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Lst>
  <p:notesMasterIdLst>
    <p:notesMasterId r:id="rId137"/>
  </p:notesMasterIdLst>
  <p:sldIdLst>
    <p:sldId id="256" r:id="rId7"/>
    <p:sldId id="296" r:id="rId8"/>
    <p:sldId id="298" r:id="rId9"/>
    <p:sldId id="299" r:id="rId10"/>
    <p:sldId id="300" r:id="rId11"/>
    <p:sldId id="302" r:id="rId12"/>
    <p:sldId id="304" r:id="rId13"/>
    <p:sldId id="303" r:id="rId14"/>
    <p:sldId id="305" r:id="rId15"/>
    <p:sldId id="306" r:id="rId16"/>
    <p:sldId id="308" r:id="rId17"/>
    <p:sldId id="307" r:id="rId18"/>
    <p:sldId id="309" r:id="rId19"/>
    <p:sldId id="310" r:id="rId20"/>
    <p:sldId id="311" r:id="rId21"/>
    <p:sldId id="312" r:id="rId22"/>
    <p:sldId id="313" r:id="rId23"/>
    <p:sldId id="314" r:id="rId24"/>
    <p:sldId id="315" r:id="rId25"/>
    <p:sldId id="316" r:id="rId26"/>
    <p:sldId id="317" r:id="rId27"/>
    <p:sldId id="319" r:id="rId28"/>
    <p:sldId id="318"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8" r:id="rId47"/>
    <p:sldId id="337"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 id="363" r:id="rId73"/>
    <p:sldId id="364" r:id="rId74"/>
    <p:sldId id="365" r:id="rId75"/>
    <p:sldId id="366" r:id="rId76"/>
    <p:sldId id="367" r:id="rId77"/>
    <p:sldId id="368" r:id="rId78"/>
    <p:sldId id="369" r:id="rId79"/>
    <p:sldId id="370" r:id="rId80"/>
    <p:sldId id="371" r:id="rId81"/>
    <p:sldId id="372" r:id="rId82"/>
    <p:sldId id="373" r:id="rId83"/>
    <p:sldId id="374" r:id="rId84"/>
    <p:sldId id="375" r:id="rId85"/>
    <p:sldId id="376" r:id="rId86"/>
    <p:sldId id="377" r:id="rId87"/>
    <p:sldId id="378" r:id="rId88"/>
    <p:sldId id="379" r:id="rId89"/>
    <p:sldId id="380" r:id="rId90"/>
    <p:sldId id="381" r:id="rId91"/>
    <p:sldId id="382" r:id="rId92"/>
    <p:sldId id="383" r:id="rId93"/>
    <p:sldId id="384" r:id="rId94"/>
    <p:sldId id="385" r:id="rId95"/>
    <p:sldId id="386" r:id="rId96"/>
    <p:sldId id="387" r:id="rId97"/>
    <p:sldId id="388" r:id="rId98"/>
    <p:sldId id="389" r:id="rId99"/>
    <p:sldId id="390" r:id="rId100"/>
    <p:sldId id="391" r:id="rId101"/>
    <p:sldId id="392" r:id="rId102"/>
    <p:sldId id="393" r:id="rId103"/>
    <p:sldId id="394" r:id="rId104"/>
    <p:sldId id="395" r:id="rId105"/>
    <p:sldId id="396" r:id="rId106"/>
    <p:sldId id="397" r:id="rId107"/>
    <p:sldId id="398" r:id="rId108"/>
    <p:sldId id="399" r:id="rId109"/>
    <p:sldId id="400" r:id="rId110"/>
    <p:sldId id="401" r:id="rId111"/>
    <p:sldId id="402" r:id="rId112"/>
    <p:sldId id="403" r:id="rId113"/>
    <p:sldId id="404" r:id="rId114"/>
    <p:sldId id="405" r:id="rId115"/>
    <p:sldId id="406" r:id="rId116"/>
    <p:sldId id="407" r:id="rId117"/>
    <p:sldId id="408" r:id="rId118"/>
    <p:sldId id="409" r:id="rId119"/>
    <p:sldId id="410" r:id="rId120"/>
    <p:sldId id="411" r:id="rId121"/>
    <p:sldId id="412" r:id="rId122"/>
    <p:sldId id="413" r:id="rId123"/>
    <p:sldId id="414" r:id="rId124"/>
    <p:sldId id="415" r:id="rId125"/>
    <p:sldId id="416" r:id="rId126"/>
    <p:sldId id="417" r:id="rId127"/>
    <p:sldId id="418" r:id="rId128"/>
    <p:sldId id="419" r:id="rId129"/>
    <p:sldId id="420" r:id="rId130"/>
    <p:sldId id="421" r:id="rId131"/>
    <p:sldId id="422" r:id="rId132"/>
    <p:sldId id="423" r:id="rId133"/>
    <p:sldId id="424" r:id="rId134"/>
    <p:sldId id="425" r:id="rId135"/>
    <p:sldId id="262" r:id="rId13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9AD3E9"/>
    <a:srgbClr val="A4B4EA"/>
    <a:srgbClr val="98DFBB"/>
    <a:srgbClr val="FFCDEE"/>
    <a:srgbClr val="F8B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0"/>
    <p:restoredTop sz="94479"/>
  </p:normalViewPr>
  <p:slideViewPr>
    <p:cSldViewPr>
      <p:cViewPr varScale="1">
        <p:scale>
          <a:sx n="151" d="100"/>
          <a:sy n="151" d="100"/>
        </p:scale>
        <p:origin x="47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presProps" Target="presProps.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viewProps" Target="viewProp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6"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8080BA-E576-49FB-A6A5-85BF056661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D7C3578-7E9C-4011-AF98-47FCF6F39628}">
      <dgm:prSet custT="1"/>
      <dgm:spPr>
        <a:solidFill>
          <a:schemeClr val="accent2">
            <a:lumMod val="75000"/>
          </a:schemeClr>
        </a:solidFill>
      </dgm:spPr>
      <dgm:t>
        <a:bodyPr/>
        <a:lstStyle/>
        <a:p>
          <a:r>
            <a:rPr lang="it-IT" sz="1200"/>
            <a:t>- Creare un vostro sito accessibile a tutti </a:t>
          </a:r>
          <a:br>
            <a:rPr lang="it-IT" sz="1200"/>
          </a:br>
          <a:endParaRPr lang="es-ES" sz="1200"/>
        </a:p>
      </dgm:t>
    </dgm:pt>
    <dgm:pt modelId="{9BB40009-AA2B-45E5-86A3-5074E73C8189}" type="parTrans" cxnId="{78E08A92-46B4-452E-A8DC-78052CA5B9AC}">
      <dgm:prSet/>
      <dgm:spPr/>
      <dgm:t>
        <a:bodyPr/>
        <a:lstStyle/>
        <a:p>
          <a:endParaRPr lang="es-ES"/>
        </a:p>
      </dgm:t>
    </dgm:pt>
    <dgm:pt modelId="{22F26893-FD8F-4ECB-9DD2-53A8AC5CE9A8}" type="sibTrans" cxnId="{78E08A92-46B4-452E-A8DC-78052CA5B9AC}">
      <dgm:prSet/>
      <dgm:spPr/>
      <dgm:t>
        <a:bodyPr/>
        <a:lstStyle/>
        <a:p>
          <a:endParaRPr lang="es-ES"/>
        </a:p>
      </dgm:t>
    </dgm:pt>
    <dgm:pt modelId="{790738B5-EB5D-4099-B2E1-E660D5E89F7A}">
      <dgm:prSet custT="1"/>
      <dgm:spPr>
        <a:solidFill>
          <a:schemeClr val="accent2">
            <a:lumMod val="75000"/>
          </a:schemeClr>
        </a:solidFill>
      </dgm:spPr>
      <dgm:t>
        <a:bodyPr/>
        <a:lstStyle/>
        <a:p>
          <a:r>
            <a:rPr lang="it-IT" sz="1200"/>
            <a:t>- Riconoscere gli errori dei designer e dei gestori dei siti web</a:t>
          </a:r>
          <a:br>
            <a:rPr lang="it-IT" sz="1200"/>
          </a:br>
          <a:endParaRPr lang="es-ES" sz="1200"/>
        </a:p>
      </dgm:t>
    </dgm:pt>
    <dgm:pt modelId="{588AB928-A49B-42FF-8CB4-9E627FBFEF19}" type="parTrans" cxnId="{AEEFDC05-7AFF-41F8-9A8D-904E997D0AA3}">
      <dgm:prSet/>
      <dgm:spPr/>
      <dgm:t>
        <a:bodyPr/>
        <a:lstStyle/>
        <a:p>
          <a:endParaRPr lang="es-ES"/>
        </a:p>
      </dgm:t>
    </dgm:pt>
    <dgm:pt modelId="{B5B1379C-86DD-42F0-AE77-53BA48C98D20}" type="sibTrans" cxnId="{AEEFDC05-7AFF-41F8-9A8D-904E997D0AA3}">
      <dgm:prSet/>
      <dgm:spPr/>
      <dgm:t>
        <a:bodyPr/>
        <a:lstStyle/>
        <a:p>
          <a:endParaRPr lang="es-ES"/>
        </a:p>
      </dgm:t>
    </dgm:pt>
    <dgm:pt modelId="{717EE2A6-373D-457B-AA0B-BF2C05C7CE50}">
      <dgm:prSet custT="1"/>
      <dgm:spPr>
        <a:solidFill>
          <a:schemeClr val="accent2">
            <a:lumMod val="75000"/>
          </a:schemeClr>
        </a:solidFill>
      </dgm:spPr>
      <dgm:t>
        <a:bodyPr/>
        <a:lstStyle/>
        <a:p>
          <a:r>
            <a:rPr lang="it-IT" sz="1200"/>
            <a:t>- Comprendere l’evoluzione del web e l’impatto sull’utente che naviga in internet</a:t>
          </a:r>
          <a:endParaRPr lang="es-ES" sz="1200"/>
        </a:p>
      </dgm:t>
    </dgm:pt>
    <dgm:pt modelId="{D0538EA2-E353-4C3A-B5F9-33059E9696E8}" type="parTrans" cxnId="{DB0DA18F-B8A8-48A4-856A-5BD0ED0D190F}">
      <dgm:prSet/>
      <dgm:spPr/>
      <dgm:t>
        <a:bodyPr/>
        <a:lstStyle/>
        <a:p>
          <a:endParaRPr lang="es-ES"/>
        </a:p>
      </dgm:t>
    </dgm:pt>
    <dgm:pt modelId="{F5F58D81-506B-4C29-B0BB-165B6CBF1DB6}" type="sibTrans" cxnId="{DB0DA18F-B8A8-48A4-856A-5BD0ED0D190F}">
      <dgm:prSet/>
      <dgm:spPr/>
      <dgm:t>
        <a:bodyPr/>
        <a:lstStyle/>
        <a:p>
          <a:endParaRPr lang="es-ES"/>
        </a:p>
      </dgm:t>
    </dgm:pt>
    <dgm:pt modelId="{F49EA853-ABD9-43BF-AA53-6C5816D46A51}" type="pres">
      <dgm:prSet presAssocID="{758080BA-E576-49FB-A6A5-85BF056661DD}" presName="linear" presStyleCnt="0">
        <dgm:presLayoutVars>
          <dgm:animLvl val="lvl"/>
          <dgm:resizeHandles val="exact"/>
        </dgm:presLayoutVars>
      </dgm:prSet>
      <dgm:spPr/>
    </dgm:pt>
    <dgm:pt modelId="{0DE3472B-AA6A-4168-94BD-5AF7ED07D333}" type="pres">
      <dgm:prSet presAssocID="{8D7C3578-7E9C-4011-AF98-47FCF6F39628}" presName="parentText" presStyleLbl="node1" presStyleIdx="0" presStyleCnt="3">
        <dgm:presLayoutVars>
          <dgm:chMax val="0"/>
          <dgm:bulletEnabled val="1"/>
        </dgm:presLayoutVars>
      </dgm:prSet>
      <dgm:spPr/>
    </dgm:pt>
    <dgm:pt modelId="{0930F685-97B7-40D8-A6CC-67B6B308E0CA}" type="pres">
      <dgm:prSet presAssocID="{22F26893-FD8F-4ECB-9DD2-53A8AC5CE9A8}" presName="spacer" presStyleCnt="0"/>
      <dgm:spPr/>
    </dgm:pt>
    <dgm:pt modelId="{35D345A0-D2E1-41DD-92EB-F98A9BAC05BB}" type="pres">
      <dgm:prSet presAssocID="{790738B5-EB5D-4099-B2E1-E660D5E89F7A}" presName="parentText" presStyleLbl="node1" presStyleIdx="1" presStyleCnt="3">
        <dgm:presLayoutVars>
          <dgm:chMax val="0"/>
          <dgm:bulletEnabled val="1"/>
        </dgm:presLayoutVars>
      </dgm:prSet>
      <dgm:spPr/>
    </dgm:pt>
    <dgm:pt modelId="{0F5E90DC-31D7-45B5-9A5C-362DB2C9FEE4}" type="pres">
      <dgm:prSet presAssocID="{B5B1379C-86DD-42F0-AE77-53BA48C98D20}" presName="spacer" presStyleCnt="0"/>
      <dgm:spPr/>
    </dgm:pt>
    <dgm:pt modelId="{6DE6C5EE-1C69-4EB7-9726-13886D493B97}" type="pres">
      <dgm:prSet presAssocID="{717EE2A6-373D-457B-AA0B-BF2C05C7CE50}" presName="parentText" presStyleLbl="node1" presStyleIdx="2" presStyleCnt="3">
        <dgm:presLayoutVars>
          <dgm:chMax val="0"/>
          <dgm:bulletEnabled val="1"/>
        </dgm:presLayoutVars>
      </dgm:prSet>
      <dgm:spPr/>
    </dgm:pt>
  </dgm:ptLst>
  <dgm:cxnLst>
    <dgm:cxn modelId="{AEEFDC05-7AFF-41F8-9A8D-904E997D0AA3}" srcId="{758080BA-E576-49FB-A6A5-85BF056661DD}" destId="{790738B5-EB5D-4099-B2E1-E660D5E89F7A}" srcOrd="1" destOrd="0" parTransId="{588AB928-A49B-42FF-8CB4-9E627FBFEF19}" sibTransId="{B5B1379C-86DD-42F0-AE77-53BA48C98D20}"/>
    <dgm:cxn modelId="{DB0DA18F-B8A8-48A4-856A-5BD0ED0D190F}" srcId="{758080BA-E576-49FB-A6A5-85BF056661DD}" destId="{717EE2A6-373D-457B-AA0B-BF2C05C7CE50}" srcOrd="2" destOrd="0" parTransId="{D0538EA2-E353-4C3A-B5F9-33059E9696E8}" sibTransId="{F5F58D81-506B-4C29-B0BB-165B6CBF1DB6}"/>
    <dgm:cxn modelId="{78E08A92-46B4-452E-A8DC-78052CA5B9AC}" srcId="{758080BA-E576-49FB-A6A5-85BF056661DD}" destId="{8D7C3578-7E9C-4011-AF98-47FCF6F39628}" srcOrd="0" destOrd="0" parTransId="{9BB40009-AA2B-45E5-86A3-5074E73C8189}" sibTransId="{22F26893-FD8F-4ECB-9DD2-53A8AC5CE9A8}"/>
    <dgm:cxn modelId="{E2D39C9B-BF8D-49CD-9061-B161E5F65849}" type="presOf" srcId="{8D7C3578-7E9C-4011-AF98-47FCF6F39628}" destId="{0DE3472B-AA6A-4168-94BD-5AF7ED07D333}" srcOrd="0" destOrd="0" presId="urn:microsoft.com/office/officeart/2005/8/layout/vList2"/>
    <dgm:cxn modelId="{CA8B0AA4-47EE-4DD9-8008-485461F81C2D}" type="presOf" srcId="{758080BA-E576-49FB-A6A5-85BF056661DD}" destId="{F49EA853-ABD9-43BF-AA53-6C5816D46A51}" srcOrd="0" destOrd="0" presId="urn:microsoft.com/office/officeart/2005/8/layout/vList2"/>
    <dgm:cxn modelId="{F95E8CBD-EB50-48D7-9BA3-9C117A0E7B79}" type="presOf" srcId="{790738B5-EB5D-4099-B2E1-E660D5E89F7A}" destId="{35D345A0-D2E1-41DD-92EB-F98A9BAC05BB}" srcOrd="0" destOrd="0" presId="urn:microsoft.com/office/officeart/2005/8/layout/vList2"/>
    <dgm:cxn modelId="{EF978AFE-B5D7-4798-808A-6153367E0A88}" type="presOf" srcId="{717EE2A6-373D-457B-AA0B-BF2C05C7CE50}" destId="{6DE6C5EE-1C69-4EB7-9726-13886D493B97}" srcOrd="0" destOrd="0" presId="urn:microsoft.com/office/officeart/2005/8/layout/vList2"/>
    <dgm:cxn modelId="{FB65B480-A5A9-49F6-8419-3E3EAF42EDE7}" type="presParOf" srcId="{F49EA853-ABD9-43BF-AA53-6C5816D46A51}" destId="{0DE3472B-AA6A-4168-94BD-5AF7ED07D333}" srcOrd="0" destOrd="0" presId="urn:microsoft.com/office/officeart/2005/8/layout/vList2"/>
    <dgm:cxn modelId="{24073C26-4E25-4032-8836-1DDCB162F156}" type="presParOf" srcId="{F49EA853-ABD9-43BF-AA53-6C5816D46A51}" destId="{0930F685-97B7-40D8-A6CC-67B6B308E0CA}" srcOrd="1" destOrd="0" presId="urn:microsoft.com/office/officeart/2005/8/layout/vList2"/>
    <dgm:cxn modelId="{419A9495-0F72-4752-81A1-E2E085C9F415}" type="presParOf" srcId="{F49EA853-ABD9-43BF-AA53-6C5816D46A51}" destId="{35D345A0-D2E1-41DD-92EB-F98A9BAC05BB}" srcOrd="2" destOrd="0" presId="urn:microsoft.com/office/officeart/2005/8/layout/vList2"/>
    <dgm:cxn modelId="{F96C55AB-F78E-4713-A48A-DA2BDB5FD0BC}" type="presParOf" srcId="{F49EA853-ABD9-43BF-AA53-6C5816D46A51}" destId="{0F5E90DC-31D7-45B5-9A5C-362DB2C9FEE4}" srcOrd="3" destOrd="0" presId="urn:microsoft.com/office/officeart/2005/8/layout/vList2"/>
    <dgm:cxn modelId="{568C9886-E5AE-43F4-8210-CC2A2CCAD6F1}" type="presParOf" srcId="{F49EA853-ABD9-43BF-AA53-6C5816D46A51}" destId="{6DE6C5EE-1C69-4EB7-9726-13886D493B9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2DA786-D3A4-48CF-AC91-01C9FC45888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A8E9D73E-EB74-49A7-A4F7-DB69726DB4FC}">
      <dgm:prSet custT="1"/>
      <dgm:spPr/>
      <dgm:t>
        <a:bodyPr/>
        <a:lstStyle/>
        <a:p>
          <a:r>
            <a:rPr lang="it-IT" sz="1200" b="1">
              <a:solidFill>
                <a:schemeClr val="tx1"/>
              </a:solidFill>
            </a:rPr>
            <a:t>Non rispetta le aspettative dell’utente</a:t>
          </a:r>
          <a:endParaRPr lang="es-ES" sz="1200">
            <a:solidFill>
              <a:schemeClr val="tx1"/>
            </a:solidFill>
          </a:endParaRPr>
        </a:p>
      </dgm:t>
    </dgm:pt>
    <dgm:pt modelId="{D2F346B5-16CD-4935-9E6F-18BA20A83FFC}" type="parTrans" cxnId="{AE414380-5152-49E9-9CC6-4CB960A2C36A}">
      <dgm:prSet/>
      <dgm:spPr/>
      <dgm:t>
        <a:bodyPr/>
        <a:lstStyle/>
        <a:p>
          <a:endParaRPr lang="es-ES" sz="1200">
            <a:solidFill>
              <a:schemeClr val="tx1"/>
            </a:solidFill>
          </a:endParaRPr>
        </a:p>
      </dgm:t>
    </dgm:pt>
    <dgm:pt modelId="{FA4C5F51-A533-4252-A158-04B6E012951B}" type="sibTrans" cxnId="{AE414380-5152-49E9-9CC6-4CB960A2C36A}">
      <dgm:prSet/>
      <dgm:spPr/>
      <dgm:t>
        <a:bodyPr/>
        <a:lstStyle/>
        <a:p>
          <a:endParaRPr lang="es-ES" sz="1200">
            <a:solidFill>
              <a:schemeClr val="tx1"/>
            </a:solidFill>
          </a:endParaRPr>
        </a:p>
      </dgm:t>
    </dgm:pt>
    <dgm:pt modelId="{3C6DA912-DF30-4108-9240-F5BE566EFEF2}">
      <dgm:prSet custT="1"/>
      <dgm:spPr/>
      <dgm:t>
        <a:bodyPr/>
        <a:lstStyle/>
        <a:p>
          <a:r>
            <a:rPr lang="it-IT" sz="1200" b="1">
              <a:solidFill>
                <a:schemeClr val="tx1"/>
              </a:solidFill>
            </a:rPr>
            <a:t>Inquina lo spazio schermo con oggetti non richiesti</a:t>
          </a:r>
          <a:endParaRPr lang="es-ES" sz="1200" dirty="0">
            <a:solidFill>
              <a:schemeClr val="tx1"/>
            </a:solidFill>
          </a:endParaRPr>
        </a:p>
      </dgm:t>
    </dgm:pt>
    <dgm:pt modelId="{4848663B-43EE-4CCE-9FB6-BDE4A6DAAAA2}" type="parTrans" cxnId="{F0F537D3-241C-4797-8654-54B789C2DCF5}">
      <dgm:prSet/>
      <dgm:spPr/>
      <dgm:t>
        <a:bodyPr/>
        <a:lstStyle/>
        <a:p>
          <a:endParaRPr lang="es-ES" sz="1200">
            <a:solidFill>
              <a:schemeClr val="tx1"/>
            </a:solidFill>
          </a:endParaRPr>
        </a:p>
      </dgm:t>
    </dgm:pt>
    <dgm:pt modelId="{C1F85B13-A475-4150-ADA7-FF1805DCE237}" type="sibTrans" cxnId="{F0F537D3-241C-4797-8654-54B789C2DCF5}">
      <dgm:prSet/>
      <dgm:spPr/>
      <dgm:t>
        <a:bodyPr/>
        <a:lstStyle/>
        <a:p>
          <a:endParaRPr lang="es-ES" sz="1200">
            <a:solidFill>
              <a:schemeClr val="tx1"/>
            </a:solidFill>
          </a:endParaRPr>
        </a:p>
      </dgm:t>
    </dgm:pt>
    <dgm:pt modelId="{48141180-9153-4E45-A990-29B24B26C774}">
      <dgm:prSet custT="1"/>
      <dgm:spPr/>
      <dgm:t>
        <a:bodyPr/>
        <a:lstStyle/>
        <a:p>
          <a:r>
            <a:rPr lang="it-IT" sz="1200" b="1">
              <a:solidFill>
                <a:schemeClr val="tx1"/>
              </a:solidFill>
            </a:rPr>
            <a:t>Rende difficoltoso all’utente tornare sui propri passi</a:t>
          </a:r>
          <a:endParaRPr lang="es-ES" sz="1200">
            <a:solidFill>
              <a:schemeClr val="tx1"/>
            </a:solidFill>
          </a:endParaRPr>
        </a:p>
      </dgm:t>
    </dgm:pt>
    <dgm:pt modelId="{FAAADA40-3E11-498B-B210-487CE3FEF02E}" type="parTrans" cxnId="{73713A71-00D1-4C2E-B224-14A1B3A4546C}">
      <dgm:prSet/>
      <dgm:spPr/>
      <dgm:t>
        <a:bodyPr/>
        <a:lstStyle/>
        <a:p>
          <a:endParaRPr lang="es-ES" sz="1200">
            <a:solidFill>
              <a:schemeClr val="tx1"/>
            </a:solidFill>
          </a:endParaRPr>
        </a:p>
      </dgm:t>
    </dgm:pt>
    <dgm:pt modelId="{DFFC1DD1-9852-40BE-98C6-C3DA3AE7C764}" type="sibTrans" cxnId="{73713A71-00D1-4C2E-B224-14A1B3A4546C}">
      <dgm:prSet/>
      <dgm:spPr/>
      <dgm:t>
        <a:bodyPr/>
        <a:lstStyle/>
        <a:p>
          <a:endParaRPr lang="es-ES" sz="1200">
            <a:solidFill>
              <a:schemeClr val="tx1"/>
            </a:solidFill>
          </a:endParaRPr>
        </a:p>
      </dgm:t>
    </dgm:pt>
    <dgm:pt modelId="{354937C6-5D90-4E30-80A4-FD6DB2506D29}">
      <dgm:prSet custT="1"/>
      <dgm:spPr/>
      <dgm:t>
        <a:bodyPr/>
        <a:lstStyle/>
        <a:p>
          <a:r>
            <a:rPr lang="it-IT" sz="1200" b="1">
              <a:solidFill>
                <a:schemeClr val="tx1"/>
              </a:solidFill>
            </a:rPr>
            <a:t>Copre la finestra di lavoro dell’utente</a:t>
          </a:r>
          <a:endParaRPr lang="es-ES" sz="1200">
            <a:solidFill>
              <a:schemeClr val="tx1"/>
            </a:solidFill>
          </a:endParaRPr>
        </a:p>
      </dgm:t>
    </dgm:pt>
    <dgm:pt modelId="{2BEBCFF8-459C-4AF4-B71E-A04446461315}" type="parTrans" cxnId="{FB6F409A-140C-449A-84E6-D79502B501CE}">
      <dgm:prSet/>
      <dgm:spPr/>
      <dgm:t>
        <a:bodyPr/>
        <a:lstStyle/>
        <a:p>
          <a:endParaRPr lang="es-ES" sz="1200">
            <a:solidFill>
              <a:schemeClr val="tx1"/>
            </a:solidFill>
          </a:endParaRPr>
        </a:p>
      </dgm:t>
    </dgm:pt>
    <dgm:pt modelId="{1A81A48C-4976-4F3A-9ECF-80A441FA48F7}" type="sibTrans" cxnId="{FB6F409A-140C-449A-84E6-D79502B501CE}">
      <dgm:prSet/>
      <dgm:spPr/>
      <dgm:t>
        <a:bodyPr/>
        <a:lstStyle/>
        <a:p>
          <a:endParaRPr lang="es-ES" sz="1200">
            <a:solidFill>
              <a:schemeClr val="tx1"/>
            </a:solidFill>
          </a:endParaRPr>
        </a:p>
      </dgm:t>
    </dgm:pt>
    <dgm:pt modelId="{D0C8ACD2-DF4B-4437-B0EE-7B0C3E1259DD}">
      <dgm:prSet custT="1"/>
      <dgm:spPr/>
      <dgm:t>
        <a:bodyPr/>
        <a:lstStyle/>
        <a:p>
          <a:r>
            <a:rPr lang="it-IT" sz="1200" b="1">
              <a:solidFill>
                <a:schemeClr val="tx1"/>
              </a:solidFill>
            </a:rPr>
            <a:t>L’utente non vede la finestra di lavoro ‘coperta’ e pensa che il link non sia attivo</a:t>
          </a:r>
          <a:endParaRPr lang="es-ES" sz="1200" dirty="0">
            <a:solidFill>
              <a:schemeClr val="tx1"/>
            </a:solidFill>
          </a:endParaRPr>
        </a:p>
      </dgm:t>
    </dgm:pt>
    <dgm:pt modelId="{16399BEE-1AE1-4E3A-9FE8-2F3D82D25233}" type="parTrans" cxnId="{32649266-5A06-40E9-A77C-6BE2B45E5A55}">
      <dgm:prSet/>
      <dgm:spPr/>
      <dgm:t>
        <a:bodyPr/>
        <a:lstStyle/>
        <a:p>
          <a:endParaRPr lang="es-ES" sz="1200">
            <a:solidFill>
              <a:schemeClr val="tx1"/>
            </a:solidFill>
          </a:endParaRPr>
        </a:p>
      </dgm:t>
    </dgm:pt>
    <dgm:pt modelId="{EF321549-3C1E-4B84-97A3-5AC8EF1534E4}" type="sibTrans" cxnId="{32649266-5A06-40E9-A77C-6BE2B45E5A55}">
      <dgm:prSet/>
      <dgm:spPr/>
      <dgm:t>
        <a:bodyPr/>
        <a:lstStyle/>
        <a:p>
          <a:endParaRPr lang="es-ES" sz="1200">
            <a:solidFill>
              <a:schemeClr val="tx1"/>
            </a:solidFill>
          </a:endParaRPr>
        </a:p>
      </dgm:t>
    </dgm:pt>
    <dgm:pt modelId="{C69FE8D7-B07C-447A-B561-A4828D296B19}" type="pres">
      <dgm:prSet presAssocID="{812DA786-D3A4-48CF-AC91-01C9FC458889}" presName="linear" presStyleCnt="0">
        <dgm:presLayoutVars>
          <dgm:dir/>
          <dgm:animLvl val="lvl"/>
          <dgm:resizeHandles val="exact"/>
        </dgm:presLayoutVars>
      </dgm:prSet>
      <dgm:spPr/>
    </dgm:pt>
    <dgm:pt modelId="{51EC5186-A15C-4313-9307-0977566F4E54}" type="pres">
      <dgm:prSet presAssocID="{A8E9D73E-EB74-49A7-A4F7-DB69726DB4FC}" presName="parentLin" presStyleCnt="0"/>
      <dgm:spPr/>
    </dgm:pt>
    <dgm:pt modelId="{CE49ED27-7F5C-4708-8B38-DED282EE867B}" type="pres">
      <dgm:prSet presAssocID="{A8E9D73E-EB74-49A7-A4F7-DB69726DB4FC}" presName="parentLeftMargin" presStyleLbl="node1" presStyleIdx="0" presStyleCnt="5"/>
      <dgm:spPr/>
    </dgm:pt>
    <dgm:pt modelId="{8F3EC330-9E15-4033-8468-518BD7242B63}" type="pres">
      <dgm:prSet presAssocID="{A8E9D73E-EB74-49A7-A4F7-DB69726DB4FC}" presName="parentText" presStyleLbl="node1" presStyleIdx="0" presStyleCnt="5" custScaleX="128666" custScaleY="204028">
        <dgm:presLayoutVars>
          <dgm:chMax val="0"/>
          <dgm:bulletEnabled val="1"/>
        </dgm:presLayoutVars>
      </dgm:prSet>
      <dgm:spPr/>
    </dgm:pt>
    <dgm:pt modelId="{08C8BE78-E605-4E03-91F6-4FA62FE27404}" type="pres">
      <dgm:prSet presAssocID="{A8E9D73E-EB74-49A7-A4F7-DB69726DB4FC}" presName="negativeSpace" presStyleCnt="0"/>
      <dgm:spPr/>
    </dgm:pt>
    <dgm:pt modelId="{E01E8179-A57F-4ACC-BAF4-1331A397D73F}" type="pres">
      <dgm:prSet presAssocID="{A8E9D73E-EB74-49A7-A4F7-DB69726DB4FC}" presName="childText" presStyleLbl="conFgAcc1" presStyleIdx="0" presStyleCnt="5">
        <dgm:presLayoutVars>
          <dgm:bulletEnabled val="1"/>
        </dgm:presLayoutVars>
      </dgm:prSet>
      <dgm:spPr/>
    </dgm:pt>
    <dgm:pt modelId="{1938B3B2-2528-47FD-9C26-58F527257E39}" type="pres">
      <dgm:prSet presAssocID="{FA4C5F51-A533-4252-A158-04B6E012951B}" presName="spaceBetweenRectangles" presStyleCnt="0"/>
      <dgm:spPr/>
    </dgm:pt>
    <dgm:pt modelId="{7AB5FA61-49DE-4276-860D-ADBC179883AB}" type="pres">
      <dgm:prSet presAssocID="{3C6DA912-DF30-4108-9240-F5BE566EFEF2}" presName="parentLin" presStyleCnt="0"/>
      <dgm:spPr/>
    </dgm:pt>
    <dgm:pt modelId="{5A7A8992-5815-408A-B1EA-BA766BCCD2EC}" type="pres">
      <dgm:prSet presAssocID="{3C6DA912-DF30-4108-9240-F5BE566EFEF2}" presName="parentLeftMargin" presStyleLbl="node1" presStyleIdx="0" presStyleCnt="5"/>
      <dgm:spPr/>
    </dgm:pt>
    <dgm:pt modelId="{2B3E8C9C-BC12-469F-A35E-612C1119131F}" type="pres">
      <dgm:prSet presAssocID="{3C6DA912-DF30-4108-9240-F5BE566EFEF2}" presName="parentText" presStyleLbl="node1" presStyleIdx="1" presStyleCnt="5" custScaleX="128666" custScaleY="204028">
        <dgm:presLayoutVars>
          <dgm:chMax val="0"/>
          <dgm:bulletEnabled val="1"/>
        </dgm:presLayoutVars>
      </dgm:prSet>
      <dgm:spPr/>
    </dgm:pt>
    <dgm:pt modelId="{EB45E15A-44E0-43F2-9989-2F4ABB8523C3}" type="pres">
      <dgm:prSet presAssocID="{3C6DA912-DF30-4108-9240-F5BE566EFEF2}" presName="negativeSpace" presStyleCnt="0"/>
      <dgm:spPr/>
    </dgm:pt>
    <dgm:pt modelId="{8BEF0B64-C1AD-41F1-88E7-D7785DDBDC0E}" type="pres">
      <dgm:prSet presAssocID="{3C6DA912-DF30-4108-9240-F5BE566EFEF2}" presName="childText" presStyleLbl="conFgAcc1" presStyleIdx="1" presStyleCnt="5">
        <dgm:presLayoutVars>
          <dgm:bulletEnabled val="1"/>
        </dgm:presLayoutVars>
      </dgm:prSet>
      <dgm:spPr/>
    </dgm:pt>
    <dgm:pt modelId="{24A7FC4A-F154-497A-9351-3208A3E1B14D}" type="pres">
      <dgm:prSet presAssocID="{C1F85B13-A475-4150-ADA7-FF1805DCE237}" presName="spaceBetweenRectangles" presStyleCnt="0"/>
      <dgm:spPr/>
    </dgm:pt>
    <dgm:pt modelId="{D03F7F02-9BD5-406E-953E-B96CE8D86105}" type="pres">
      <dgm:prSet presAssocID="{48141180-9153-4E45-A990-29B24B26C774}" presName="parentLin" presStyleCnt="0"/>
      <dgm:spPr/>
    </dgm:pt>
    <dgm:pt modelId="{D2D34F88-CC8D-4DE7-93ED-24870B6C47FA}" type="pres">
      <dgm:prSet presAssocID="{48141180-9153-4E45-A990-29B24B26C774}" presName="parentLeftMargin" presStyleLbl="node1" presStyleIdx="1" presStyleCnt="5"/>
      <dgm:spPr/>
    </dgm:pt>
    <dgm:pt modelId="{CC004761-F56B-41C9-994A-C210CACCC64C}" type="pres">
      <dgm:prSet presAssocID="{48141180-9153-4E45-A990-29B24B26C774}" presName="parentText" presStyleLbl="node1" presStyleIdx="2" presStyleCnt="5" custScaleX="128666" custScaleY="204028">
        <dgm:presLayoutVars>
          <dgm:chMax val="0"/>
          <dgm:bulletEnabled val="1"/>
        </dgm:presLayoutVars>
      </dgm:prSet>
      <dgm:spPr/>
    </dgm:pt>
    <dgm:pt modelId="{1F414289-F497-4A81-9CAA-77F3A6B9B3C5}" type="pres">
      <dgm:prSet presAssocID="{48141180-9153-4E45-A990-29B24B26C774}" presName="negativeSpace" presStyleCnt="0"/>
      <dgm:spPr/>
    </dgm:pt>
    <dgm:pt modelId="{90A6FECA-8C2B-49B0-8602-1F25CA825A5E}" type="pres">
      <dgm:prSet presAssocID="{48141180-9153-4E45-A990-29B24B26C774}" presName="childText" presStyleLbl="conFgAcc1" presStyleIdx="2" presStyleCnt="5">
        <dgm:presLayoutVars>
          <dgm:bulletEnabled val="1"/>
        </dgm:presLayoutVars>
      </dgm:prSet>
      <dgm:spPr/>
    </dgm:pt>
    <dgm:pt modelId="{2A3FD9A7-8946-4BD2-9D08-6C5205F9ACD2}" type="pres">
      <dgm:prSet presAssocID="{DFFC1DD1-9852-40BE-98C6-C3DA3AE7C764}" presName="spaceBetweenRectangles" presStyleCnt="0"/>
      <dgm:spPr/>
    </dgm:pt>
    <dgm:pt modelId="{A66BA308-E987-48E4-9A27-9B7A93B19B41}" type="pres">
      <dgm:prSet presAssocID="{354937C6-5D90-4E30-80A4-FD6DB2506D29}" presName="parentLin" presStyleCnt="0"/>
      <dgm:spPr/>
    </dgm:pt>
    <dgm:pt modelId="{B0FBFE66-8739-41B0-B833-0E04974D406E}" type="pres">
      <dgm:prSet presAssocID="{354937C6-5D90-4E30-80A4-FD6DB2506D29}" presName="parentLeftMargin" presStyleLbl="node1" presStyleIdx="2" presStyleCnt="5"/>
      <dgm:spPr/>
    </dgm:pt>
    <dgm:pt modelId="{7AFB5489-E3F7-40A7-80AF-B0EBC8AF6B51}" type="pres">
      <dgm:prSet presAssocID="{354937C6-5D90-4E30-80A4-FD6DB2506D29}" presName="parentText" presStyleLbl="node1" presStyleIdx="3" presStyleCnt="5" custScaleX="128666" custScaleY="204028">
        <dgm:presLayoutVars>
          <dgm:chMax val="0"/>
          <dgm:bulletEnabled val="1"/>
        </dgm:presLayoutVars>
      </dgm:prSet>
      <dgm:spPr/>
    </dgm:pt>
    <dgm:pt modelId="{297B0CF8-F9C9-4530-88DA-890B12DE6F0A}" type="pres">
      <dgm:prSet presAssocID="{354937C6-5D90-4E30-80A4-FD6DB2506D29}" presName="negativeSpace" presStyleCnt="0"/>
      <dgm:spPr/>
    </dgm:pt>
    <dgm:pt modelId="{F680E69D-1977-43F4-A385-437B1D874E09}" type="pres">
      <dgm:prSet presAssocID="{354937C6-5D90-4E30-80A4-FD6DB2506D29}" presName="childText" presStyleLbl="conFgAcc1" presStyleIdx="3" presStyleCnt="5">
        <dgm:presLayoutVars>
          <dgm:bulletEnabled val="1"/>
        </dgm:presLayoutVars>
      </dgm:prSet>
      <dgm:spPr/>
    </dgm:pt>
    <dgm:pt modelId="{D9BF1388-57F1-4980-BDCF-0FB32EAAB8F3}" type="pres">
      <dgm:prSet presAssocID="{1A81A48C-4976-4F3A-9ECF-80A441FA48F7}" presName="spaceBetweenRectangles" presStyleCnt="0"/>
      <dgm:spPr/>
    </dgm:pt>
    <dgm:pt modelId="{FB7A6391-147C-401E-A004-E06F517213BE}" type="pres">
      <dgm:prSet presAssocID="{D0C8ACD2-DF4B-4437-B0EE-7B0C3E1259DD}" presName="parentLin" presStyleCnt="0"/>
      <dgm:spPr/>
    </dgm:pt>
    <dgm:pt modelId="{3C3D2863-2906-4680-91C2-9341DA371178}" type="pres">
      <dgm:prSet presAssocID="{D0C8ACD2-DF4B-4437-B0EE-7B0C3E1259DD}" presName="parentLeftMargin" presStyleLbl="node1" presStyleIdx="3" presStyleCnt="5"/>
      <dgm:spPr/>
    </dgm:pt>
    <dgm:pt modelId="{82756D94-A9D8-4B59-A872-16E1E88A09C4}" type="pres">
      <dgm:prSet presAssocID="{D0C8ACD2-DF4B-4437-B0EE-7B0C3E1259DD}" presName="parentText" presStyleLbl="node1" presStyleIdx="4" presStyleCnt="5" custScaleX="128666" custScaleY="254664">
        <dgm:presLayoutVars>
          <dgm:chMax val="0"/>
          <dgm:bulletEnabled val="1"/>
        </dgm:presLayoutVars>
      </dgm:prSet>
      <dgm:spPr/>
    </dgm:pt>
    <dgm:pt modelId="{D204DF56-5F42-49B5-8323-011E14B78CA0}" type="pres">
      <dgm:prSet presAssocID="{D0C8ACD2-DF4B-4437-B0EE-7B0C3E1259DD}" presName="negativeSpace" presStyleCnt="0"/>
      <dgm:spPr/>
    </dgm:pt>
    <dgm:pt modelId="{AC736CCB-6FD9-4BB6-836F-FE1719D93845}" type="pres">
      <dgm:prSet presAssocID="{D0C8ACD2-DF4B-4437-B0EE-7B0C3E1259DD}" presName="childText" presStyleLbl="conFgAcc1" presStyleIdx="4" presStyleCnt="5">
        <dgm:presLayoutVars>
          <dgm:bulletEnabled val="1"/>
        </dgm:presLayoutVars>
      </dgm:prSet>
      <dgm:spPr/>
    </dgm:pt>
  </dgm:ptLst>
  <dgm:cxnLst>
    <dgm:cxn modelId="{66A09702-CA93-4B3F-9C5E-886F5026F412}" type="presOf" srcId="{A8E9D73E-EB74-49A7-A4F7-DB69726DB4FC}" destId="{8F3EC330-9E15-4033-8468-518BD7242B63}" srcOrd="1" destOrd="0" presId="urn:microsoft.com/office/officeart/2005/8/layout/list1"/>
    <dgm:cxn modelId="{D3361A1D-ABD9-4558-B5F2-D62D415BF8DE}" type="presOf" srcId="{3C6DA912-DF30-4108-9240-F5BE566EFEF2}" destId="{5A7A8992-5815-408A-B1EA-BA766BCCD2EC}" srcOrd="0" destOrd="0" presId="urn:microsoft.com/office/officeart/2005/8/layout/list1"/>
    <dgm:cxn modelId="{59FFC531-86F0-4440-9B66-2E3EC8AAEA2B}" type="presOf" srcId="{48141180-9153-4E45-A990-29B24B26C774}" destId="{D2D34F88-CC8D-4DE7-93ED-24870B6C47FA}" srcOrd="0" destOrd="0" presId="urn:microsoft.com/office/officeart/2005/8/layout/list1"/>
    <dgm:cxn modelId="{32649266-5A06-40E9-A77C-6BE2B45E5A55}" srcId="{812DA786-D3A4-48CF-AC91-01C9FC458889}" destId="{D0C8ACD2-DF4B-4437-B0EE-7B0C3E1259DD}" srcOrd="4" destOrd="0" parTransId="{16399BEE-1AE1-4E3A-9FE8-2F3D82D25233}" sibTransId="{EF321549-3C1E-4B84-97A3-5AC8EF1534E4}"/>
    <dgm:cxn modelId="{7357CC68-E611-4A68-96C8-48F491283AA7}" type="presOf" srcId="{354937C6-5D90-4E30-80A4-FD6DB2506D29}" destId="{7AFB5489-E3F7-40A7-80AF-B0EBC8AF6B51}" srcOrd="1" destOrd="0" presId="urn:microsoft.com/office/officeart/2005/8/layout/list1"/>
    <dgm:cxn modelId="{B66D246A-6822-4278-A16B-44518940C668}" type="presOf" srcId="{354937C6-5D90-4E30-80A4-FD6DB2506D29}" destId="{B0FBFE66-8739-41B0-B833-0E04974D406E}" srcOrd="0" destOrd="0" presId="urn:microsoft.com/office/officeart/2005/8/layout/list1"/>
    <dgm:cxn modelId="{73713A71-00D1-4C2E-B224-14A1B3A4546C}" srcId="{812DA786-D3A4-48CF-AC91-01C9FC458889}" destId="{48141180-9153-4E45-A990-29B24B26C774}" srcOrd="2" destOrd="0" parTransId="{FAAADA40-3E11-498B-B210-487CE3FEF02E}" sibTransId="{DFFC1DD1-9852-40BE-98C6-C3DA3AE7C764}"/>
    <dgm:cxn modelId="{AE414380-5152-49E9-9CC6-4CB960A2C36A}" srcId="{812DA786-D3A4-48CF-AC91-01C9FC458889}" destId="{A8E9D73E-EB74-49A7-A4F7-DB69726DB4FC}" srcOrd="0" destOrd="0" parTransId="{D2F346B5-16CD-4935-9E6F-18BA20A83FFC}" sibTransId="{FA4C5F51-A533-4252-A158-04B6E012951B}"/>
    <dgm:cxn modelId="{E09C3292-6F32-43AA-9962-063DB2DFE37F}" type="presOf" srcId="{D0C8ACD2-DF4B-4437-B0EE-7B0C3E1259DD}" destId="{3C3D2863-2906-4680-91C2-9341DA371178}" srcOrd="0" destOrd="0" presId="urn:microsoft.com/office/officeart/2005/8/layout/list1"/>
    <dgm:cxn modelId="{3D5C3495-BE91-4704-B935-88DC49832EA4}" type="presOf" srcId="{A8E9D73E-EB74-49A7-A4F7-DB69726DB4FC}" destId="{CE49ED27-7F5C-4708-8B38-DED282EE867B}" srcOrd="0" destOrd="0" presId="urn:microsoft.com/office/officeart/2005/8/layout/list1"/>
    <dgm:cxn modelId="{FB6F409A-140C-449A-84E6-D79502B501CE}" srcId="{812DA786-D3A4-48CF-AC91-01C9FC458889}" destId="{354937C6-5D90-4E30-80A4-FD6DB2506D29}" srcOrd="3" destOrd="0" parTransId="{2BEBCFF8-459C-4AF4-B71E-A04446461315}" sibTransId="{1A81A48C-4976-4F3A-9ECF-80A441FA48F7}"/>
    <dgm:cxn modelId="{D054E9C6-4B73-4DDF-8194-09AEC05D7D4E}" type="presOf" srcId="{3C6DA912-DF30-4108-9240-F5BE566EFEF2}" destId="{2B3E8C9C-BC12-469F-A35E-612C1119131F}" srcOrd="1" destOrd="0" presId="urn:microsoft.com/office/officeart/2005/8/layout/list1"/>
    <dgm:cxn modelId="{D37ECCCA-5D52-42E0-BE16-34658D844AC4}" type="presOf" srcId="{D0C8ACD2-DF4B-4437-B0EE-7B0C3E1259DD}" destId="{82756D94-A9D8-4B59-A872-16E1E88A09C4}" srcOrd="1" destOrd="0" presId="urn:microsoft.com/office/officeart/2005/8/layout/list1"/>
    <dgm:cxn modelId="{F0F537D3-241C-4797-8654-54B789C2DCF5}" srcId="{812DA786-D3A4-48CF-AC91-01C9FC458889}" destId="{3C6DA912-DF30-4108-9240-F5BE566EFEF2}" srcOrd="1" destOrd="0" parTransId="{4848663B-43EE-4CCE-9FB6-BDE4A6DAAAA2}" sibTransId="{C1F85B13-A475-4150-ADA7-FF1805DCE237}"/>
    <dgm:cxn modelId="{D5DA9CD4-2A69-47AF-BD59-236CFF944E76}" type="presOf" srcId="{48141180-9153-4E45-A990-29B24B26C774}" destId="{CC004761-F56B-41C9-994A-C210CACCC64C}" srcOrd="1" destOrd="0" presId="urn:microsoft.com/office/officeart/2005/8/layout/list1"/>
    <dgm:cxn modelId="{7957FEE2-D3F2-4A59-92FB-19DA6C7156AD}" type="presOf" srcId="{812DA786-D3A4-48CF-AC91-01C9FC458889}" destId="{C69FE8D7-B07C-447A-B561-A4828D296B19}" srcOrd="0" destOrd="0" presId="urn:microsoft.com/office/officeart/2005/8/layout/list1"/>
    <dgm:cxn modelId="{B69BF16E-78C5-4726-9D2F-98886B9C5841}" type="presParOf" srcId="{C69FE8D7-B07C-447A-B561-A4828D296B19}" destId="{51EC5186-A15C-4313-9307-0977566F4E54}" srcOrd="0" destOrd="0" presId="urn:microsoft.com/office/officeart/2005/8/layout/list1"/>
    <dgm:cxn modelId="{F72D8268-9695-44F2-9716-09D0A4F0FE14}" type="presParOf" srcId="{51EC5186-A15C-4313-9307-0977566F4E54}" destId="{CE49ED27-7F5C-4708-8B38-DED282EE867B}" srcOrd="0" destOrd="0" presId="urn:microsoft.com/office/officeart/2005/8/layout/list1"/>
    <dgm:cxn modelId="{A06B0D34-7B1E-478D-9908-396731E05109}" type="presParOf" srcId="{51EC5186-A15C-4313-9307-0977566F4E54}" destId="{8F3EC330-9E15-4033-8468-518BD7242B63}" srcOrd="1" destOrd="0" presId="urn:microsoft.com/office/officeart/2005/8/layout/list1"/>
    <dgm:cxn modelId="{3F68871F-3EDC-4825-85AE-EC9981938C27}" type="presParOf" srcId="{C69FE8D7-B07C-447A-B561-A4828D296B19}" destId="{08C8BE78-E605-4E03-91F6-4FA62FE27404}" srcOrd="1" destOrd="0" presId="urn:microsoft.com/office/officeart/2005/8/layout/list1"/>
    <dgm:cxn modelId="{6B49A519-EA91-44EC-9DCF-D64FA5CC7DAB}" type="presParOf" srcId="{C69FE8D7-B07C-447A-B561-A4828D296B19}" destId="{E01E8179-A57F-4ACC-BAF4-1331A397D73F}" srcOrd="2" destOrd="0" presId="urn:microsoft.com/office/officeart/2005/8/layout/list1"/>
    <dgm:cxn modelId="{114BFDA2-0AF6-4081-AF8B-1E391CD75CB3}" type="presParOf" srcId="{C69FE8D7-B07C-447A-B561-A4828D296B19}" destId="{1938B3B2-2528-47FD-9C26-58F527257E39}" srcOrd="3" destOrd="0" presId="urn:microsoft.com/office/officeart/2005/8/layout/list1"/>
    <dgm:cxn modelId="{F60EF4D6-507E-41C2-8FB5-20233CD6FBC0}" type="presParOf" srcId="{C69FE8D7-B07C-447A-B561-A4828D296B19}" destId="{7AB5FA61-49DE-4276-860D-ADBC179883AB}" srcOrd="4" destOrd="0" presId="urn:microsoft.com/office/officeart/2005/8/layout/list1"/>
    <dgm:cxn modelId="{34861A7C-7BA6-4132-9117-47E34B42514A}" type="presParOf" srcId="{7AB5FA61-49DE-4276-860D-ADBC179883AB}" destId="{5A7A8992-5815-408A-B1EA-BA766BCCD2EC}" srcOrd="0" destOrd="0" presId="urn:microsoft.com/office/officeart/2005/8/layout/list1"/>
    <dgm:cxn modelId="{1F6ADC7F-6238-4BFE-9EE0-C14BC88688F7}" type="presParOf" srcId="{7AB5FA61-49DE-4276-860D-ADBC179883AB}" destId="{2B3E8C9C-BC12-469F-A35E-612C1119131F}" srcOrd="1" destOrd="0" presId="urn:microsoft.com/office/officeart/2005/8/layout/list1"/>
    <dgm:cxn modelId="{9C68C121-59A8-4D6D-A4AB-044CCC20DB61}" type="presParOf" srcId="{C69FE8D7-B07C-447A-B561-A4828D296B19}" destId="{EB45E15A-44E0-43F2-9989-2F4ABB8523C3}" srcOrd="5" destOrd="0" presId="urn:microsoft.com/office/officeart/2005/8/layout/list1"/>
    <dgm:cxn modelId="{EC8F5C77-CB91-4302-89EE-A910053C1BBF}" type="presParOf" srcId="{C69FE8D7-B07C-447A-B561-A4828D296B19}" destId="{8BEF0B64-C1AD-41F1-88E7-D7785DDBDC0E}" srcOrd="6" destOrd="0" presId="urn:microsoft.com/office/officeart/2005/8/layout/list1"/>
    <dgm:cxn modelId="{560DA132-4D02-431D-8260-28308508D178}" type="presParOf" srcId="{C69FE8D7-B07C-447A-B561-A4828D296B19}" destId="{24A7FC4A-F154-497A-9351-3208A3E1B14D}" srcOrd="7" destOrd="0" presId="urn:microsoft.com/office/officeart/2005/8/layout/list1"/>
    <dgm:cxn modelId="{4C1EE8E5-14E2-49A9-8AC5-330F0AFA1BD7}" type="presParOf" srcId="{C69FE8D7-B07C-447A-B561-A4828D296B19}" destId="{D03F7F02-9BD5-406E-953E-B96CE8D86105}" srcOrd="8" destOrd="0" presId="urn:microsoft.com/office/officeart/2005/8/layout/list1"/>
    <dgm:cxn modelId="{3148B7B0-199B-4C98-9FFB-C70614FBAF8A}" type="presParOf" srcId="{D03F7F02-9BD5-406E-953E-B96CE8D86105}" destId="{D2D34F88-CC8D-4DE7-93ED-24870B6C47FA}" srcOrd="0" destOrd="0" presId="urn:microsoft.com/office/officeart/2005/8/layout/list1"/>
    <dgm:cxn modelId="{476DA2C3-0275-40E8-921F-F682B518669D}" type="presParOf" srcId="{D03F7F02-9BD5-406E-953E-B96CE8D86105}" destId="{CC004761-F56B-41C9-994A-C210CACCC64C}" srcOrd="1" destOrd="0" presId="urn:microsoft.com/office/officeart/2005/8/layout/list1"/>
    <dgm:cxn modelId="{2BC56A5D-D57C-49CB-B8C5-829C49A38406}" type="presParOf" srcId="{C69FE8D7-B07C-447A-B561-A4828D296B19}" destId="{1F414289-F497-4A81-9CAA-77F3A6B9B3C5}" srcOrd="9" destOrd="0" presId="urn:microsoft.com/office/officeart/2005/8/layout/list1"/>
    <dgm:cxn modelId="{FD9477BB-C76B-47F3-AF5D-1A1A51C8796B}" type="presParOf" srcId="{C69FE8D7-B07C-447A-B561-A4828D296B19}" destId="{90A6FECA-8C2B-49B0-8602-1F25CA825A5E}" srcOrd="10" destOrd="0" presId="urn:microsoft.com/office/officeart/2005/8/layout/list1"/>
    <dgm:cxn modelId="{2B34C5D2-8B7B-45A6-A103-69EF5CA85750}" type="presParOf" srcId="{C69FE8D7-B07C-447A-B561-A4828D296B19}" destId="{2A3FD9A7-8946-4BD2-9D08-6C5205F9ACD2}" srcOrd="11" destOrd="0" presId="urn:microsoft.com/office/officeart/2005/8/layout/list1"/>
    <dgm:cxn modelId="{5C7C99EE-E6E3-4E13-B73C-5CC9AF01DD6E}" type="presParOf" srcId="{C69FE8D7-B07C-447A-B561-A4828D296B19}" destId="{A66BA308-E987-48E4-9A27-9B7A93B19B41}" srcOrd="12" destOrd="0" presId="urn:microsoft.com/office/officeart/2005/8/layout/list1"/>
    <dgm:cxn modelId="{9AD87225-F908-4F08-96E8-49F465E17ECA}" type="presParOf" srcId="{A66BA308-E987-48E4-9A27-9B7A93B19B41}" destId="{B0FBFE66-8739-41B0-B833-0E04974D406E}" srcOrd="0" destOrd="0" presId="urn:microsoft.com/office/officeart/2005/8/layout/list1"/>
    <dgm:cxn modelId="{04555291-C4A5-4F44-9016-67AC50E0D0F6}" type="presParOf" srcId="{A66BA308-E987-48E4-9A27-9B7A93B19B41}" destId="{7AFB5489-E3F7-40A7-80AF-B0EBC8AF6B51}" srcOrd="1" destOrd="0" presId="urn:microsoft.com/office/officeart/2005/8/layout/list1"/>
    <dgm:cxn modelId="{8C0240E4-7E6F-45E4-88A3-F0DC0FD67B9B}" type="presParOf" srcId="{C69FE8D7-B07C-447A-B561-A4828D296B19}" destId="{297B0CF8-F9C9-4530-88DA-890B12DE6F0A}" srcOrd="13" destOrd="0" presId="urn:microsoft.com/office/officeart/2005/8/layout/list1"/>
    <dgm:cxn modelId="{6A3FEE9E-AF9E-4920-970A-55855FC66048}" type="presParOf" srcId="{C69FE8D7-B07C-447A-B561-A4828D296B19}" destId="{F680E69D-1977-43F4-A385-437B1D874E09}" srcOrd="14" destOrd="0" presId="urn:microsoft.com/office/officeart/2005/8/layout/list1"/>
    <dgm:cxn modelId="{05AFA60E-660B-4FC1-B3A8-CCCE573EB693}" type="presParOf" srcId="{C69FE8D7-B07C-447A-B561-A4828D296B19}" destId="{D9BF1388-57F1-4980-BDCF-0FB32EAAB8F3}" srcOrd="15" destOrd="0" presId="urn:microsoft.com/office/officeart/2005/8/layout/list1"/>
    <dgm:cxn modelId="{16E98CAE-458E-4806-8CD5-6C3A8B3B3205}" type="presParOf" srcId="{C69FE8D7-B07C-447A-B561-A4828D296B19}" destId="{FB7A6391-147C-401E-A004-E06F517213BE}" srcOrd="16" destOrd="0" presId="urn:microsoft.com/office/officeart/2005/8/layout/list1"/>
    <dgm:cxn modelId="{D1DA21FC-5EC1-4BBA-A925-1418860E0CE9}" type="presParOf" srcId="{FB7A6391-147C-401E-A004-E06F517213BE}" destId="{3C3D2863-2906-4680-91C2-9341DA371178}" srcOrd="0" destOrd="0" presId="urn:microsoft.com/office/officeart/2005/8/layout/list1"/>
    <dgm:cxn modelId="{8C9928AC-1041-4C48-8A2C-ECDD7786D4F7}" type="presParOf" srcId="{FB7A6391-147C-401E-A004-E06F517213BE}" destId="{82756D94-A9D8-4B59-A872-16E1E88A09C4}" srcOrd="1" destOrd="0" presId="urn:microsoft.com/office/officeart/2005/8/layout/list1"/>
    <dgm:cxn modelId="{AA48DEE8-BFE5-4EB1-84E9-271BF11CF3A4}" type="presParOf" srcId="{C69FE8D7-B07C-447A-B561-A4828D296B19}" destId="{D204DF56-5F42-49B5-8323-011E14B78CA0}" srcOrd="17" destOrd="0" presId="urn:microsoft.com/office/officeart/2005/8/layout/list1"/>
    <dgm:cxn modelId="{78B80014-7DCF-4CCC-803D-0C430AC5DEFD}" type="presParOf" srcId="{C69FE8D7-B07C-447A-B561-A4828D296B19}" destId="{AC736CCB-6FD9-4BB6-836F-FE1719D93845}"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4D2BEE-28D7-41C0-BE3A-FE11F8F18C6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90612E3E-5C36-4A22-88E7-D2DF571BAAA6}">
      <dgm:prSet custT="1"/>
      <dgm:spPr>
        <a:solidFill>
          <a:schemeClr val="accent3">
            <a:lumMod val="40000"/>
            <a:lumOff val="60000"/>
          </a:schemeClr>
        </a:solidFill>
      </dgm:spPr>
      <dgm:t>
        <a:bodyPr/>
        <a:lstStyle/>
        <a:p>
          <a:r>
            <a:rPr lang="it-IT" sz="1200" b="1">
              <a:solidFill>
                <a:schemeClr val="tx1"/>
              </a:solidFill>
            </a:rPr>
            <a:t>Aprire documenti non web in una nuova finestra di browser</a:t>
          </a:r>
          <a:endParaRPr lang="es-ES" sz="1200">
            <a:solidFill>
              <a:schemeClr val="tx1"/>
            </a:solidFill>
          </a:endParaRPr>
        </a:p>
      </dgm:t>
    </dgm:pt>
    <dgm:pt modelId="{80FD83D4-8CBC-406B-B9EB-A4C0EAF98FBF}" type="parTrans" cxnId="{7716CC2B-C694-45F0-8DFF-7884A9E298EB}">
      <dgm:prSet/>
      <dgm:spPr/>
      <dgm:t>
        <a:bodyPr/>
        <a:lstStyle/>
        <a:p>
          <a:endParaRPr lang="es-ES"/>
        </a:p>
      </dgm:t>
    </dgm:pt>
    <dgm:pt modelId="{D97D61FC-7090-410A-9E83-8907DCE3C4E3}" type="sibTrans" cxnId="{7716CC2B-C694-45F0-8DFF-7884A9E298EB}">
      <dgm:prSet/>
      <dgm:spPr/>
      <dgm:t>
        <a:bodyPr/>
        <a:lstStyle/>
        <a:p>
          <a:endParaRPr lang="es-ES"/>
        </a:p>
      </dgm:t>
    </dgm:pt>
    <dgm:pt modelId="{A4409C6E-3D0C-49E5-8722-A0A35478B279}">
      <dgm:prSet custT="1"/>
      <dgm:spPr>
        <a:solidFill>
          <a:schemeClr val="accent3">
            <a:lumMod val="40000"/>
            <a:lumOff val="60000"/>
          </a:schemeClr>
        </a:solidFill>
      </dgm:spPr>
      <dgm:t>
        <a:bodyPr/>
        <a:lstStyle/>
        <a:p>
          <a:r>
            <a:rPr lang="it-IT" sz="1200" b="1">
              <a:solidFill>
                <a:schemeClr val="tx1"/>
              </a:solidFill>
            </a:rPr>
            <a:t>Avvisare in anticipo della comparsa di una nuova finestra</a:t>
          </a:r>
          <a:endParaRPr lang="es-ES" sz="1200">
            <a:solidFill>
              <a:schemeClr val="tx1"/>
            </a:solidFill>
          </a:endParaRPr>
        </a:p>
      </dgm:t>
    </dgm:pt>
    <dgm:pt modelId="{D210063D-6769-4C67-A771-A2C1652E5D72}" type="parTrans" cxnId="{9C8D88F1-69DD-41CA-A260-1D101EA52C90}">
      <dgm:prSet/>
      <dgm:spPr/>
      <dgm:t>
        <a:bodyPr/>
        <a:lstStyle/>
        <a:p>
          <a:endParaRPr lang="es-ES"/>
        </a:p>
      </dgm:t>
    </dgm:pt>
    <dgm:pt modelId="{5187499A-1998-44DF-816B-1A78FD5E5668}" type="sibTrans" cxnId="{9C8D88F1-69DD-41CA-A260-1D101EA52C90}">
      <dgm:prSet/>
      <dgm:spPr/>
      <dgm:t>
        <a:bodyPr/>
        <a:lstStyle/>
        <a:p>
          <a:endParaRPr lang="es-ES"/>
        </a:p>
      </dgm:t>
    </dgm:pt>
    <dgm:pt modelId="{12D5127E-EAB9-4D83-BD8B-8DF73435EF8F}">
      <dgm:prSet custT="1"/>
      <dgm:spPr>
        <a:solidFill>
          <a:schemeClr val="accent3">
            <a:lumMod val="40000"/>
            <a:lumOff val="60000"/>
          </a:schemeClr>
        </a:solidFill>
      </dgm:spPr>
      <dgm:t>
        <a:bodyPr/>
        <a:lstStyle/>
        <a:p>
          <a:r>
            <a:rPr lang="it-IT" sz="1200" b="1" dirty="0">
              <a:solidFill>
                <a:schemeClr val="tx1"/>
              </a:solidFill>
            </a:rPr>
            <a:t>Togliere la ‘ cromatura’ ( pulsante indietro) alla nuova finestra di browser</a:t>
          </a:r>
          <a:endParaRPr lang="es-ES" sz="1200" dirty="0">
            <a:solidFill>
              <a:schemeClr val="tx1"/>
            </a:solidFill>
          </a:endParaRPr>
        </a:p>
      </dgm:t>
    </dgm:pt>
    <dgm:pt modelId="{D1485580-8589-4063-84E7-8193A1C75D71}" type="parTrans" cxnId="{BEE7F2D4-D4D3-4D59-99BD-CC352743E840}">
      <dgm:prSet/>
      <dgm:spPr/>
      <dgm:t>
        <a:bodyPr/>
        <a:lstStyle/>
        <a:p>
          <a:endParaRPr lang="es-ES"/>
        </a:p>
      </dgm:t>
    </dgm:pt>
    <dgm:pt modelId="{ED542FAA-0B36-4646-A383-316BBFCABB74}" type="sibTrans" cxnId="{BEE7F2D4-D4D3-4D59-99BD-CC352743E840}">
      <dgm:prSet/>
      <dgm:spPr/>
      <dgm:t>
        <a:bodyPr/>
        <a:lstStyle/>
        <a:p>
          <a:endParaRPr lang="es-ES"/>
        </a:p>
      </dgm:t>
    </dgm:pt>
    <dgm:pt modelId="{9D05B142-0F4E-49E4-9F67-33C42F33DF3D}">
      <dgm:prSet custT="1"/>
      <dgm:spPr>
        <a:solidFill>
          <a:schemeClr val="accent3">
            <a:lumMod val="40000"/>
            <a:lumOff val="60000"/>
          </a:schemeClr>
        </a:solidFill>
      </dgm:spPr>
      <dgm:t>
        <a:bodyPr/>
        <a:lstStyle/>
        <a:p>
          <a:r>
            <a:rPr lang="it-IT" sz="1200" b="1" dirty="0">
              <a:solidFill>
                <a:schemeClr val="tx1"/>
              </a:solidFill>
            </a:rPr>
            <a:t>Dare la possibilità all’utente di salvare il file sul disco per poi aprirlo con la giusta applicazione</a:t>
          </a:r>
          <a:endParaRPr lang="es-ES" sz="1200" dirty="0">
            <a:solidFill>
              <a:schemeClr val="tx1"/>
            </a:solidFill>
          </a:endParaRPr>
        </a:p>
      </dgm:t>
    </dgm:pt>
    <dgm:pt modelId="{C399E398-9DD5-4698-A7B9-357F6642CC49}" type="parTrans" cxnId="{58A9F1C7-8D38-4830-BEF4-03149B43F362}">
      <dgm:prSet/>
      <dgm:spPr/>
      <dgm:t>
        <a:bodyPr/>
        <a:lstStyle/>
        <a:p>
          <a:endParaRPr lang="es-ES"/>
        </a:p>
      </dgm:t>
    </dgm:pt>
    <dgm:pt modelId="{8CCAFA67-E4C9-478C-A8E9-37A681DD61A2}" type="sibTrans" cxnId="{58A9F1C7-8D38-4830-BEF4-03149B43F362}">
      <dgm:prSet/>
      <dgm:spPr/>
      <dgm:t>
        <a:bodyPr/>
        <a:lstStyle/>
        <a:p>
          <a:endParaRPr lang="es-ES"/>
        </a:p>
      </dgm:t>
    </dgm:pt>
    <dgm:pt modelId="{B8FFE66B-144F-4B3D-ABA6-65CBE759572E}" type="pres">
      <dgm:prSet presAssocID="{AB4D2BEE-28D7-41C0-BE3A-FE11F8F18C64}" presName="linear" presStyleCnt="0">
        <dgm:presLayoutVars>
          <dgm:dir/>
          <dgm:animLvl val="lvl"/>
          <dgm:resizeHandles val="exact"/>
        </dgm:presLayoutVars>
      </dgm:prSet>
      <dgm:spPr/>
    </dgm:pt>
    <dgm:pt modelId="{D3AA58D5-B7A7-4243-BE20-31EFBF66F68C}" type="pres">
      <dgm:prSet presAssocID="{90612E3E-5C36-4A22-88E7-D2DF571BAAA6}" presName="parentLin" presStyleCnt="0"/>
      <dgm:spPr/>
    </dgm:pt>
    <dgm:pt modelId="{22AF4199-BF0E-4C85-AD35-FB4AA9DF9778}" type="pres">
      <dgm:prSet presAssocID="{90612E3E-5C36-4A22-88E7-D2DF571BAAA6}" presName="parentLeftMargin" presStyleLbl="node1" presStyleIdx="0" presStyleCnt="4"/>
      <dgm:spPr/>
    </dgm:pt>
    <dgm:pt modelId="{A5410F6A-80AF-435C-AA56-AD912CB3EA27}" type="pres">
      <dgm:prSet presAssocID="{90612E3E-5C36-4A22-88E7-D2DF571BAAA6}" presName="parentText" presStyleLbl="node1" presStyleIdx="0" presStyleCnt="4" custScaleX="142857" custLinFactNeighborX="-2828" custLinFactNeighborY="-6273">
        <dgm:presLayoutVars>
          <dgm:chMax val="0"/>
          <dgm:bulletEnabled val="1"/>
        </dgm:presLayoutVars>
      </dgm:prSet>
      <dgm:spPr/>
    </dgm:pt>
    <dgm:pt modelId="{DFEFB0F3-84FD-4C2A-BECE-C22C77CE8662}" type="pres">
      <dgm:prSet presAssocID="{90612E3E-5C36-4A22-88E7-D2DF571BAAA6}" presName="negativeSpace" presStyleCnt="0"/>
      <dgm:spPr/>
    </dgm:pt>
    <dgm:pt modelId="{45730605-4391-4808-A73F-E5319E7F8979}" type="pres">
      <dgm:prSet presAssocID="{90612E3E-5C36-4A22-88E7-D2DF571BAAA6}" presName="childText" presStyleLbl="conFgAcc1" presStyleIdx="0" presStyleCnt="4">
        <dgm:presLayoutVars>
          <dgm:bulletEnabled val="1"/>
        </dgm:presLayoutVars>
      </dgm:prSet>
      <dgm:spPr/>
    </dgm:pt>
    <dgm:pt modelId="{C22C1F3B-0095-431D-A101-33B62D192EBF}" type="pres">
      <dgm:prSet presAssocID="{D97D61FC-7090-410A-9E83-8907DCE3C4E3}" presName="spaceBetweenRectangles" presStyleCnt="0"/>
      <dgm:spPr/>
    </dgm:pt>
    <dgm:pt modelId="{AB8D69DA-0A86-4A17-AD9A-C7B01B5B416F}" type="pres">
      <dgm:prSet presAssocID="{A4409C6E-3D0C-49E5-8722-A0A35478B279}" presName="parentLin" presStyleCnt="0"/>
      <dgm:spPr/>
    </dgm:pt>
    <dgm:pt modelId="{FE753599-6CD6-46CF-AF65-4B66017253AB}" type="pres">
      <dgm:prSet presAssocID="{A4409C6E-3D0C-49E5-8722-A0A35478B279}" presName="parentLeftMargin" presStyleLbl="node1" presStyleIdx="0" presStyleCnt="4"/>
      <dgm:spPr/>
    </dgm:pt>
    <dgm:pt modelId="{C72C09B6-681C-4B70-93C7-1A89512635D7}" type="pres">
      <dgm:prSet presAssocID="{A4409C6E-3D0C-49E5-8722-A0A35478B279}" presName="parentText" presStyleLbl="node1" presStyleIdx="1" presStyleCnt="4" custScaleX="142857" custLinFactNeighborX="-2828" custLinFactNeighborY="-6273">
        <dgm:presLayoutVars>
          <dgm:chMax val="0"/>
          <dgm:bulletEnabled val="1"/>
        </dgm:presLayoutVars>
      </dgm:prSet>
      <dgm:spPr/>
    </dgm:pt>
    <dgm:pt modelId="{A35D25A6-0BD6-4048-A43B-BF07C01D4D30}" type="pres">
      <dgm:prSet presAssocID="{A4409C6E-3D0C-49E5-8722-A0A35478B279}" presName="negativeSpace" presStyleCnt="0"/>
      <dgm:spPr/>
    </dgm:pt>
    <dgm:pt modelId="{0623FE7E-BD87-49FC-83A9-5C0339F9E607}" type="pres">
      <dgm:prSet presAssocID="{A4409C6E-3D0C-49E5-8722-A0A35478B279}" presName="childText" presStyleLbl="conFgAcc1" presStyleIdx="1" presStyleCnt="4" custLinFactNeighborX="110" custLinFactNeighborY="34950">
        <dgm:presLayoutVars>
          <dgm:bulletEnabled val="1"/>
        </dgm:presLayoutVars>
      </dgm:prSet>
      <dgm:spPr/>
    </dgm:pt>
    <dgm:pt modelId="{37910E27-1E32-4EA3-AC60-FB1D7C8AA564}" type="pres">
      <dgm:prSet presAssocID="{5187499A-1998-44DF-816B-1A78FD5E5668}" presName="spaceBetweenRectangles" presStyleCnt="0"/>
      <dgm:spPr/>
    </dgm:pt>
    <dgm:pt modelId="{AAB1E5A7-C143-44A4-ABF1-477C1A4936D2}" type="pres">
      <dgm:prSet presAssocID="{12D5127E-EAB9-4D83-BD8B-8DF73435EF8F}" presName="parentLin" presStyleCnt="0"/>
      <dgm:spPr/>
    </dgm:pt>
    <dgm:pt modelId="{D42F0EED-4CA9-44CF-A8B7-8C4F21F734A8}" type="pres">
      <dgm:prSet presAssocID="{12D5127E-EAB9-4D83-BD8B-8DF73435EF8F}" presName="parentLeftMargin" presStyleLbl="node1" presStyleIdx="1" presStyleCnt="4"/>
      <dgm:spPr/>
    </dgm:pt>
    <dgm:pt modelId="{FEB440B8-5C34-4971-AA4C-7032A384811C}" type="pres">
      <dgm:prSet presAssocID="{12D5127E-EAB9-4D83-BD8B-8DF73435EF8F}" presName="parentText" presStyleLbl="node1" presStyleIdx="2" presStyleCnt="4" custScaleX="142857" custLinFactNeighborX="-2828" custLinFactNeighborY="-6273">
        <dgm:presLayoutVars>
          <dgm:chMax val="0"/>
          <dgm:bulletEnabled val="1"/>
        </dgm:presLayoutVars>
      </dgm:prSet>
      <dgm:spPr/>
    </dgm:pt>
    <dgm:pt modelId="{3999962D-4375-4BAD-8ACE-158E05E42D75}" type="pres">
      <dgm:prSet presAssocID="{12D5127E-EAB9-4D83-BD8B-8DF73435EF8F}" presName="negativeSpace" presStyleCnt="0"/>
      <dgm:spPr/>
    </dgm:pt>
    <dgm:pt modelId="{8F1A285E-464B-477C-A8A1-00FCDA50778C}" type="pres">
      <dgm:prSet presAssocID="{12D5127E-EAB9-4D83-BD8B-8DF73435EF8F}" presName="childText" presStyleLbl="conFgAcc1" presStyleIdx="2" presStyleCnt="4">
        <dgm:presLayoutVars>
          <dgm:bulletEnabled val="1"/>
        </dgm:presLayoutVars>
      </dgm:prSet>
      <dgm:spPr/>
    </dgm:pt>
    <dgm:pt modelId="{F028AAD6-9DFE-45A6-BECD-DBFDC1239608}" type="pres">
      <dgm:prSet presAssocID="{ED542FAA-0B36-4646-A383-316BBFCABB74}" presName="spaceBetweenRectangles" presStyleCnt="0"/>
      <dgm:spPr/>
    </dgm:pt>
    <dgm:pt modelId="{5980B8E7-EB84-4D34-B9B7-52710E6633AF}" type="pres">
      <dgm:prSet presAssocID="{9D05B142-0F4E-49E4-9F67-33C42F33DF3D}" presName="parentLin" presStyleCnt="0"/>
      <dgm:spPr/>
    </dgm:pt>
    <dgm:pt modelId="{67796E1E-6D83-43CF-80B9-0ADB67D5189F}" type="pres">
      <dgm:prSet presAssocID="{9D05B142-0F4E-49E4-9F67-33C42F33DF3D}" presName="parentLeftMargin" presStyleLbl="node1" presStyleIdx="2" presStyleCnt="4"/>
      <dgm:spPr/>
    </dgm:pt>
    <dgm:pt modelId="{B16A815F-8045-4663-B464-459698667876}" type="pres">
      <dgm:prSet presAssocID="{9D05B142-0F4E-49E4-9F67-33C42F33DF3D}" presName="parentText" presStyleLbl="node1" presStyleIdx="3" presStyleCnt="4" custScaleX="142857" custLinFactNeighborX="-2828" custLinFactNeighborY="-6273">
        <dgm:presLayoutVars>
          <dgm:chMax val="0"/>
          <dgm:bulletEnabled val="1"/>
        </dgm:presLayoutVars>
      </dgm:prSet>
      <dgm:spPr/>
    </dgm:pt>
    <dgm:pt modelId="{4B62727D-5A2F-4858-AA48-202BEAB5E510}" type="pres">
      <dgm:prSet presAssocID="{9D05B142-0F4E-49E4-9F67-33C42F33DF3D}" presName="negativeSpace" presStyleCnt="0"/>
      <dgm:spPr/>
    </dgm:pt>
    <dgm:pt modelId="{C1A79370-C140-4971-9146-F039448F2757}" type="pres">
      <dgm:prSet presAssocID="{9D05B142-0F4E-49E4-9F67-33C42F33DF3D}" presName="childText" presStyleLbl="conFgAcc1" presStyleIdx="3" presStyleCnt="4">
        <dgm:presLayoutVars>
          <dgm:bulletEnabled val="1"/>
        </dgm:presLayoutVars>
      </dgm:prSet>
      <dgm:spPr/>
    </dgm:pt>
  </dgm:ptLst>
  <dgm:cxnLst>
    <dgm:cxn modelId="{C5355F18-5459-46C9-8FE7-E853EB3B272D}" type="presOf" srcId="{12D5127E-EAB9-4D83-BD8B-8DF73435EF8F}" destId="{FEB440B8-5C34-4971-AA4C-7032A384811C}" srcOrd="1" destOrd="0" presId="urn:microsoft.com/office/officeart/2005/8/layout/list1"/>
    <dgm:cxn modelId="{7716CC2B-C694-45F0-8DFF-7884A9E298EB}" srcId="{AB4D2BEE-28D7-41C0-BE3A-FE11F8F18C64}" destId="{90612E3E-5C36-4A22-88E7-D2DF571BAAA6}" srcOrd="0" destOrd="0" parTransId="{80FD83D4-8CBC-406B-B9EB-A4C0EAF98FBF}" sibTransId="{D97D61FC-7090-410A-9E83-8907DCE3C4E3}"/>
    <dgm:cxn modelId="{C30B632C-6226-4E4F-993B-9FC6369A262C}" type="presOf" srcId="{90612E3E-5C36-4A22-88E7-D2DF571BAAA6}" destId="{22AF4199-BF0E-4C85-AD35-FB4AA9DF9778}" srcOrd="0" destOrd="0" presId="urn:microsoft.com/office/officeart/2005/8/layout/list1"/>
    <dgm:cxn modelId="{B1C62864-4DFD-4245-A27E-13E8909315C2}" type="presOf" srcId="{A4409C6E-3D0C-49E5-8722-A0A35478B279}" destId="{C72C09B6-681C-4B70-93C7-1A89512635D7}" srcOrd="1" destOrd="0" presId="urn:microsoft.com/office/officeart/2005/8/layout/list1"/>
    <dgm:cxn modelId="{339EC451-77F5-487A-8C66-ADEDBE7EFE11}" type="presOf" srcId="{AB4D2BEE-28D7-41C0-BE3A-FE11F8F18C64}" destId="{B8FFE66B-144F-4B3D-ABA6-65CBE759572E}" srcOrd="0" destOrd="0" presId="urn:microsoft.com/office/officeart/2005/8/layout/list1"/>
    <dgm:cxn modelId="{9F34C278-FF52-4135-8826-D0690E52BE54}" type="presOf" srcId="{12D5127E-EAB9-4D83-BD8B-8DF73435EF8F}" destId="{D42F0EED-4CA9-44CF-A8B7-8C4F21F734A8}" srcOrd="0" destOrd="0" presId="urn:microsoft.com/office/officeart/2005/8/layout/list1"/>
    <dgm:cxn modelId="{D69C6159-6ECD-4709-8D9D-0D24BBBBE339}" type="presOf" srcId="{90612E3E-5C36-4A22-88E7-D2DF571BAAA6}" destId="{A5410F6A-80AF-435C-AA56-AD912CB3EA27}" srcOrd="1" destOrd="0" presId="urn:microsoft.com/office/officeart/2005/8/layout/list1"/>
    <dgm:cxn modelId="{1399677B-549A-4722-AB1E-DD63CBA74A7D}" type="presOf" srcId="{9D05B142-0F4E-49E4-9F67-33C42F33DF3D}" destId="{67796E1E-6D83-43CF-80B9-0ADB67D5189F}" srcOrd="0" destOrd="0" presId="urn:microsoft.com/office/officeart/2005/8/layout/list1"/>
    <dgm:cxn modelId="{C7AB11B4-A66A-402C-B71A-0528565DA34C}" type="presOf" srcId="{A4409C6E-3D0C-49E5-8722-A0A35478B279}" destId="{FE753599-6CD6-46CF-AF65-4B66017253AB}" srcOrd="0" destOrd="0" presId="urn:microsoft.com/office/officeart/2005/8/layout/list1"/>
    <dgm:cxn modelId="{58A9F1C7-8D38-4830-BEF4-03149B43F362}" srcId="{AB4D2BEE-28D7-41C0-BE3A-FE11F8F18C64}" destId="{9D05B142-0F4E-49E4-9F67-33C42F33DF3D}" srcOrd="3" destOrd="0" parTransId="{C399E398-9DD5-4698-A7B9-357F6642CC49}" sibTransId="{8CCAFA67-E4C9-478C-A8E9-37A681DD61A2}"/>
    <dgm:cxn modelId="{BEE7F2D4-D4D3-4D59-99BD-CC352743E840}" srcId="{AB4D2BEE-28D7-41C0-BE3A-FE11F8F18C64}" destId="{12D5127E-EAB9-4D83-BD8B-8DF73435EF8F}" srcOrd="2" destOrd="0" parTransId="{D1485580-8589-4063-84E7-8193A1C75D71}" sibTransId="{ED542FAA-0B36-4646-A383-316BBFCABB74}"/>
    <dgm:cxn modelId="{50EA07EC-B57D-48CF-99A4-72978A3A4AD9}" type="presOf" srcId="{9D05B142-0F4E-49E4-9F67-33C42F33DF3D}" destId="{B16A815F-8045-4663-B464-459698667876}" srcOrd="1" destOrd="0" presId="urn:microsoft.com/office/officeart/2005/8/layout/list1"/>
    <dgm:cxn modelId="{9C8D88F1-69DD-41CA-A260-1D101EA52C90}" srcId="{AB4D2BEE-28D7-41C0-BE3A-FE11F8F18C64}" destId="{A4409C6E-3D0C-49E5-8722-A0A35478B279}" srcOrd="1" destOrd="0" parTransId="{D210063D-6769-4C67-A771-A2C1652E5D72}" sibTransId="{5187499A-1998-44DF-816B-1A78FD5E5668}"/>
    <dgm:cxn modelId="{5D70FF28-029F-4F41-BF19-E7915373D112}" type="presParOf" srcId="{B8FFE66B-144F-4B3D-ABA6-65CBE759572E}" destId="{D3AA58D5-B7A7-4243-BE20-31EFBF66F68C}" srcOrd="0" destOrd="0" presId="urn:microsoft.com/office/officeart/2005/8/layout/list1"/>
    <dgm:cxn modelId="{CE43CF61-CCBE-4747-941D-2C96E9A412E2}" type="presParOf" srcId="{D3AA58D5-B7A7-4243-BE20-31EFBF66F68C}" destId="{22AF4199-BF0E-4C85-AD35-FB4AA9DF9778}" srcOrd="0" destOrd="0" presId="urn:microsoft.com/office/officeart/2005/8/layout/list1"/>
    <dgm:cxn modelId="{6F9AF90A-ED66-41EB-A01B-D70AA3484F98}" type="presParOf" srcId="{D3AA58D5-B7A7-4243-BE20-31EFBF66F68C}" destId="{A5410F6A-80AF-435C-AA56-AD912CB3EA27}" srcOrd="1" destOrd="0" presId="urn:microsoft.com/office/officeart/2005/8/layout/list1"/>
    <dgm:cxn modelId="{6F3CE5B4-9940-4C41-BECC-D28F4B7FCD1F}" type="presParOf" srcId="{B8FFE66B-144F-4B3D-ABA6-65CBE759572E}" destId="{DFEFB0F3-84FD-4C2A-BECE-C22C77CE8662}" srcOrd="1" destOrd="0" presId="urn:microsoft.com/office/officeart/2005/8/layout/list1"/>
    <dgm:cxn modelId="{01FD25E7-2499-46C9-9A3F-5CB4F7D4CC07}" type="presParOf" srcId="{B8FFE66B-144F-4B3D-ABA6-65CBE759572E}" destId="{45730605-4391-4808-A73F-E5319E7F8979}" srcOrd="2" destOrd="0" presId="urn:microsoft.com/office/officeart/2005/8/layout/list1"/>
    <dgm:cxn modelId="{3B990374-CB26-41CC-9625-D0E1B862858D}" type="presParOf" srcId="{B8FFE66B-144F-4B3D-ABA6-65CBE759572E}" destId="{C22C1F3B-0095-431D-A101-33B62D192EBF}" srcOrd="3" destOrd="0" presId="urn:microsoft.com/office/officeart/2005/8/layout/list1"/>
    <dgm:cxn modelId="{57E6B8C0-0249-4A01-9F67-1B950EB3E26C}" type="presParOf" srcId="{B8FFE66B-144F-4B3D-ABA6-65CBE759572E}" destId="{AB8D69DA-0A86-4A17-AD9A-C7B01B5B416F}" srcOrd="4" destOrd="0" presId="urn:microsoft.com/office/officeart/2005/8/layout/list1"/>
    <dgm:cxn modelId="{88DD6562-2655-47CB-B9EA-F3839780CD28}" type="presParOf" srcId="{AB8D69DA-0A86-4A17-AD9A-C7B01B5B416F}" destId="{FE753599-6CD6-46CF-AF65-4B66017253AB}" srcOrd="0" destOrd="0" presId="urn:microsoft.com/office/officeart/2005/8/layout/list1"/>
    <dgm:cxn modelId="{94481710-0ED5-412F-8ABC-F1D8949DA1E7}" type="presParOf" srcId="{AB8D69DA-0A86-4A17-AD9A-C7B01B5B416F}" destId="{C72C09B6-681C-4B70-93C7-1A89512635D7}" srcOrd="1" destOrd="0" presId="urn:microsoft.com/office/officeart/2005/8/layout/list1"/>
    <dgm:cxn modelId="{31653788-F562-4983-BA4C-393B5CA32BBA}" type="presParOf" srcId="{B8FFE66B-144F-4B3D-ABA6-65CBE759572E}" destId="{A35D25A6-0BD6-4048-A43B-BF07C01D4D30}" srcOrd="5" destOrd="0" presId="urn:microsoft.com/office/officeart/2005/8/layout/list1"/>
    <dgm:cxn modelId="{DF1189A7-29DE-4C7C-938E-816DCFAF783B}" type="presParOf" srcId="{B8FFE66B-144F-4B3D-ABA6-65CBE759572E}" destId="{0623FE7E-BD87-49FC-83A9-5C0339F9E607}" srcOrd="6" destOrd="0" presId="urn:microsoft.com/office/officeart/2005/8/layout/list1"/>
    <dgm:cxn modelId="{29B14AAF-F3ED-4E6F-8012-CBD516873AB5}" type="presParOf" srcId="{B8FFE66B-144F-4B3D-ABA6-65CBE759572E}" destId="{37910E27-1E32-4EA3-AC60-FB1D7C8AA564}" srcOrd="7" destOrd="0" presId="urn:microsoft.com/office/officeart/2005/8/layout/list1"/>
    <dgm:cxn modelId="{92D0AF9B-E7A1-42CC-AB06-B9DE6891CAF1}" type="presParOf" srcId="{B8FFE66B-144F-4B3D-ABA6-65CBE759572E}" destId="{AAB1E5A7-C143-44A4-ABF1-477C1A4936D2}" srcOrd="8" destOrd="0" presId="urn:microsoft.com/office/officeart/2005/8/layout/list1"/>
    <dgm:cxn modelId="{00850500-92CE-4837-894F-69CA801A4EB2}" type="presParOf" srcId="{AAB1E5A7-C143-44A4-ABF1-477C1A4936D2}" destId="{D42F0EED-4CA9-44CF-A8B7-8C4F21F734A8}" srcOrd="0" destOrd="0" presId="urn:microsoft.com/office/officeart/2005/8/layout/list1"/>
    <dgm:cxn modelId="{A8A905A0-2A9D-46F8-9B40-9BEF888357E0}" type="presParOf" srcId="{AAB1E5A7-C143-44A4-ABF1-477C1A4936D2}" destId="{FEB440B8-5C34-4971-AA4C-7032A384811C}" srcOrd="1" destOrd="0" presId="urn:microsoft.com/office/officeart/2005/8/layout/list1"/>
    <dgm:cxn modelId="{1D8BD9A4-BE45-47AC-98EF-CEAF8E3B9B34}" type="presParOf" srcId="{B8FFE66B-144F-4B3D-ABA6-65CBE759572E}" destId="{3999962D-4375-4BAD-8ACE-158E05E42D75}" srcOrd="9" destOrd="0" presId="urn:microsoft.com/office/officeart/2005/8/layout/list1"/>
    <dgm:cxn modelId="{775EAE43-FD51-4689-84F2-4249C9EFA020}" type="presParOf" srcId="{B8FFE66B-144F-4B3D-ABA6-65CBE759572E}" destId="{8F1A285E-464B-477C-A8A1-00FCDA50778C}" srcOrd="10" destOrd="0" presId="urn:microsoft.com/office/officeart/2005/8/layout/list1"/>
    <dgm:cxn modelId="{A0C12F00-695F-44D1-861B-2931D32FE039}" type="presParOf" srcId="{B8FFE66B-144F-4B3D-ABA6-65CBE759572E}" destId="{F028AAD6-9DFE-45A6-BECD-DBFDC1239608}" srcOrd="11" destOrd="0" presId="urn:microsoft.com/office/officeart/2005/8/layout/list1"/>
    <dgm:cxn modelId="{EE043964-C3A7-42B5-B823-4186C66A8E8A}" type="presParOf" srcId="{B8FFE66B-144F-4B3D-ABA6-65CBE759572E}" destId="{5980B8E7-EB84-4D34-B9B7-52710E6633AF}" srcOrd="12" destOrd="0" presId="urn:microsoft.com/office/officeart/2005/8/layout/list1"/>
    <dgm:cxn modelId="{E602F275-9005-4195-933E-E5E7F5637628}" type="presParOf" srcId="{5980B8E7-EB84-4D34-B9B7-52710E6633AF}" destId="{67796E1E-6D83-43CF-80B9-0ADB67D5189F}" srcOrd="0" destOrd="0" presId="urn:microsoft.com/office/officeart/2005/8/layout/list1"/>
    <dgm:cxn modelId="{A8E04421-3AEA-4EE9-BBAD-CA306F80FB17}" type="presParOf" srcId="{5980B8E7-EB84-4D34-B9B7-52710E6633AF}" destId="{B16A815F-8045-4663-B464-459698667876}" srcOrd="1" destOrd="0" presId="urn:microsoft.com/office/officeart/2005/8/layout/list1"/>
    <dgm:cxn modelId="{189C53E2-5DCB-4558-BC84-7B5AC16A7220}" type="presParOf" srcId="{B8FFE66B-144F-4B3D-ABA6-65CBE759572E}" destId="{4B62727D-5A2F-4858-AA48-202BEAB5E510}" srcOrd="13" destOrd="0" presId="urn:microsoft.com/office/officeart/2005/8/layout/list1"/>
    <dgm:cxn modelId="{9E3BE078-5282-4D4F-8E0F-DD21CC8793DA}" type="presParOf" srcId="{B8FFE66B-144F-4B3D-ABA6-65CBE759572E}" destId="{C1A79370-C140-4971-9146-F039448F2757}"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D99FF4-84B8-4A1D-BF5F-18075DEAE96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9CC73264-517C-4B90-89A5-661522ED9763}">
      <dgm:prSet custT="1"/>
      <dgm:spPr/>
      <dgm:t>
        <a:bodyPr/>
        <a:lstStyle/>
        <a:p>
          <a:r>
            <a:rPr lang="it-IT" sz="1200" b="1" dirty="0">
              <a:solidFill>
                <a:schemeClr val="tx1"/>
              </a:solidFill>
            </a:rPr>
            <a:t>I nuovi browser sono più conformi agli standard ed oggi è raro che un sito </a:t>
          </a:r>
          <a:br>
            <a:rPr lang="it-IT" sz="1200" b="1" dirty="0">
              <a:solidFill>
                <a:schemeClr val="tx1"/>
              </a:solidFill>
            </a:rPr>
          </a:br>
          <a:r>
            <a:rPr lang="it-IT" sz="1200" b="1" dirty="0">
              <a:solidFill>
                <a:schemeClr val="tx1"/>
              </a:solidFill>
            </a:rPr>
            <a:t>funzioni solo con un browser e si blocchi con un altro.</a:t>
          </a:r>
          <a:endParaRPr lang="es-ES" sz="1200" dirty="0">
            <a:solidFill>
              <a:schemeClr val="tx1"/>
            </a:solidFill>
          </a:endParaRPr>
        </a:p>
      </dgm:t>
    </dgm:pt>
    <dgm:pt modelId="{BE7A9EB0-0BB3-4253-9AE2-41BEB6148126}" type="parTrans" cxnId="{AA4C249B-3786-41B6-B6A8-B5B5BE5689CC}">
      <dgm:prSet/>
      <dgm:spPr/>
      <dgm:t>
        <a:bodyPr/>
        <a:lstStyle/>
        <a:p>
          <a:endParaRPr lang="es-ES" sz="1200">
            <a:solidFill>
              <a:schemeClr val="tx1"/>
            </a:solidFill>
          </a:endParaRPr>
        </a:p>
      </dgm:t>
    </dgm:pt>
    <dgm:pt modelId="{64B0CE00-49B7-4FFC-92E6-AA9A743890C1}" type="sibTrans" cxnId="{AA4C249B-3786-41B6-B6A8-B5B5BE5689CC}">
      <dgm:prSet/>
      <dgm:spPr/>
      <dgm:t>
        <a:bodyPr/>
        <a:lstStyle/>
        <a:p>
          <a:endParaRPr lang="es-ES" sz="1200">
            <a:solidFill>
              <a:schemeClr val="tx1"/>
            </a:solidFill>
          </a:endParaRPr>
        </a:p>
      </dgm:t>
    </dgm:pt>
    <dgm:pt modelId="{D20E5952-83B3-4138-AE18-4485DF97BE6E}">
      <dgm:prSet custT="1"/>
      <dgm:spPr/>
      <dgm:t>
        <a:bodyPr/>
        <a:lstStyle/>
        <a:p>
          <a:r>
            <a:rPr lang="it-IT" sz="1200" b="1" dirty="0">
              <a:solidFill>
                <a:schemeClr val="tx1"/>
              </a:solidFill>
            </a:rPr>
            <a:t>Con l’avvento degli smartphone è necessario adeguare i siti web alle piattaforme mobili che  sono radicalmente diverse da quelle per pc.</a:t>
          </a:r>
          <a:br>
            <a:rPr lang="it-IT" sz="1200" b="1" dirty="0">
              <a:solidFill>
                <a:schemeClr val="tx1"/>
              </a:solidFill>
            </a:rPr>
          </a:br>
          <a:r>
            <a:rPr lang="it-IT" sz="1200" b="1" dirty="0">
              <a:solidFill>
                <a:schemeClr val="tx1"/>
              </a:solidFill>
            </a:rPr>
            <a:t>Le piattaforme mobili hanno bisogno di un sito web dedicato con un’esperienza semplificata.</a:t>
          </a:r>
          <a:endParaRPr lang="es-ES" sz="1200" dirty="0">
            <a:solidFill>
              <a:schemeClr val="tx1"/>
            </a:solidFill>
          </a:endParaRPr>
        </a:p>
      </dgm:t>
    </dgm:pt>
    <dgm:pt modelId="{AFBDCEAB-F000-4677-B925-C307A478B11C}" type="parTrans" cxnId="{238EC680-9822-41D8-912A-284902CD338C}">
      <dgm:prSet/>
      <dgm:spPr/>
      <dgm:t>
        <a:bodyPr/>
        <a:lstStyle/>
        <a:p>
          <a:endParaRPr lang="es-ES" sz="1200">
            <a:solidFill>
              <a:schemeClr val="tx1"/>
            </a:solidFill>
          </a:endParaRPr>
        </a:p>
      </dgm:t>
    </dgm:pt>
    <dgm:pt modelId="{39AAA156-F3CD-4C0E-A007-911711FF155B}" type="sibTrans" cxnId="{238EC680-9822-41D8-912A-284902CD338C}">
      <dgm:prSet/>
      <dgm:spPr/>
      <dgm:t>
        <a:bodyPr/>
        <a:lstStyle/>
        <a:p>
          <a:endParaRPr lang="es-ES" sz="1200">
            <a:solidFill>
              <a:schemeClr val="tx1"/>
            </a:solidFill>
          </a:endParaRPr>
        </a:p>
      </dgm:t>
    </dgm:pt>
    <dgm:pt modelId="{3FCF4889-BF0C-4BE7-A929-1947EF8720FA}" type="pres">
      <dgm:prSet presAssocID="{6BD99FF4-84B8-4A1D-BF5F-18075DEAE965}" presName="linear" presStyleCnt="0">
        <dgm:presLayoutVars>
          <dgm:animLvl val="lvl"/>
          <dgm:resizeHandles val="exact"/>
        </dgm:presLayoutVars>
      </dgm:prSet>
      <dgm:spPr/>
    </dgm:pt>
    <dgm:pt modelId="{3E85470E-80CB-4F1B-A52F-4DEE247EC4E0}" type="pres">
      <dgm:prSet presAssocID="{9CC73264-517C-4B90-89A5-661522ED9763}" presName="parentText" presStyleLbl="node1" presStyleIdx="0" presStyleCnt="2" custScaleY="79560">
        <dgm:presLayoutVars>
          <dgm:chMax val="0"/>
          <dgm:bulletEnabled val="1"/>
        </dgm:presLayoutVars>
      </dgm:prSet>
      <dgm:spPr/>
    </dgm:pt>
    <dgm:pt modelId="{C3249F89-5FC5-459B-9529-3ECD51091D8D}" type="pres">
      <dgm:prSet presAssocID="{64B0CE00-49B7-4FFC-92E6-AA9A743890C1}" presName="spacer" presStyleCnt="0"/>
      <dgm:spPr/>
    </dgm:pt>
    <dgm:pt modelId="{00B89487-C421-4DFF-AF25-17506872B3A1}" type="pres">
      <dgm:prSet presAssocID="{D20E5952-83B3-4138-AE18-4485DF97BE6E}" presName="parentText" presStyleLbl="node1" presStyleIdx="1" presStyleCnt="2" custScaleY="79560">
        <dgm:presLayoutVars>
          <dgm:chMax val="0"/>
          <dgm:bulletEnabled val="1"/>
        </dgm:presLayoutVars>
      </dgm:prSet>
      <dgm:spPr/>
    </dgm:pt>
  </dgm:ptLst>
  <dgm:cxnLst>
    <dgm:cxn modelId="{91D8A812-0CAB-41C0-AA29-1555CA4FA912}" type="presOf" srcId="{6BD99FF4-84B8-4A1D-BF5F-18075DEAE965}" destId="{3FCF4889-BF0C-4BE7-A929-1947EF8720FA}" srcOrd="0" destOrd="0" presId="urn:microsoft.com/office/officeart/2005/8/layout/vList2"/>
    <dgm:cxn modelId="{238EC680-9822-41D8-912A-284902CD338C}" srcId="{6BD99FF4-84B8-4A1D-BF5F-18075DEAE965}" destId="{D20E5952-83B3-4138-AE18-4485DF97BE6E}" srcOrd="1" destOrd="0" parTransId="{AFBDCEAB-F000-4677-B925-C307A478B11C}" sibTransId="{39AAA156-F3CD-4C0E-A007-911711FF155B}"/>
    <dgm:cxn modelId="{AA4C249B-3786-41B6-B6A8-B5B5BE5689CC}" srcId="{6BD99FF4-84B8-4A1D-BF5F-18075DEAE965}" destId="{9CC73264-517C-4B90-89A5-661522ED9763}" srcOrd="0" destOrd="0" parTransId="{BE7A9EB0-0BB3-4253-9AE2-41BEB6148126}" sibTransId="{64B0CE00-49B7-4FFC-92E6-AA9A743890C1}"/>
    <dgm:cxn modelId="{241DD4C5-77BB-4F7A-BD8F-6F9D62E7173B}" type="presOf" srcId="{D20E5952-83B3-4138-AE18-4485DF97BE6E}" destId="{00B89487-C421-4DFF-AF25-17506872B3A1}" srcOrd="0" destOrd="0" presId="urn:microsoft.com/office/officeart/2005/8/layout/vList2"/>
    <dgm:cxn modelId="{4146BFF1-6EEB-437B-B6C8-DFFDB3111612}" type="presOf" srcId="{9CC73264-517C-4B90-89A5-661522ED9763}" destId="{3E85470E-80CB-4F1B-A52F-4DEE247EC4E0}" srcOrd="0" destOrd="0" presId="urn:microsoft.com/office/officeart/2005/8/layout/vList2"/>
    <dgm:cxn modelId="{C713A7F4-D8E5-48C2-B468-089D0ECC24A0}" type="presParOf" srcId="{3FCF4889-BF0C-4BE7-A929-1947EF8720FA}" destId="{3E85470E-80CB-4F1B-A52F-4DEE247EC4E0}" srcOrd="0" destOrd="0" presId="urn:microsoft.com/office/officeart/2005/8/layout/vList2"/>
    <dgm:cxn modelId="{993B8045-097B-426E-A8EE-1FFDB92A33FE}" type="presParOf" srcId="{3FCF4889-BF0C-4BE7-A929-1947EF8720FA}" destId="{C3249F89-5FC5-459B-9529-3ECD51091D8D}" srcOrd="1" destOrd="0" presId="urn:microsoft.com/office/officeart/2005/8/layout/vList2"/>
    <dgm:cxn modelId="{70D0509B-002C-49A8-8EF6-694656A8660C}" type="presParOf" srcId="{3FCF4889-BF0C-4BE7-A929-1947EF8720FA}" destId="{00B89487-C421-4DFF-AF25-17506872B3A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62B274A-2273-45E5-9C5E-B11F3DFBEA20}" type="doc">
      <dgm:prSet loTypeId="urn:microsoft.com/office/officeart/2005/8/layout/target3" loCatId="relationship" qsTypeId="urn:microsoft.com/office/officeart/2005/8/quickstyle/simple1" qsCatId="simple" csTypeId="urn:microsoft.com/office/officeart/2005/8/colors/colorful2" csCatId="colorful"/>
      <dgm:spPr/>
      <dgm:t>
        <a:bodyPr/>
        <a:lstStyle/>
        <a:p>
          <a:endParaRPr lang="es-ES"/>
        </a:p>
      </dgm:t>
    </dgm:pt>
    <dgm:pt modelId="{78D685FE-3D2B-4EE2-B9DC-4CC6382EEC68}">
      <dgm:prSet/>
      <dgm:spPr/>
      <dgm:t>
        <a:bodyPr/>
        <a:lstStyle/>
        <a:p>
          <a:r>
            <a:rPr lang="it-IT" b="1" i="1"/>
            <a:t>In passato </a:t>
          </a:r>
          <a:r>
            <a:rPr lang="it-IT" b="1"/>
            <a:t>l’utente non capiva dove cliccare sullo schermo poiché vi erano pagine con molta grafica e i link erano nascosti in immagini che non davano alcuna indicazione di cliccabilità. </a:t>
          </a:r>
          <a:br>
            <a:rPr lang="it-IT" b="1"/>
          </a:br>
          <a:br>
            <a:rPr lang="it-IT" b="1" i="1"/>
          </a:br>
          <a:r>
            <a:rPr lang="it-IT" b="1" i="1"/>
            <a:t>Oggi </a:t>
          </a:r>
          <a:r>
            <a:rPr lang="it-IT" b="1"/>
            <a:t>l’ utente ha assimilato le convezioni di cliccabilità del web infatti sa se può cliccare un testo colorato e sottolineato. Sa inoltre di poter cliccare oggetti grafici che somigliano a dei pulsanti. </a:t>
          </a:r>
          <a:endParaRPr lang="es-ES"/>
        </a:p>
      </dgm:t>
    </dgm:pt>
    <dgm:pt modelId="{C1510AF4-B5D8-4B72-B6BA-7F9FDC4E37C8}" type="parTrans" cxnId="{05652544-339A-486E-A70B-3595AC589162}">
      <dgm:prSet/>
      <dgm:spPr/>
      <dgm:t>
        <a:bodyPr/>
        <a:lstStyle/>
        <a:p>
          <a:endParaRPr lang="es-ES"/>
        </a:p>
      </dgm:t>
    </dgm:pt>
    <dgm:pt modelId="{74924406-BF1E-4449-BFF2-17A13023BD79}" type="sibTrans" cxnId="{05652544-339A-486E-A70B-3595AC589162}">
      <dgm:prSet/>
      <dgm:spPr/>
      <dgm:t>
        <a:bodyPr/>
        <a:lstStyle/>
        <a:p>
          <a:endParaRPr lang="es-ES"/>
        </a:p>
      </dgm:t>
    </dgm:pt>
    <dgm:pt modelId="{DDB65A6C-4CF1-4D7C-BAE1-442AAC0BF347}" type="pres">
      <dgm:prSet presAssocID="{062B274A-2273-45E5-9C5E-B11F3DFBEA20}" presName="Name0" presStyleCnt="0">
        <dgm:presLayoutVars>
          <dgm:chMax val="7"/>
          <dgm:dir/>
          <dgm:animLvl val="lvl"/>
          <dgm:resizeHandles val="exact"/>
        </dgm:presLayoutVars>
      </dgm:prSet>
      <dgm:spPr/>
    </dgm:pt>
    <dgm:pt modelId="{FFA9D1E7-6E8B-43C8-9EA4-B2C4E0565BD4}" type="pres">
      <dgm:prSet presAssocID="{78D685FE-3D2B-4EE2-B9DC-4CC6382EEC68}" presName="circle1" presStyleLbl="node1" presStyleIdx="0" presStyleCnt="1"/>
      <dgm:spPr>
        <a:solidFill>
          <a:schemeClr val="accent3">
            <a:lumMod val="60000"/>
            <a:lumOff val="40000"/>
          </a:schemeClr>
        </a:solidFill>
        <a:ln>
          <a:solidFill>
            <a:schemeClr val="accent4">
              <a:lumMod val="75000"/>
            </a:schemeClr>
          </a:solidFill>
        </a:ln>
      </dgm:spPr>
    </dgm:pt>
    <dgm:pt modelId="{24F7F4C4-BBF1-4D09-8840-DF55D18A9C19}" type="pres">
      <dgm:prSet presAssocID="{78D685FE-3D2B-4EE2-B9DC-4CC6382EEC68}" presName="space" presStyleCnt="0"/>
      <dgm:spPr/>
    </dgm:pt>
    <dgm:pt modelId="{BB505A66-998B-4B58-B3FB-0A9EC2A10BE2}" type="pres">
      <dgm:prSet presAssocID="{78D685FE-3D2B-4EE2-B9DC-4CC6382EEC68}" presName="rect1" presStyleLbl="alignAcc1" presStyleIdx="0" presStyleCnt="1"/>
      <dgm:spPr/>
    </dgm:pt>
    <dgm:pt modelId="{E80043DD-36F3-4399-8DE0-E372BBF951CE}" type="pres">
      <dgm:prSet presAssocID="{78D685FE-3D2B-4EE2-B9DC-4CC6382EEC68}" presName="rect1ParTxNoCh" presStyleLbl="alignAcc1" presStyleIdx="0" presStyleCnt="1">
        <dgm:presLayoutVars>
          <dgm:chMax val="1"/>
          <dgm:bulletEnabled val="1"/>
        </dgm:presLayoutVars>
      </dgm:prSet>
      <dgm:spPr/>
    </dgm:pt>
  </dgm:ptLst>
  <dgm:cxnLst>
    <dgm:cxn modelId="{05652544-339A-486E-A70B-3595AC589162}" srcId="{062B274A-2273-45E5-9C5E-B11F3DFBEA20}" destId="{78D685FE-3D2B-4EE2-B9DC-4CC6382EEC68}" srcOrd="0" destOrd="0" parTransId="{C1510AF4-B5D8-4B72-B6BA-7F9FDC4E37C8}" sibTransId="{74924406-BF1E-4449-BFF2-17A13023BD79}"/>
    <dgm:cxn modelId="{265A65AD-F662-484B-9F77-449A041B8585}" type="presOf" srcId="{78D685FE-3D2B-4EE2-B9DC-4CC6382EEC68}" destId="{BB505A66-998B-4B58-B3FB-0A9EC2A10BE2}" srcOrd="0" destOrd="0" presId="urn:microsoft.com/office/officeart/2005/8/layout/target3"/>
    <dgm:cxn modelId="{8CFE03EC-CC19-4399-8328-8A356580D393}" type="presOf" srcId="{062B274A-2273-45E5-9C5E-B11F3DFBEA20}" destId="{DDB65A6C-4CF1-4D7C-BAE1-442AAC0BF347}" srcOrd="0" destOrd="0" presId="urn:microsoft.com/office/officeart/2005/8/layout/target3"/>
    <dgm:cxn modelId="{270761EC-E316-4E5E-93AA-E2D879BCD6D4}" type="presOf" srcId="{78D685FE-3D2B-4EE2-B9DC-4CC6382EEC68}" destId="{E80043DD-36F3-4399-8DE0-E372BBF951CE}" srcOrd="1" destOrd="0" presId="urn:microsoft.com/office/officeart/2005/8/layout/target3"/>
    <dgm:cxn modelId="{27CABC93-2A10-4EF7-9F70-469D10EB9587}" type="presParOf" srcId="{DDB65A6C-4CF1-4D7C-BAE1-442AAC0BF347}" destId="{FFA9D1E7-6E8B-43C8-9EA4-B2C4E0565BD4}" srcOrd="0" destOrd="0" presId="urn:microsoft.com/office/officeart/2005/8/layout/target3"/>
    <dgm:cxn modelId="{9080A7F2-BDDE-4842-A426-98AA04E3F43C}" type="presParOf" srcId="{DDB65A6C-4CF1-4D7C-BAE1-442AAC0BF347}" destId="{24F7F4C4-BBF1-4D09-8840-DF55D18A9C19}" srcOrd="1" destOrd="0" presId="urn:microsoft.com/office/officeart/2005/8/layout/target3"/>
    <dgm:cxn modelId="{6A1D3164-7C45-47B1-BC6E-792F1F0C5DA8}" type="presParOf" srcId="{DDB65A6C-4CF1-4D7C-BAE1-442AAC0BF347}" destId="{BB505A66-998B-4B58-B3FB-0A9EC2A10BE2}" srcOrd="2" destOrd="0" presId="urn:microsoft.com/office/officeart/2005/8/layout/target3"/>
    <dgm:cxn modelId="{9391899F-457C-4536-8788-03F0D94930B9}" type="presParOf" srcId="{DDB65A6C-4CF1-4D7C-BAE1-442AAC0BF347}" destId="{E80043DD-36F3-4399-8DE0-E372BBF951CE}"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E12BD47-054E-4169-88D3-A2753CE892D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F9CBAC90-D8F3-4CFD-AE60-21B0F211B196}">
      <dgm:prSet custT="1"/>
      <dgm:spPr/>
      <dgm:t>
        <a:bodyPr/>
        <a:lstStyle/>
        <a:p>
          <a:r>
            <a:rPr lang="it-IT" sz="1200" b="1" dirty="0">
              <a:solidFill>
                <a:schemeClr val="tx1"/>
              </a:solidFill>
            </a:rPr>
            <a:t>Fino a qualche anno fa qualsiasi elemento dinamico sul Web creava confusione agli utenti. </a:t>
          </a:r>
          <a:br>
            <a:rPr lang="it-IT" sz="1200" b="1" dirty="0">
              <a:solidFill>
                <a:schemeClr val="tx1"/>
              </a:solidFill>
            </a:rPr>
          </a:br>
          <a:r>
            <a:rPr lang="it-IT" sz="1200" b="1" dirty="0">
              <a:solidFill>
                <a:schemeClr val="tx1"/>
              </a:solidFill>
            </a:rPr>
            <a:t>Adesso l’utente si è abituato ma i menù gerarchici che si estendono su troppi livelli creano problemi di usabilità.</a:t>
          </a:r>
          <a:endParaRPr lang="es-ES" sz="1200" dirty="0">
            <a:solidFill>
              <a:schemeClr val="tx1"/>
            </a:solidFill>
          </a:endParaRPr>
        </a:p>
      </dgm:t>
    </dgm:pt>
    <dgm:pt modelId="{C04008EE-5402-408C-B390-4DCA1FF450BD}" type="parTrans" cxnId="{E4E8D7BC-F498-4DB0-8B7F-C59F9D24BF7C}">
      <dgm:prSet/>
      <dgm:spPr/>
      <dgm:t>
        <a:bodyPr/>
        <a:lstStyle/>
        <a:p>
          <a:endParaRPr lang="es-ES" sz="1200">
            <a:solidFill>
              <a:schemeClr val="tx1"/>
            </a:solidFill>
          </a:endParaRPr>
        </a:p>
      </dgm:t>
    </dgm:pt>
    <dgm:pt modelId="{B6E65F9B-7269-4FAA-AD7E-EB49C25547DD}" type="sibTrans" cxnId="{E4E8D7BC-F498-4DB0-8B7F-C59F9D24BF7C}">
      <dgm:prSet/>
      <dgm:spPr/>
      <dgm:t>
        <a:bodyPr/>
        <a:lstStyle/>
        <a:p>
          <a:endParaRPr lang="es-ES" sz="1200">
            <a:solidFill>
              <a:schemeClr val="tx1"/>
            </a:solidFill>
          </a:endParaRPr>
        </a:p>
      </dgm:t>
    </dgm:pt>
    <dgm:pt modelId="{A191FA94-BED4-4CBD-98B2-AA424774EC98}">
      <dgm:prSet custT="1"/>
      <dgm:spPr/>
      <dgm:t>
        <a:bodyPr/>
        <a:lstStyle/>
        <a:p>
          <a:r>
            <a:rPr lang="it-IT" sz="1200" b="1" dirty="0">
              <a:solidFill>
                <a:schemeClr val="tx1"/>
              </a:solidFill>
            </a:rPr>
            <a:t>RICORDA: Gli utenti con deficit motori hanno maggiore difficoltà a controllare il puntatore.</a:t>
          </a:r>
          <a:endParaRPr lang="es-ES" sz="1200" dirty="0">
            <a:solidFill>
              <a:schemeClr val="tx1"/>
            </a:solidFill>
          </a:endParaRPr>
        </a:p>
      </dgm:t>
    </dgm:pt>
    <dgm:pt modelId="{E378BB55-2866-4E0E-9C8C-B28C61879C22}" type="parTrans" cxnId="{E896BB92-ACDE-483C-8C9F-F3BCF0DD4B1F}">
      <dgm:prSet/>
      <dgm:spPr/>
      <dgm:t>
        <a:bodyPr/>
        <a:lstStyle/>
        <a:p>
          <a:endParaRPr lang="es-ES" sz="1200">
            <a:solidFill>
              <a:schemeClr val="tx1"/>
            </a:solidFill>
          </a:endParaRPr>
        </a:p>
      </dgm:t>
    </dgm:pt>
    <dgm:pt modelId="{B0075865-CBF4-4983-BE89-33DB5C1A1C44}" type="sibTrans" cxnId="{E896BB92-ACDE-483C-8C9F-F3BCF0DD4B1F}">
      <dgm:prSet/>
      <dgm:spPr/>
      <dgm:t>
        <a:bodyPr/>
        <a:lstStyle/>
        <a:p>
          <a:endParaRPr lang="es-ES" sz="1200">
            <a:solidFill>
              <a:schemeClr val="tx1"/>
            </a:solidFill>
          </a:endParaRPr>
        </a:p>
      </dgm:t>
    </dgm:pt>
    <dgm:pt modelId="{DA7AEDDA-325A-4F1F-A234-B537E213C22D}" type="pres">
      <dgm:prSet presAssocID="{4E12BD47-054E-4169-88D3-A2753CE892D4}" presName="linear" presStyleCnt="0">
        <dgm:presLayoutVars>
          <dgm:animLvl val="lvl"/>
          <dgm:resizeHandles val="exact"/>
        </dgm:presLayoutVars>
      </dgm:prSet>
      <dgm:spPr/>
    </dgm:pt>
    <dgm:pt modelId="{4512EA5B-2954-4FEC-AB2C-907510575FF7}" type="pres">
      <dgm:prSet presAssocID="{F9CBAC90-D8F3-4CFD-AE60-21B0F211B196}" presName="parentText" presStyleLbl="node1" presStyleIdx="0" presStyleCnt="2" custScaleY="65953">
        <dgm:presLayoutVars>
          <dgm:chMax val="0"/>
          <dgm:bulletEnabled val="1"/>
        </dgm:presLayoutVars>
      </dgm:prSet>
      <dgm:spPr/>
    </dgm:pt>
    <dgm:pt modelId="{47097B0B-8FFC-4BA3-9EA7-69D13348FD11}" type="pres">
      <dgm:prSet presAssocID="{B6E65F9B-7269-4FAA-AD7E-EB49C25547DD}" presName="spacer" presStyleCnt="0"/>
      <dgm:spPr/>
    </dgm:pt>
    <dgm:pt modelId="{2B5BE70B-CA11-4831-9470-BEA4B7FD954A}" type="pres">
      <dgm:prSet presAssocID="{A191FA94-BED4-4CBD-98B2-AA424774EC98}" presName="parentText" presStyleLbl="node1" presStyleIdx="1" presStyleCnt="2" custScaleY="65953">
        <dgm:presLayoutVars>
          <dgm:chMax val="0"/>
          <dgm:bulletEnabled val="1"/>
        </dgm:presLayoutVars>
      </dgm:prSet>
      <dgm:spPr/>
    </dgm:pt>
  </dgm:ptLst>
  <dgm:cxnLst>
    <dgm:cxn modelId="{3023F72D-778A-427D-B401-E6F27D279E5A}" type="presOf" srcId="{F9CBAC90-D8F3-4CFD-AE60-21B0F211B196}" destId="{4512EA5B-2954-4FEC-AB2C-907510575FF7}" srcOrd="0" destOrd="0" presId="urn:microsoft.com/office/officeart/2005/8/layout/vList2"/>
    <dgm:cxn modelId="{56ABD28A-42D0-4AE3-9C74-B22C664286EA}" type="presOf" srcId="{A191FA94-BED4-4CBD-98B2-AA424774EC98}" destId="{2B5BE70B-CA11-4831-9470-BEA4B7FD954A}" srcOrd="0" destOrd="0" presId="urn:microsoft.com/office/officeart/2005/8/layout/vList2"/>
    <dgm:cxn modelId="{E896BB92-ACDE-483C-8C9F-F3BCF0DD4B1F}" srcId="{4E12BD47-054E-4169-88D3-A2753CE892D4}" destId="{A191FA94-BED4-4CBD-98B2-AA424774EC98}" srcOrd="1" destOrd="0" parTransId="{E378BB55-2866-4E0E-9C8C-B28C61879C22}" sibTransId="{B0075865-CBF4-4983-BE89-33DB5C1A1C44}"/>
    <dgm:cxn modelId="{E4E8D7BC-F498-4DB0-8B7F-C59F9D24BF7C}" srcId="{4E12BD47-054E-4169-88D3-A2753CE892D4}" destId="{F9CBAC90-D8F3-4CFD-AE60-21B0F211B196}" srcOrd="0" destOrd="0" parTransId="{C04008EE-5402-408C-B390-4DCA1FF450BD}" sibTransId="{B6E65F9B-7269-4FAA-AD7E-EB49C25547DD}"/>
    <dgm:cxn modelId="{02572ED6-FFCB-4D8B-BB0B-7B699741CAEC}" type="presOf" srcId="{4E12BD47-054E-4169-88D3-A2753CE892D4}" destId="{DA7AEDDA-325A-4F1F-A234-B537E213C22D}" srcOrd="0" destOrd="0" presId="urn:microsoft.com/office/officeart/2005/8/layout/vList2"/>
    <dgm:cxn modelId="{13BB234E-B382-44E3-B7DA-0F327692CE91}" type="presParOf" srcId="{DA7AEDDA-325A-4F1F-A234-B537E213C22D}" destId="{4512EA5B-2954-4FEC-AB2C-907510575FF7}" srcOrd="0" destOrd="0" presId="urn:microsoft.com/office/officeart/2005/8/layout/vList2"/>
    <dgm:cxn modelId="{9E47AE25-ADA7-4E69-949C-60E50BCD31D1}" type="presParOf" srcId="{DA7AEDDA-325A-4F1F-A234-B537E213C22D}" destId="{47097B0B-8FFC-4BA3-9EA7-69D13348FD11}" srcOrd="1" destOrd="0" presId="urn:microsoft.com/office/officeart/2005/8/layout/vList2"/>
    <dgm:cxn modelId="{E30DE0A7-3B72-4DC1-9A4C-3385BF35B6E0}" type="presParOf" srcId="{DA7AEDDA-325A-4F1F-A234-B537E213C22D}" destId="{2B5BE70B-CA11-4831-9470-BEA4B7FD954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16BA0F-DE03-4558-93E7-80F4ACAFE42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F54C5DE7-9AD8-431A-9BF3-89247E2B5E1B}">
      <dgm:prSet/>
      <dgm:spPr/>
      <dgm:t>
        <a:bodyPr/>
        <a:lstStyle/>
        <a:p>
          <a:r>
            <a:rPr lang="it-IT" b="1" i="1" dirty="0">
              <a:solidFill>
                <a:schemeClr val="tx1"/>
              </a:solidFill>
            </a:rPr>
            <a:t>Grafica in movimento e testo che scorre: </a:t>
          </a:r>
          <a:r>
            <a:rPr lang="it-IT" b="1" i="1" dirty="0">
              <a:solidFill>
                <a:srgbClr val="FF3399"/>
              </a:solidFill>
            </a:rPr>
            <a:t>LIVELLO 1</a:t>
          </a:r>
          <a:endParaRPr lang="es-ES" dirty="0">
            <a:solidFill>
              <a:srgbClr val="FF3399"/>
            </a:solidFill>
          </a:endParaRPr>
        </a:p>
      </dgm:t>
    </dgm:pt>
    <dgm:pt modelId="{8378B73D-FD88-4EA4-B38A-68ADE8647B57}" type="parTrans" cxnId="{9E925398-BDCF-49F0-9E35-916B19A62931}">
      <dgm:prSet/>
      <dgm:spPr/>
      <dgm:t>
        <a:bodyPr/>
        <a:lstStyle/>
        <a:p>
          <a:endParaRPr lang="es-ES"/>
        </a:p>
      </dgm:t>
    </dgm:pt>
    <dgm:pt modelId="{750498B4-9284-400A-BBD6-D597ED3631FD}" type="sibTrans" cxnId="{9E925398-BDCF-49F0-9E35-916B19A62931}">
      <dgm:prSet/>
      <dgm:spPr/>
      <dgm:t>
        <a:bodyPr/>
        <a:lstStyle/>
        <a:p>
          <a:endParaRPr lang="es-ES"/>
        </a:p>
      </dgm:t>
    </dgm:pt>
    <dgm:pt modelId="{98B549A7-DFAC-48C1-9A1A-78F264C37CD3}">
      <dgm:prSet/>
      <dgm:spPr/>
      <dgm:t>
        <a:bodyPr/>
        <a:lstStyle/>
        <a:p>
          <a:r>
            <a:rPr lang="it-IT" b="1" dirty="0">
              <a:solidFill>
                <a:schemeClr val="tx1"/>
              </a:solidFill>
            </a:rPr>
            <a:t>L’utente ritiene che il testo che scorre e le immagini animate ( problema più diffuso all’inizio della crescita del web) sono probabilmente inutili e quindi le  ignora. </a:t>
          </a:r>
          <a:endParaRPr lang="es-ES" dirty="0">
            <a:solidFill>
              <a:schemeClr val="tx1"/>
            </a:solidFill>
          </a:endParaRPr>
        </a:p>
      </dgm:t>
    </dgm:pt>
    <dgm:pt modelId="{8EFDA18A-2321-4E90-8AC6-4C4693F9512B}" type="parTrans" cxnId="{4CF2C190-E972-4D21-A9C7-D6AE3E1C2289}">
      <dgm:prSet/>
      <dgm:spPr/>
      <dgm:t>
        <a:bodyPr/>
        <a:lstStyle/>
        <a:p>
          <a:endParaRPr lang="es-ES"/>
        </a:p>
      </dgm:t>
    </dgm:pt>
    <dgm:pt modelId="{CDAD5997-4126-4EF2-B9FD-C34BA90D2947}" type="sibTrans" cxnId="{4CF2C190-E972-4D21-A9C7-D6AE3E1C2289}">
      <dgm:prSet/>
      <dgm:spPr/>
      <dgm:t>
        <a:bodyPr/>
        <a:lstStyle/>
        <a:p>
          <a:endParaRPr lang="es-ES"/>
        </a:p>
      </dgm:t>
    </dgm:pt>
    <dgm:pt modelId="{736AE9F2-BA57-41FA-9B26-7CB398C8D8E2}">
      <dgm:prSet/>
      <dgm:spPr/>
      <dgm:t>
        <a:bodyPr/>
        <a:lstStyle/>
        <a:p>
          <a:r>
            <a:rPr lang="it-IT" b="1" dirty="0">
              <a:solidFill>
                <a:schemeClr val="tx1"/>
              </a:solidFill>
            </a:rPr>
            <a:t>Spesso ciò viene confermato poiché l’utente si ritrova lo schermo invaso di testo </a:t>
          </a:r>
          <a:br>
            <a:rPr lang="it-IT" b="1" dirty="0">
              <a:solidFill>
                <a:schemeClr val="tx1"/>
              </a:solidFill>
            </a:rPr>
          </a:br>
          <a:r>
            <a:rPr lang="it-IT" b="1" dirty="0">
              <a:solidFill>
                <a:schemeClr val="tx1"/>
              </a:solidFill>
            </a:rPr>
            <a:t>scorrevole che però è una pubblicità. </a:t>
          </a:r>
          <a:endParaRPr lang="es-ES" dirty="0">
            <a:solidFill>
              <a:schemeClr val="tx1"/>
            </a:solidFill>
          </a:endParaRPr>
        </a:p>
      </dgm:t>
    </dgm:pt>
    <dgm:pt modelId="{FD28453E-740C-4363-B960-D4F1DD91589D}" type="parTrans" cxnId="{C003CE32-F7A3-4CA8-BE11-7B93B7B00D45}">
      <dgm:prSet/>
      <dgm:spPr/>
      <dgm:t>
        <a:bodyPr/>
        <a:lstStyle/>
        <a:p>
          <a:endParaRPr lang="es-ES"/>
        </a:p>
      </dgm:t>
    </dgm:pt>
    <dgm:pt modelId="{CBA895E1-411A-4D66-86B2-29C01AD6DEC3}" type="sibTrans" cxnId="{C003CE32-F7A3-4CA8-BE11-7B93B7B00D45}">
      <dgm:prSet/>
      <dgm:spPr/>
      <dgm:t>
        <a:bodyPr/>
        <a:lstStyle/>
        <a:p>
          <a:endParaRPr lang="es-ES"/>
        </a:p>
      </dgm:t>
    </dgm:pt>
    <dgm:pt modelId="{5F8A6FD3-B1AF-46AD-B4DC-8C3768BC4EF6}" type="pres">
      <dgm:prSet presAssocID="{3516BA0F-DE03-4558-93E7-80F4ACAFE429}" presName="linear" presStyleCnt="0">
        <dgm:presLayoutVars>
          <dgm:animLvl val="lvl"/>
          <dgm:resizeHandles val="exact"/>
        </dgm:presLayoutVars>
      </dgm:prSet>
      <dgm:spPr/>
    </dgm:pt>
    <dgm:pt modelId="{670341A9-7242-481D-8CD9-DA58E784B2AB}" type="pres">
      <dgm:prSet presAssocID="{F54C5DE7-9AD8-431A-9BF3-89247E2B5E1B}" presName="parentText" presStyleLbl="node1" presStyleIdx="0" presStyleCnt="3">
        <dgm:presLayoutVars>
          <dgm:chMax val="0"/>
          <dgm:bulletEnabled val="1"/>
        </dgm:presLayoutVars>
      </dgm:prSet>
      <dgm:spPr/>
    </dgm:pt>
    <dgm:pt modelId="{3502875E-432C-4FD3-BBE5-F11A8EA625F9}" type="pres">
      <dgm:prSet presAssocID="{750498B4-9284-400A-BBD6-D597ED3631FD}" presName="spacer" presStyleCnt="0"/>
      <dgm:spPr/>
    </dgm:pt>
    <dgm:pt modelId="{E5CB89A6-EDC5-4ECF-80FB-C9755AF7BB20}" type="pres">
      <dgm:prSet presAssocID="{98B549A7-DFAC-48C1-9A1A-78F264C37CD3}" presName="parentText" presStyleLbl="node1" presStyleIdx="1" presStyleCnt="3" custScaleY="154940">
        <dgm:presLayoutVars>
          <dgm:chMax val="0"/>
          <dgm:bulletEnabled val="1"/>
        </dgm:presLayoutVars>
      </dgm:prSet>
      <dgm:spPr/>
    </dgm:pt>
    <dgm:pt modelId="{94E063A9-6EF2-4CA1-9868-1A116D0F1B93}" type="pres">
      <dgm:prSet presAssocID="{CDAD5997-4126-4EF2-B9FD-C34BA90D2947}" presName="spacer" presStyleCnt="0"/>
      <dgm:spPr/>
    </dgm:pt>
    <dgm:pt modelId="{7D975CD1-D977-43F8-8929-A4A3459B1776}" type="pres">
      <dgm:prSet presAssocID="{736AE9F2-BA57-41FA-9B26-7CB398C8D8E2}" presName="parentText" presStyleLbl="node1" presStyleIdx="2" presStyleCnt="3">
        <dgm:presLayoutVars>
          <dgm:chMax val="0"/>
          <dgm:bulletEnabled val="1"/>
        </dgm:presLayoutVars>
      </dgm:prSet>
      <dgm:spPr/>
    </dgm:pt>
  </dgm:ptLst>
  <dgm:cxnLst>
    <dgm:cxn modelId="{C003CE32-F7A3-4CA8-BE11-7B93B7B00D45}" srcId="{3516BA0F-DE03-4558-93E7-80F4ACAFE429}" destId="{736AE9F2-BA57-41FA-9B26-7CB398C8D8E2}" srcOrd="2" destOrd="0" parTransId="{FD28453E-740C-4363-B960-D4F1DD91589D}" sibTransId="{CBA895E1-411A-4D66-86B2-29C01AD6DEC3}"/>
    <dgm:cxn modelId="{16E6917F-3D56-4FD8-AE94-D7F79270B550}" type="presOf" srcId="{98B549A7-DFAC-48C1-9A1A-78F264C37CD3}" destId="{E5CB89A6-EDC5-4ECF-80FB-C9755AF7BB20}" srcOrd="0" destOrd="0" presId="urn:microsoft.com/office/officeart/2005/8/layout/vList2"/>
    <dgm:cxn modelId="{4CF2C190-E972-4D21-A9C7-D6AE3E1C2289}" srcId="{3516BA0F-DE03-4558-93E7-80F4ACAFE429}" destId="{98B549A7-DFAC-48C1-9A1A-78F264C37CD3}" srcOrd="1" destOrd="0" parTransId="{8EFDA18A-2321-4E90-8AC6-4C4693F9512B}" sibTransId="{CDAD5997-4126-4EF2-B9FD-C34BA90D2947}"/>
    <dgm:cxn modelId="{9E925398-BDCF-49F0-9E35-916B19A62931}" srcId="{3516BA0F-DE03-4558-93E7-80F4ACAFE429}" destId="{F54C5DE7-9AD8-431A-9BF3-89247E2B5E1B}" srcOrd="0" destOrd="0" parTransId="{8378B73D-FD88-4EA4-B38A-68ADE8647B57}" sibTransId="{750498B4-9284-400A-BBD6-D597ED3631FD}"/>
    <dgm:cxn modelId="{0573899E-7B65-43A3-8C46-BDC313F90DA6}" type="presOf" srcId="{3516BA0F-DE03-4558-93E7-80F4ACAFE429}" destId="{5F8A6FD3-B1AF-46AD-B4DC-8C3768BC4EF6}" srcOrd="0" destOrd="0" presId="urn:microsoft.com/office/officeart/2005/8/layout/vList2"/>
    <dgm:cxn modelId="{816B31B7-330C-4B71-AEAC-0B027D862D7C}" type="presOf" srcId="{F54C5DE7-9AD8-431A-9BF3-89247E2B5E1B}" destId="{670341A9-7242-481D-8CD9-DA58E784B2AB}" srcOrd="0" destOrd="0" presId="urn:microsoft.com/office/officeart/2005/8/layout/vList2"/>
    <dgm:cxn modelId="{43A729F4-EF63-4912-91D9-C9881F32D3D3}" type="presOf" srcId="{736AE9F2-BA57-41FA-9B26-7CB398C8D8E2}" destId="{7D975CD1-D977-43F8-8929-A4A3459B1776}" srcOrd="0" destOrd="0" presId="urn:microsoft.com/office/officeart/2005/8/layout/vList2"/>
    <dgm:cxn modelId="{EAD6CB36-364D-402A-8BFC-915AE7AD6073}" type="presParOf" srcId="{5F8A6FD3-B1AF-46AD-B4DC-8C3768BC4EF6}" destId="{670341A9-7242-481D-8CD9-DA58E784B2AB}" srcOrd="0" destOrd="0" presId="urn:microsoft.com/office/officeart/2005/8/layout/vList2"/>
    <dgm:cxn modelId="{8B8F5C19-9EFD-44D9-AFE1-2573CE3933EC}" type="presParOf" srcId="{5F8A6FD3-B1AF-46AD-B4DC-8C3768BC4EF6}" destId="{3502875E-432C-4FD3-BBE5-F11A8EA625F9}" srcOrd="1" destOrd="0" presId="urn:microsoft.com/office/officeart/2005/8/layout/vList2"/>
    <dgm:cxn modelId="{A2D38552-3A0C-4B29-A4A4-4F193204CF31}" type="presParOf" srcId="{5F8A6FD3-B1AF-46AD-B4DC-8C3768BC4EF6}" destId="{E5CB89A6-EDC5-4ECF-80FB-C9755AF7BB20}" srcOrd="2" destOrd="0" presId="urn:microsoft.com/office/officeart/2005/8/layout/vList2"/>
    <dgm:cxn modelId="{519FDC8F-14BB-4719-A5BB-A652A41D4021}" type="presParOf" srcId="{5F8A6FD3-B1AF-46AD-B4DC-8C3768BC4EF6}" destId="{94E063A9-6EF2-4CA1-9868-1A116D0F1B93}" srcOrd="3" destOrd="0" presId="urn:microsoft.com/office/officeart/2005/8/layout/vList2"/>
    <dgm:cxn modelId="{658793CC-2131-4CF5-A43B-190FD4E0D6DF}" type="presParOf" srcId="{5F8A6FD3-B1AF-46AD-B4DC-8C3768BC4EF6}" destId="{7D975CD1-D977-43F8-8929-A4A3459B177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31DFCD7-AC39-4BC5-BB95-6F57B580BD38}"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s-ES"/>
        </a:p>
      </dgm:t>
    </dgm:pt>
    <dgm:pt modelId="{67EEEBC6-CE3E-456A-8F7C-311B8970ABF4}">
      <dgm:prSet custT="1"/>
      <dgm:spPr/>
      <dgm:t>
        <a:bodyPr/>
        <a:lstStyle/>
        <a:p>
          <a:r>
            <a:rPr lang="it-IT" sz="1200" b="1" i="1">
              <a:solidFill>
                <a:schemeClr val="tx1"/>
              </a:solidFill>
            </a:rPr>
            <a:t>Controlli di interfaccia fai da te: LIVELLO 2</a:t>
          </a:r>
          <a:endParaRPr lang="es-ES" sz="1200" dirty="0">
            <a:solidFill>
              <a:schemeClr val="tx1"/>
            </a:solidFill>
          </a:endParaRPr>
        </a:p>
      </dgm:t>
    </dgm:pt>
    <dgm:pt modelId="{D3722B05-2485-4926-8B5C-86E26535FC83}" type="parTrans" cxnId="{BD524B76-7F1E-4B7D-A42E-D42BCEF00BB2}">
      <dgm:prSet/>
      <dgm:spPr/>
      <dgm:t>
        <a:bodyPr/>
        <a:lstStyle/>
        <a:p>
          <a:endParaRPr lang="es-ES" sz="1200">
            <a:solidFill>
              <a:schemeClr val="tx1"/>
            </a:solidFill>
          </a:endParaRPr>
        </a:p>
      </dgm:t>
    </dgm:pt>
    <dgm:pt modelId="{6C409E8C-F9FA-4F6D-AD36-3C33BFC5DEAE}" type="sibTrans" cxnId="{BD524B76-7F1E-4B7D-A42E-D42BCEF00BB2}">
      <dgm:prSet custT="1"/>
      <dgm:spPr/>
      <dgm:t>
        <a:bodyPr/>
        <a:lstStyle/>
        <a:p>
          <a:endParaRPr lang="es-ES" sz="1200">
            <a:solidFill>
              <a:schemeClr val="tx1"/>
            </a:solidFill>
          </a:endParaRPr>
        </a:p>
      </dgm:t>
    </dgm:pt>
    <dgm:pt modelId="{1FF70BC5-A0EE-445A-A8DC-F6960045CDA6}">
      <dgm:prSet custT="1"/>
      <dgm:spPr/>
      <dgm:t>
        <a:bodyPr/>
        <a:lstStyle/>
        <a:p>
          <a:r>
            <a:rPr lang="it-IT" sz="1200" b="1">
              <a:solidFill>
                <a:schemeClr val="tx1"/>
              </a:solidFill>
            </a:rPr>
            <a:t>L’utente si aspetta che ogni controllo di interfaccia si comporti per ciò che è stato </a:t>
          </a:r>
          <a:br>
            <a:rPr lang="it-IT" sz="1200" b="1">
              <a:solidFill>
                <a:schemeClr val="tx1"/>
              </a:solidFill>
            </a:rPr>
          </a:br>
          <a:r>
            <a:rPr lang="it-IT" sz="1200" b="1">
              <a:solidFill>
                <a:schemeClr val="tx1"/>
              </a:solidFill>
            </a:rPr>
            <a:t>realizzato. </a:t>
          </a:r>
          <a:endParaRPr lang="es-ES" sz="1200">
            <a:solidFill>
              <a:schemeClr val="tx1"/>
            </a:solidFill>
          </a:endParaRPr>
        </a:p>
      </dgm:t>
    </dgm:pt>
    <dgm:pt modelId="{6D10BAA3-0B95-48F0-8623-7DDC32D32B33}" type="parTrans" cxnId="{AEFB5999-67BC-463C-B375-776B3CE88447}">
      <dgm:prSet/>
      <dgm:spPr/>
      <dgm:t>
        <a:bodyPr/>
        <a:lstStyle/>
        <a:p>
          <a:endParaRPr lang="es-ES" sz="1200">
            <a:solidFill>
              <a:schemeClr val="tx1"/>
            </a:solidFill>
          </a:endParaRPr>
        </a:p>
      </dgm:t>
    </dgm:pt>
    <dgm:pt modelId="{F42C23FD-96BC-4C42-A151-BB35511E752C}" type="sibTrans" cxnId="{AEFB5999-67BC-463C-B375-776B3CE88447}">
      <dgm:prSet custT="1"/>
      <dgm:spPr/>
      <dgm:t>
        <a:bodyPr/>
        <a:lstStyle/>
        <a:p>
          <a:endParaRPr lang="es-ES" sz="1200">
            <a:solidFill>
              <a:schemeClr val="tx1"/>
            </a:solidFill>
          </a:endParaRPr>
        </a:p>
      </dgm:t>
    </dgm:pt>
    <dgm:pt modelId="{AE58EED3-2051-4A64-854E-022C3D82FBA2}">
      <dgm:prSet custT="1"/>
      <dgm:spPr/>
      <dgm:t>
        <a:bodyPr/>
        <a:lstStyle/>
        <a:p>
          <a:pPr algn="ctr"/>
          <a:r>
            <a:rPr lang="it-IT" sz="1200" b="1" dirty="0">
              <a:solidFill>
                <a:schemeClr val="tx1"/>
              </a:solidFill>
            </a:rPr>
            <a:t>E’ dunque necessario che il designer del sito si attenga a standard di interfacce </a:t>
          </a:r>
          <a:br>
            <a:rPr lang="it-IT" sz="1200" b="1" dirty="0">
              <a:solidFill>
                <a:schemeClr val="tx1"/>
              </a:solidFill>
            </a:rPr>
          </a:br>
          <a:r>
            <a:rPr lang="it-IT" sz="1200" b="1" dirty="0">
              <a:solidFill>
                <a:schemeClr val="tx1"/>
              </a:solidFill>
            </a:rPr>
            <a:t>grafiche e usi controlli (come le barre di scorrimento) con un look tradizionale. </a:t>
          </a:r>
          <a:br>
            <a:rPr lang="it-IT" sz="1200" b="1" dirty="0">
              <a:solidFill>
                <a:schemeClr val="tx1"/>
              </a:solidFill>
            </a:rPr>
          </a:br>
          <a:r>
            <a:rPr lang="it-IT" sz="1200" b="1" dirty="0">
              <a:solidFill>
                <a:schemeClr val="tx1"/>
              </a:solidFill>
            </a:rPr>
            <a:t>Questo permette all’utente di visualizzare con completezza cosa offre il sito. </a:t>
          </a:r>
          <a:endParaRPr lang="es-ES" sz="1200" dirty="0">
            <a:solidFill>
              <a:schemeClr val="tx1"/>
            </a:solidFill>
          </a:endParaRPr>
        </a:p>
      </dgm:t>
    </dgm:pt>
    <dgm:pt modelId="{0D190389-3517-4F84-A556-86C2EEA86566}" type="parTrans" cxnId="{FFF66F2F-B151-4DFC-B2C9-60A3D3AA14E0}">
      <dgm:prSet/>
      <dgm:spPr/>
      <dgm:t>
        <a:bodyPr/>
        <a:lstStyle/>
        <a:p>
          <a:endParaRPr lang="es-ES" sz="1200">
            <a:solidFill>
              <a:schemeClr val="tx1"/>
            </a:solidFill>
          </a:endParaRPr>
        </a:p>
      </dgm:t>
    </dgm:pt>
    <dgm:pt modelId="{57E95DA9-4740-42E2-BE4D-BE34AE16B0F0}" type="sibTrans" cxnId="{FFF66F2F-B151-4DFC-B2C9-60A3D3AA14E0}">
      <dgm:prSet/>
      <dgm:spPr/>
      <dgm:t>
        <a:bodyPr/>
        <a:lstStyle/>
        <a:p>
          <a:endParaRPr lang="es-ES" sz="1200">
            <a:solidFill>
              <a:schemeClr val="tx1"/>
            </a:solidFill>
          </a:endParaRPr>
        </a:p>
      </dgm:t>
    </dgm:pt>
    <dgm:pt modelId="{98DB1D6C-7F58-43CD-85FA-3D4D6C52968E}" type="pres">
      <dgm:prSet presAssocID="{B31DFCD7-AC39-4BC5-BB95-6F57B580BD38}" presName="Name0" presStyleCnt="0">
        <dgm:presLayoutVars>
          <dgm:dir/>
          <dgm:resizeHandles val="exact"/>
        </dgm:presLayoutVars>
      </dgm:prSet>
      <dgm:spPr/>
    </dgm:pt>
    <dgm:pt modelId="{CF37B914-852F-443B-9231-0ADA5FB37583}" type="pres">
      <dgm:prSet presAssocID="{67EEEBC6-CE3E-456A-8F7C-311B8970ABF4}" presName="node" presStyleLbl="node1" presStyleIdx="0" presStyleCnt="3">
        <dgm:presLayoutVars>
          <dgm:bulletEnabled val="1"/>
        </dgm:presLayoutVars>
      </dgm:prSet>
      <dgm:spPr/>
    </dgm:pt>
    <dgm:pt modelId="{66DF9375-C9BA-4EC3-9E91-4A464FCCDF7A}" type="pres">
      <dgm:prSet presAssocID="{6C409E8C-F9FA-4F6D-AD36-3C33BFC5DEAE}" presName="sibTrans" presStyleLbl="sibTrans2D1" presStyleIdx="0" presStyleCnt="2"/>
      <dgm:spPr/>
    </dgm:pt>
    <dgm:pt modelId="{64900188-0F52-4C7B-8110-02BCB835E066}" type="pres">
      <dgm:prSet presAssocID="{6C409E8C-F9FA-4F6D-AD36-3C33BFC5DEAE}" presName="connectorText" presStyleLbl="sibTrans2D1" presStyleIdx="0" presStyleCnt="2"/>
      <dgm:spPr/>
    </dgm:pt>
    <dgm:pt modelId="{B2399559-43D6-4A81-99E4-BB7BF3623F1F}" type="pres">
      <dgm:prSet presAssocID="{1FF70BC5-A0EE-445A-A8DC-F6960045CDA6}" presName="node" presStyleLbl="node1" presStyleIdx="1" presStyleCnt="3">
        <dgm:presLayoutVars>
          <dgm:bulletEnabled val="1"/>
        </dgm:presLayoutVars>
      </dgm:prSet>
      <dgm:spPr/>
    </dgm:pt>
    <dgm:pt modelId="{7972CEB1-8CF2-4040-98F7-40DAC6090906}" type="pres">
      <dgm:prSet presAssocID="{F42C23FD-96BC-4C42-A151-BB35511E752C}" presName="sibTrans" presStyleLbl="sibTrans2D1" presStyleIdx="1" presStyleCnt="2"/>
      <dgm:spPr/>
    </dgm:pt>
    <dgm:pt modelId="{CAD4E23B-F8E6-4D36-B501-0A4920DB2556}" type="pres">
      <dgm:prSet presAssocID="{F42C23FD-96BC-4C42-A151-BB35511E752C}" presName="connectorText" presStyleLbl="sibTrans2D1" presStyleIdx="1" presStyleCnt="2"/>
      <dgm:spPr/>
    </dgm:pt>
    <dgm:pt modelId="{4F8D07E8-9233-4352-92C1-99B6410EC300}" type="pres">
      <dgm:prSet presAssocID="{AE58EED3-2051-4A64-854E-022C3D82FBA2}" presName="node" presStyleLbl="node1" presStyleIdx="2" presStyleCnt="3">
        <dgm:presLayoutVars>
          <dgm:bulletEnabled val="1"/>
        </dgm:presLayoutVars>
      </dgm:prSet>
      <dgm:spPr/>
    </dgm:pt>
  </dgm:ptLst>
  <dgm:cxnLst>
    <dgm:cxn modelId="{0CAB1119-69A1-4850-B142-2E93F21B793C}" type="presOf" srcId="{F42C23FD-96BC-4C42-A151-BB35511E752C}" destId="{7972CEB1-8CF2-4040-98F7-40DAC6090906}" srcOrd="0" destOrd="0" presId="urn:microsoft.com/office/officeart/2005/8/layout/process1"/>
    <dgm:cxn modelId="{FFF66F2F-B151-4DFC-B2C9-60A3D3AA14E0}" srcId="{B31DFCD7-AC39-4BC5-BB95-6F57B580BD38}" destId="{AE58EED3-2051-4A64-854E-022C3D82FBA2}" srcOrd="2" destOrd="0" parTransId="{0D190389-3517-4F84-A556-86C2EEA86566}" sibTransId="{57E95DA9-4740-42E2-BE4D-BE34AE16B0F0}"/>
    <dgm:cxn modelId="{251F453D-7C58-412A-84C4-9C0CF00AB2A5}" type="presOf" srcId="{B31DFCD7-AC39-4BC5-BB95-6F57B580BD38}" destId="{98DB1D6C-7F58-43CD-85FA-3D4D6C52968E}" srcOrd="0" destOrd="0" presId="urn:microsoft.com/office/officeart/2005/8/layout/process1"/>
    <dgm:cxn modelId="{9F03263E-898F-463D-94C5-B722BC3452A9}" type="presOf" srcId="{6C409E8C-F9FA-4F6D-AD36-3C33BFC5DEAE}" destId="{66DF9375-C9BA-4EC3-9E91-4A464FCCDF7A}" srcOrd="0" destOrd="0" presId="urn:microsoft.com/office/officeart/2005/8/layout/process1"/>
    <dgm:cxn modelId="{7B003C40-2EBC-46C7-B609-AECD7208D37A}" type="presOf" srcId="{F42C23FD-96BC-4C42-A151-BB35511E752C}" destId="{CAD4E23B-F8E6-4D36-B501-0A4920DB2556}" srcOrd="1" destOrd="0" presId="urn:microsoft.com/office/officeart/2005/8/layout/process1"/>
    <dgm:cxn modelId="{D4834C61-4B7E-4C65-8E8C-9331D677C229}" type="presOf" srcId="{AE58EED3-2051-4A64-854E-022C3D82FBA2}" destId="{4F8D07E8-9233-4352-92C1-99B6410EC300}" srcOrd="0" destOrd="0" presId="urn:microsoft.com/office/officeart/2005/8/layout/process1"/>
    <dgm:cxn modelId="{9F485051-B07C-4EBA-832C-E3F0C2E9E329}" type="presOf" srcId="{67EEEBC6-CE3E-456A-8F7C-311B8970ABF4}" destId="{CF37B914-852F-443B-9231-0ADA5FB37583}" srcOrd="0" destOrd="0" presId="urn:microsoft.com/office/officeart/2005/8/layout/process1"/>
    <dgm:cxn modelId="{BD524B76-7F1E-4B7D-A42E-D42BCEF00BB2}" srcId="{B31DFCD7-AC39-4BC5-BB95-6F57B580BD38}" destId="{67EEEBC6-CE3E-456A-8F7C-311B8970ABF4}" srcOrd="0" destOrd="0" parTransId="{D3722B05-2485-4926-8B5C-86E26535FC83}" sibTransId="{6C409E8C-F9FA-4F6D-AD36-3C33BFC5DEAE}"/>
    <dgm:cxn modelId="{6A9D1C59-D69F-454D-98D8-0CF926CD7F59}" type="presOf" srcId="{6C409E8C-F9FA-4F6D-AD36-3C33BFC5DEAE}" destId="{64900188-0F52-4C7B-8110-02BCB835E066}" srcOrd="1" destOrd="0" presId="urn:microsoft.com/office/officeart/2005/8/layout/process1"/>
    <dgm:cxn modelId="{AEFB5999-67BC-463C-B375-776B3CE88447}" srcId="{B31DFCD7-AC39-4BC5-BB95-6F57B580BD38}" destId="{1FF70BC5-A0EE-445A-A8DC-F6960045CDA6}" srcOrd="1" destOrd="0" parTransId="{6D10BAA3-0B95-48F0-8623-7DDC32D32B33}" sibTransId="{F42C23FD-96BC-4C42-A151-BB35511E752C}"/>
    <dgm:cxn modelId="{BA5CEDA8-F8A0-4FD6-88BC-472633F7A0BC}" type="presOf" srcId="{1FF70BC5-A0EE-445A-A8DC-F6960045CDA6}" destId="{B2399559-43D6-4A81-99E4-BB7BF3623F1F}" srcOrd="0" destOrd="0" presId="urn:microsoft.com/office/officeart/2005/8/layout/process1"/>
    <dgm:cxn modelId="{E78E712B-45EB-4CDA-B9D6-477728694323}" type="presParOf" srcId="{98DB1D6C-7F58-43CD-85FA-3D4D6C52968E}" destId="{CF37B914-852F-443B-9231-0ADA5FB37583}" srcOrd="0" destOrd="0" presId="urn:microsoft.com/office/officeart/2005/8/layout/process1"/>
    <dgm:cxn modelId="{0EA37C41-0ACF-4C0F-A929-2040AEA8A049}" type="presParOf" srcId="{98DB1D6C-7F58-43CD-85FA-3D4D6C52968E}" destId="{66DF9375-C9BA-4EC3-9E91-4A464FCCDF7A}" srcOrd="1" destOrd="0" presId="urn:microsoft.com/office/officeart/2005/8/layout/process1"/>
    <dgm:cxn modelId="{002BE976-9573-414E-9C57-BFD46CAE4048}" type="presParOf" srcId="{66DF9375-C9BA-4EC3-9E91-4A464FCCDF7A}" destId="{64900188-0F52-4C7B-8110-02BCB835E066}" srcOrd="0" destOrd="0" presId="urn:microsoft.com/office/officeart/2005/8/layout/process1"/>
    <dgm:cxn modelId="{0B270DCF-30B5-49E7-8BE5-CA34C86F8F86}" type="presParOf" srcId="{98DB1D6C-7F58-43CD-85FA-3D4D6C52968E}" destId="{B2399559-43D6-4A81-99E4-BB7BF3623F1F}" srcOrd="2" destOrd="0" presId="urn:microsoft.com/office/officeart/2005/8/layout/process1"/>
    <dgm:cxn modelId="{2153FAAA-8EA4-419A-96B7-F0EA4D6AF357}" type="presParOf" srcId="{98DB1D6C-7F58-43CD-85FA-3D4D6C52968E}" destId="{7972CEB1-8CF2-4040-98F7-40DAC6090906}" srcOrd="3" destOrd="0" presId="urn:microsoft.com/office/officeart/2005/8/layout/process1"/>
    <dgm:cxn modelId="{70110845-1E49-48F3-B53C-558599EE0AC8}" type="presParOf" srcId="{7972CEB1-8CF2-4040-98F7-40DAC6090906}" destId="{CAD4E23B-F8E6-4D36-B501-0A4920DB2556}" srcOrd="0" destOrd="0" presId="urn:microsoft.com/office/officeart/2005/8/layout/process1"/>
    <dgm:cxn modelId="{CA1DAF80-3ABE-4093-8E13-67FD36DBAC45}" type="presParOf" srcId="{98DB1D6C-7F58-43CD-85FA-3D4D6C52968E}" destId="{4F8D07E8-9233-4352-92C1-99B6410EC30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A7D9A9B-A178-416D-80E6-2FCECC55311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58131CDC-0291-46F5-B10F-6A61035BA8A8}">
      <dgm:prSet/>
      <dgm:spPr/>
      <dgm:t>
        <a:bodyPr/>
        <a:lstStyle/>
        <a:p>
          <a:pPr algn="ctr"/>
          <a:r>
            <a:rPr lang="it-IT" b="1" i="1" dirty="0">
              <a:solidFill>
                <a:srgbClr val="FF3399"/>
              </a:solidFill>
            </a:rPr>
            <a:t>Criticità Alta</a:t>
          </a:r>
          <a:r>
            <a:rPr lang="it-IT" b="1" i="1" dirty="0"/>
            <a:t>: </a:t>
          </a:r>
          <a:r>
            <a:rPr lang="it-IT" b="1" dirty="0"/>
            <a:t>Quando causa costi inaccettabili agli utenti e/o perdita di affari, sia </a:t>
          </a:r>
          <a:br>
            <a:rPr lang="it-IT" b="1" dirty="0"/>
          </a:br>
          <a:r>
            <a:rPr lang="it-IT" b="1" dirty="0"/>
            <a:t>rendendo impossibile per l’utente l’uso del sito che causandone l’abbandono. </a:t>
          </a:r>
          <a:endParaRPr lang="es-ES" dirty="0"/>
        </a:p>
      </dgm:t>
    </dgm:pt>
    <dgm:pt modelId="{73D5A9A9-A6A0-4B07-B446-1200C52B862A}" type="parTrans" cxnId="{DE7675A9-0654-4CB1-A392-92FFF7E47B90}">
      <dgm:prSet/>
      <dgm:spPr/>
      <dgm:t>
        <a:bodyPr/>
        <a:lstStyle/>
        <a:p>
          <a:endParaRPr lang="es-ES"/>
        </a:p>
      </dgm:t>
    </dgm:pt>
    <dgm:pt modelId="{7A9ECC83-78EA-41A4-8199-2019658A67BF}" type="sibTrans" cxnId="{DE7675A9-0654-4CB1-A392-92FFF7E47B90}">
      <dgm:prSet/>
      <dgm:spPr/>
      <dgm:t>
        <a:bodyPr/>
        <a:lstStyle/>
        <a:p>
          <a:endParaRPr lang="es-ES"/>
        </a:p>
      </dgm:t>
    </dgm:pt>
    <dgm:pt modelId="{13D9EBB0-1533-477F-8D7E-DE92005D982A}">
      <dgm:prSet/>
      <dgm:spPr/>
      <dgm:t>
        <a:bodyPr/>
        <a:lstStyle/>
        <a:p>
          <a:pPr algn="ctr"/>
          <a:r>
            <a:rPr lang="it-IT" b="1" i="1" dirty="0">
              <a:solidFill>
                <a:srgbClr val="FF3399"/>
              </a:solidFill>
            </a:rPr>
            <a:t>Criticità Media</a:t>
          </a:r>
          <a:r>
            <a:rPr lang="it-IT" b="1" i="1" dirty="0"/>
            <a:t>: </a:t>
          </a:r>
          <a:r>
            <a:rPr lang="it-IT" b="1" dirty="0"/>
            <a:t>Se causa confusione, frustrazione e perdita di alcuni affari.</a:t>
          </a:r>
          <a:endParaRPr lang="es-ES" dirty="0"/>
        </a:p>
      </dgm:t>
    </dgm:pt>
    <dgm:pt modelId="{A950312C-297F-40EF-A36A-37A9572DD73D}" type="parTrans" cxnId="{BDE39E7E-177E-4010-BCE3-54257E48D686}">
      <dgm:prSet/>
      <dgm:spPr/>
      <dgm:t>
        <a:bodyPr/>
        <a:lstStyle/>
        <a:p>
          <a:endParaRPr lang="es-ES"/>
        </a:p>
      </dgm:t>
    </dgm:pt>
    <dgm:pt modelId="{91CAD27D-326E-4A68-89A5-8B02C93810FE}" type="sibTrans" cxnId="{BDE39E7E-177E-4010-BCE3-54257E48D686}">
      <dgm:prSet/>
      <dgm:spPr/>
      <dgm:t>
        <a:bodyPr/>
        <a:lstStyle/>
        <a:p>
          <a:endParaRPr lang="es-ES"/>
        </a:p>
      </dgm:t>
    </dgm:pt>
    <dgm:pt modelId="{6BD6DD03-291F-4EA1-B7A3-42AC45051A05}">
      <dgm:prSet/>
      <dgm:spPr/>
      <dgm:t>
        <a:bodyPr/>
        <a:lstStyle/>
        <a:p>
          <a:pPr algn="ctr"/>
          <a:r>
            <a:rPr lang="it-IT" b="1" i="1" dirty="0">
              <a:solidFill>
                <a:srgbClr val="FF3399"/>
              </a:solidFill>
            </a:rPr>
            <a:t>Criticità Bassa</a:t>
          </a:r>
          <a:r>
            <a:rPr lang="it-IT" b="1" i="1" dirty="0"/>
            <a:t>: </a:t>
          </a:r>
          <a:r>
            <a:rPr lang="it-IT" b="1" dirty="0"/>
            <a:t>Problemi che infastidiscono l’utente ma nessuno di questi danneggia</a:t>
          </a:r>
          <a:br>
            <a:rPr lang="it-IT" b="1" dirty="0"/>
          </a:br>
          <a:r>
            <a:rPr lang="it-IT" b="1" dirty="0"/>
            <a:t>economicamente il sito se preso singolarmente. Tanti problemi a criticità bassa associati spingono l’utente ad abbandonare il sito.</a:t>
          </a:r>
          <a:endParaRPr lang="es-ES" dirty="0"/>
        </a:p>
      </dgm:t>
    </dgm:pt>
    <dgm:pt modelId="{76B1AA74-5E08-4B58-8738-6D9AC10B8F5F}" type="parTrans" cxnId="{8D97AC39-D734-48B4-BAAC-72C90DD206FF}">
      <dgm:prSet/>
      <dgm:spPr/>
      <dgm:t>
        <a:bodyPr/>
        <a:lstStyle/>
        <a:p>
          <a:endParaRPr lang="es-ES"/>
        </a:p>
      </dgm:t>
    </dgm:pt>
    <dgm:pt modelId="{D1544E1A-75C9-47DB-938B-70046840C2CE}" type="sibTrans" cxnId="{8D97AC39-D734-48B4-BAAC-72C90DD206FF}">
      <dgm:prSet/>
      <dgm:spPr/>
      <dgm:t>
        <a:bodyPr/>
        <a:lstStyle/>
        <a:p>
          <a:endParaRPr lang="es-ES"/>
        </a:p>
      </dgm:t>
    </dgm:pt>
    <dgm:pt modelId="{2068E891-A651-4F06-9C83-4859D0AFD13D}" type="pres">
      <dgm:prSet presAssocID="{6A7D9A9B-A178-416D-80E6-2FCECC55311B}" presName="Name0" presStyleCnt="0">
        <dgm:presLayoutVars>
          <dgm:chMax val="7"/>
          <dgm:dir/>
          <dgm:animLvl val="lvl"/>
          <dgm:resizeHandles val="exact"/>
        </dgm:presLayoutVars>
      </dgm:prSet>
      <dgm:spPr/>
    </dgm:pt>
    <dgm:pt modelId="{19777B3C-A787-429B-AE0D-6D2BE9289346}" type="pres">
      <dgm:prSet presAssocID="{58131CDC-0291-46F5-B10F-6A61035BA8A8}" presName="circle1" presStyleLbl="node1" presStyleIdx="0" presStyleCnt="3" custLinFactNeighborY="-1535"/>
      <dgm:spPr/>
    </dgm:pt>
    <dgm:pt modelId="{38834C2A-4A33-4B42-87E1-FC138018E9B0}" type="pres">
      <dgm:prSet presAssocID="{58131CDC-0291-46F5-B10F-6A61035BA8A8}" presName="space" presStyleCnt="0"/>
      <dgm:spPr/>
    </dgm:pt>
    <dgm:pt modelId="{627C946B-3F5E-44E7-A29E-2A84FC0A3239}" type="pres">
      <dgm:prSet presAssocID="{58131CDC-0291-46F5-B10F-6A61035BA8A8}" presName="rect1" presStyleLbl="alignAcc1" presStyleIdx="0" presStyleCnt="3" custLinFactNeighborX="127" custLinFactNeighborY="199"/>
      <dgm:spPr/>
    </dgm:pt>
    <dgm:pt modelId="{3A3B8686-0F85-4DB0-9B7E-C4325370115E}" type="pres">
      <dgm:prSet presAssocID="{13D9EBB0-1533-477F-8D7E-DE92005D982A}" presName="vertSpace2" presStyleLbl="node1" presStyleIdx="0" presStyleCnt="3"/>
      <dgm:spPr/>
    </dgm:pt>
    <dgm:pt modelId="{AB167609-7395-4BD6-952B-090882AFBD5A}" type="pres">
      <dgm:prSet presAssocID="{13D9EBB0-1533-477F-8D7E-DE92005D982A}" presName="circle2" presStyleLbl="node1" presStyleIdx="1" presStyleCnt="3"/>
      <dgm:spPr/>
    </dgm:pt>
    <dgm:pt modelId="{ED2831CF-246E-47DB-A9F7-38331DBE6792}" type="pres">
      <dgm:prSet presAssocID="{13D9EBB0-1533-477F-8D7E-DE92005D982A}" presName="rect2" presStyleLbl="alignAcc1" presStyleIdx="1" presStyleCnt="3"/>
      <dgm:spPr/>
    </dgm:pt>
    <dgm:pt modelId="{748A195F-87F8-494B-9087-B4A35307581A}" type="pres">
      <dgm:prSet presAssocID="{6BD6DD03-291F-4EA1-B7A3-42AC45051A05}" presName="vertSpace3" presStyleLbl="node1" presStyleIdx="1" presStyleCnt="3"/>
      <dgm:spPr/>
    </dgm:pt>
    <dgm:pt modelId="{B53D318A-17A2-4751-B2B0-0E65F926EDEA}" type="pres">
      <dgm:prSet presAssocID="{6BD6DD03-291F-4EA1-B7A3-42AC45051A05}" presName="circle3" presStyleLbl="node1" presStyleIdx="2" presStyleCnt="3"/>
      <dgm:spPr/>
    </dgm:pt>
    <dgm:pt modelId="{3EAC0FA7-CBF9-4FC2-BA15-A7205845E9A9}" type="pres">
      <dgm:prSet presAssocID="{6BD6DD03-291F-4EA1-B7A3-42AC45051A05}" presName="rect3" presStyleLbl="alignAcc1" presStyleIdx="2" presStyleCnt="3"/>
      <dgm:spPr/>
    </dgm:pt>
    <dgm:pt modelId="{49036B91-AE45-4AC6-8FD0-F0A8A6301DC8}" type="pres">
      <dgm:prSet presAssocID="{58131CDC-0291-46F5-B10F-6A61035BA8A8}" presName="rect1ParTxNoCh" presStyleLbl="alignAcc1" presStyleIdx="2" presStyleCnt="3">
        <dgm:presLayoutVars>
          <dgm:chMax val="1"/>
          <dgm:bulletEnabled val="1"/>
        </dgm:presLayoutVars>
      </dgm:prSet>
      <dgm:spPr/>
    </dgm:pt>
    <dgm:pt modelId="{99A6D0B8-A940-4858-BD55-6B6AE8CF113B}" type="pres">
      <dgm:prSet presAssocID="{13D9EBB0-1533-477F-8D7E-DE92005D982A}" presName="rect2ParTxNoCh" presStyleLbl="alignAcc1" presStyleIdx="2" presStyleCnt="3">
        <dgm:presLayoutVars>
          <dgm:chMax val="1"/>
          <dgm:bulletEnabled val="1"/>
        </dgm:presLayoutVars>
      </dgm:prSet>
      <dgm:spPr/>
    </dgm:pt>
    <dgm:pt modelId="{D149A711-65BC-44CC-904F-CDD6511BF90E}" type="pres">
      <dgm:prSet presAssocID="{6BD6DD03-291F-4EA1-B7A3-42AC45051A05}" presName="rect3ParTxNoCh" presStyleLbl="alignAcc1" presStyleIdx="2" presStyleCnt="3">
        <dgm:presLayoutVars>
          <dgm:chMax val="1"/>
          <dgm:bulletEnabled val="1"/>
        </dgm:presLayoutVars>
      </dgm:prSet>
      <dgm:spPr/>
    </dgm:pt>
  </dgm:ptLst>
  <dgm:cxnLst>
    <dgm:cxn modelId="{41CA8E00-ECEB-4DE3-9874-A72201AD6F26}" type="presOf" srcId="{6BD6DD03-291F-4EA1-B7A3-42AC45051A05}" destId="{3EAC0FA7-CBF9-4FC2-BA15-A7205845E9A9}" srcOrd="0" destOrd="0" presId="urn:microsoft.com/office/officeart/2005/8/layout/target3"/>
    <dgm:cxn modelId="{3B716420-696D-4F12-B175-8BC8A09F2074}" type="presOf" srcId="{13D9EBB0-1533-477F-8D7E-DE92005D982A}" destId="{99A6D0B8-A940-4858-BD55-6B6AE8CF113B}" srcOrd="1" destOrd="0" presId="urn:microsoft.com/office/officeart/2005/8/layout/target3"/>
    <dgm:cxn modelId="{2C32DB29-82F2-4E60-9A7E-F88C9C158D21}" type="presOf" srcId="{58131CDC-0291-46F5-B10F-6A61035BA8A8}" destId="{49036B91-AE45-4AC6-8FD0-F0A8A6301DC8}" srcOrd="1" destOrd="0" presId="urn:microsoft.com/office/officeart/2005/8/layout/target3"/>
    <dgm:cxn modelId="{8D97AC39-D734-48B4-BAAC-72C90DD206FF}" srcId="{6A7D9A9B-A178-416D-80E6-2FCECC55311B}" destId="{6BD6DD03-291F-4EA1-B7A3-42AC45051A05}" srcOrd="2" destOrd="0" parTransId="{76B1AA74-5E08-4B58-8738-6D9AC10B8F5F}" sibTransId="{D1544E1A-75C9-47DB-938B-70046840C2CE}"/>
    <dgm:cxn modelId="{11E78C3C-BF18-452C-8D64-1B7984EBD44E}" type="presOf" srcId="{58131CDC-0291-46F5-B10F-6A61035BA8A8}" destId="{627C946B-3F5E-44E7-A29E-2A84FC0A3239}" srcOrd="0" destOrd="0" presId="urn:microsoft.com/office/officeart/2005/8/layout/target3"/>
    <dgm:cxn modelId="{BE02A041-1D60-4DFF-8D73-A248CB1B59B5}" type="presOf" srcId="{6BD6DD03-291F-4EA1-B7A3-42AC45051A05}" destId="{D149A711-65BC-44CC-904F-CDD6511BF90E}" srcOrd="1" destOrd="0" presId="urn:microsoft.com/office/officeart/2005/8/layout/target3"/>
    <dgm:cxn modelId="{4C65CB55-B22A-4F21-A9FE-46749CF842FE}" type="presOf" srcId="{13D9EBB0-1533-477F-8D7E-DE92005D982A}" destId="{ED2831CF-246E-47DB-A9F7-38331DBE6792}" srcOrd="0" destOrd="0" presId="urn:microsoft.com/office/officeart/2005/8/layout/target3"/>
    <dgm:cxn modelId="{BDE39E7E-177E-4010-BCE3-54257E48D686}" srcId="{6A7D9A9B-A178-416D-80E6-2FCECC55311B}" destId="{13D9EBB0-1533-477F-8D7E-DE92005D982A}" srcOrd="1" destOrd="0" parTransId="{A950312C-297F-40EF-A36A-37A9572DD73D}" sibTransId="{91CAD27D-326E-4A68-89A5-8B02C93810FE}"/>
    <dgm:cxn modelId="{DE7675A9-0654-4CB1-A392-92FFF7E47B90}" srcId="{6A7D9A9B-A178-416D-80E6-2FCECC55311B}" destId="{58131CDC-0291-46F5-B10F-6A61035BA8A8}" srcOrd="0" destOrd="0" parTransId="{73D5A9A9-A6A0-4B07-B446-1200C52B862A}" sibTransId="{7A9ECC83-78EA-41A4-8199-2019658A67BF}"/>
    <dgm:cxn modelId="{1B83E4C1-6ADD-4397-8156-971E50367B94}" type="presOf" srcId="{6A7D9A9B-A178-416D-80E6-2FCECC55311B}" destId="{2068E891-A651-4F06-9C83-4859D0AFD13D}" srcOrd="0" destOrd="0" presId="urn:microsoft.com/office/officeart/2005/8/layout/target3"/>
    <dgm:cxn modelId="{674DD513-3032-43D7-96A0-F873F23923C5}" type="presParOf" srcId="{2068E891-A651-4F06-9C83-4859D0AFD13D}" destId="{19777B3C-A787-429B-AE0D-6D2BE9289346}" srcOrd="0" destOrd="0" presId="urn:microsoft.com/office/officeart/2005/8/layout/target3"/>
    <dgm:cxn modelId="{E3F2E85E-6258-446E-9B05-E4F1DC32044C}" type="presParOf" srcId="{2068E891-A651-4F06-9C83-4859D0AFD13D}" destId="{38834C2A-4A33-4B42-87E1-FC138018E9B0}" srcOrd="1" destOrd="0" presId="urn:microsoft.com/office/officeart/2005/8/layout/target3"/>
    <dgm:cxn modelId="{E5F6AE8C-2618-4920-B20E-1B90B20F77F0}" type="presParOf" srcId="{2068E891-A651-4F06-9C83-4859D0AFD13D}" destId="{627C946B-3F5E-44E7-A29E-2A84FC0A3239}" srcOrd="2" destOrd="0" presId="urn:microsoft.com/office/officeart/2005/8/layout/target3"/>
    <dgm:cxn modelId="{5DE050F6-0FE2-49F1-8CDC-EB97153F1266}" type="presParOf" srcId="{2068E891-A651-4F06-9C83-4859D0AFD13D}" destId="{3A3B8686-0F85-4DB0-9B7E-C4325370115E}" srcOrd="3" destOrd="0" presId="urn:microsoft.com/office/officeart/2005/8/layout/target3"/>
    <dgm:cxn modelId="{C9AE6E8B-7769-4AA9-B66F-4BEB42178993}" type="presParOf" srcId="{2068E891-A651-4F06-9C83-4859D0AFD13D}" destId="{AB167609-7395-4BD6-952B-090882AFBD5A}" srcOrd="4" destOrd="0" presId="urn:microsoft.com/office/officeart/2005/8/layout/target3"/>
    <dgm:cxn modelId="{11F406F8-8A56-46D4-9D93-F8C3308B94FF}" type="presParOf" srcId="{2068E891-A651-4F06-9C83-4859D0AFD13D}" destId="{ED2831CF-246E-47DB-A9F7-38331DBE6792}" srcOrd="5" destOrd="0" presId="urn:microsoft.com/office/officeart/2005/8/layout/target3"/>
    <dgm:cxn modelId="{B79B53FB-8765-4A2D-A93A-7217C2805E97}" type="presParOf" srcId="{2068E891-A651-4F06-9C83-4859D0AFD13D}" destId="{748A195F-87F8-494B-9087-B4A35307581A}" srcOrd="6" destOrd="0" presId="urn:microsoft.com/office/officeart/2005/8/layout/target3"/>
    <dgm:cxn modelId="{0B9F28C6-68D3-4A08-B206-DD139CD9519F}" type="presParOf" srcId="{2068E891-A651-4F06-9C83-4859D0AFD13D}" destId="{B53D318A-17A2-4751-B2B0-0E65F926EDEA}" srcOrd="7" destOrd="0" presId="urn:microsoft.com/office/officeart/2005/8/layout/target3"/>
    <dgm:cxn modelId="{3FC7B74B-2394-43D1-BCCC-BABB12FF2ADE}" type="presParOf" srcId="{2068E891-A651-4F06-9C83-4859D0AFD13D}" destId="{3EAC0FA7-CBF9-4FC2-BA15-A7205845E9A9}" srcOrd="8" destOrd="0" presId="urn:microsoft.com/office/officeart/2005/8/layout/target3"/>
    <dgm:cxn modelId="{FD62F39B-3AC7-4782-9877-9BF0C3B2E084}" type="presParOf" srcId="{2068E891-A651-4F06-9C83-4859D0AFD13D}" destId="{49036B91-AE45-4AC6-8FD0-F0A8A6301DC8}" srcOrd="9" destOrd="0" presId="urn:microsoft.com/office/officeart/2005/8/layout/target3"/>
    <dgm:cxn modelId="{F502B73A-4061-40DB-8CC9-7C6367E4112F}" type="presParOf" srcId="{2068E891-A651-4F06-9C83-4859D0AFD13D}" destId="{99A6D0B8-A940-4858-BD55-6B6AE8CF113B}" srcOrd="10" destOrd="0" presId="urn:microsoft.com/office/officeart/2005/8/layout/target3"/>
    <dgm:cxn modelId="{8EDB201B-E162-4492-BD95-7C9A32A5E0B4}" type="presParOf" srcId="{2068E891-A651-4F06-9C83-4859D0AFD13D}" destId="{D149A711-65BC-44CC-904F-CDD6511BF90E}"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2BC3163-4786-45B0-A0E3-8C695F1A31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7DBE94F-40C9-42F8-B832-434E5D7E8D6D}">
      <dgm:prSet/>
      <dgm:spPr>
        <a:solidFill>
          <a:schemeClr val="accent4">
            <a:lumMod val="20000"/>
            <a:lumOff val="80000"/>
          </a:schemeClr>
        </a:solidFill>
        <a:ln>
          <a:solidFill>
            <a:schemeClr val="accent4">
              <a:lumMod val="75000"/>
            </a:schemeClr>
          </a:solidFill>
        </a:ln>
      </dgm:spPr>
      <dgm:t>
        <a:bodyPr/>
        <a:lstStyle/>
        <a:p>
          <a:endParaRPr lang="es-ES"/>
        </a:p>
      </dgm:t>
    </dgm:pt>
    <dgm:pt modelId="{862CAD4B-80CA-4EF6-B5C8-603B5D978146}" type="parTrans" cxnId="{17AF8AB8-2D44-4E16-9012-14340CB63B8C}">
      <dgm:prSet/>
      <dgm:spPr/>
      <dgm:t>
        <a:bodyPr/>
        <a:lstStyle/>
        <a:p>
          <a:endParaRPr lang="es-ES"/>
        </a:p>
      </dgm:t>
    </dgm:pt>
    <dgm:pt modelId="{7FC33DFD-D4D5-4F0F-A936-FC915BD1101D}" type="sibTrans" cxnId="{17AF8AB8-2D44-4E16-9012-14340CB63B8C}">
      <dgm:prSet/>
      <dgm:spPr/>
      <dgm:t>
        <a:bodyPr/>
        <a:lstStyle/>
        <a:p>
          <a:endParaRPr lang="es-ES"/>
        </a:p>
      </dgm:t>
    </dgm:pt>
    <dgm:pt modelId="{EB71B686-A179-4667-A63F-CE323CC80F59}">
      <dgm:prSet/>
      <dgm:spPr>
        <a:ln>
          <a:solidFill>
            <a:schemeClr val="accent4">
              <a:lumMod val="75000"/>
            </a:schemeClr>
          </a:solidFill>
        </a:ln>
      </dgm:spPr>
      <dgm:t>
        <a:bodyPr/>
        <a:lstStyle/>
        <a:p>
          <a:r>
            <a:rPr lang="it-IT" b="1"/>
            <a:t>Frequenza: quanti utenti avranno la stessa problematica</a:t>
          </a:r>
          <a:endParaRPr lang="es-ES"/>
        </a:p>
      </dgm:t>
    </dgm:pt>
    <dgm:pt modelId="{C116FB31-597C-4170-BDD4-D631E09F7725}" type="parTrans" cxnId="{864CE865-9F6D-42C8-803F-DC7BDF96D726}">
      <dgm:prSet/>
      <dgm:spPr/>
      <dgm:t>
        <a:bodyPr/>
        <a:lstStyle/>
        <a:p>
          <a:endParaRPr lang="es-ES"/>
        </a:p>
      </dgm:t>
    </dgm:pt>
    <dgm:pt modelId="{A93A34C9-C2D7-4793-9166-A9169C65F3EE}" type="sibTrans" cxnId="{864CE865-9F6D-42C8-803F-DC7BDF96D726}">
      <dgm:prSet/>
      <dgm:spPr/>
      <dgm:t>
        <a:bodyPr/>
        <a:lstStyle/>
        <a:p>
          <a:endParaRPr lang="es-ES"/>
        </a:p>
      </dgm:t>
    </dgm:pt>
    <dgm:pt modelId="{5A2E09F6-EE27-4622-9B38-B727B37190B9}">
      <dgm:prSet/>
      <dgm:spPr>
        <a:ln>
          <a:solidFill>
            <a:schemeClr val="accent4">
              <a:lumMod val="75000"/>
            </a:schemeClr>
          </a:solidFill>
        </a:ln>
      </dgm:spPr>
      <dgm:t>
        <a:bodyPr/>
        <a:lstStyle/>
        <a:p>
          <a:r>
            <a:rPr lang="it-IT" b="1" dirty="0"/>
            <a:t>Impatto: se causa un fastidio impercettibile o perdita di ore di lavoro, o l’utente </a:t>
          </a:r>
          <a:br>
            <a:rPr lang="it-IT" b="1" dirty="0"/>
          </a:br>
          <a:r>
            <a:rPr lang="it-IT" b="1" dirty="0"/>
            <a:t>decide di abbandonare il sito.</a:t>
          </a:r>
          <a:endParaRPr lang="es-ES" dirty="0"/>
        </a:p>
      </dgm:t>
    </dgm:pt>
    <dgm:pt modelId="{0C884B38-047D-4144-AAF2-6C4F0E7A8998}" type="parTrans" cxnId="{60F4AF51-F825-45ED-83A2-AA6BE154A87B}">
      <dgm:prSet/>
      <dgm:spPr/>
      <dgm:t>
        <a:bodyPr/>
        <a:lstStyle/>
        <a:p>
          <a:endParaRPr lang="es-ES"/>
        </a:p>
      </dgm:t>
    </dgm:pt>
    <dgm:pt modelId="{AEB7DC08-B24D-4751-A7BE-EDC79E1C4A01}" type="sibTrans" cxnId="{60F4AF51-F825-45ED-83A2-AA6BE154A87B}">
      <dgm:prSet/>
      <dgm:spPr/>
      <dgm:t>
        <a:bodyPr/>
        <a:lstStyle/>
        <a:p>
          <a:endParaRPr lang="es-ES"/>
        </a:p>
      </dgm:t>
    </dgm:pt>
    <dgm:pt modelId="{7C2E50B3-0CD5-4C08-AEDC-42C9995F9095}">
      <dgm:prSet/>
      <dgm:spPr>
        <a:ln>
          <a:solidFill>
            <a:schemeClr val="accent4">
              <a:lumMod val="75000"/>
            </a:schemeClr>
          </a:solidFill>
        </a:ln>
      </dgm:spPr>
      <dgm:t>
        <a:bodyPr/>
        <a:lstStyle/>
        <a:p>
          <a:r>
            <a:rPr lang="it-IT" b="1"/>
            <a:t>Persistenza: se il problema si manifesta unatantum o regolarmente. Ormai un utente dopo aver incontrato un problema, impara ad evitarlo. </a:t>
          </a:r>
          <a:endParaRPr lang="es-ES"/>
        </a:p>
      </dgm:t>
    </dgm:pt>
    <dgm:pt modelId="{8E438007-5031-46F7-9E1B-9A3C98040586}" type="parTrans" cxnId="{56FB8EEA-7584-4811-A3D3-2E5C538F4F4E}">
      <dgm:prSet/>
      <dgm:spPr/>
      <dgm:t>
        <a:bodyPr/>
        <a:lstStyle/>
        <a:p>
          <a:endParaRPr lang="es-ES"/>
        </a:p>
      </dgm:t>
    </dgm:pt>
    <dgm:pt modelId="{E257ACB6-EA4A-45AF-8845-8DE72413BE90}" type="sibTrans" cxnId="{56FB8EEA-7584-4811-A3D3-2E5C538F4F4E}">
      <dgm:prSet/>
      <dgm:spPr/>
      <dgm:t>
        <a:bodyPr/>
        <a:lstStyle/>
        <a:p>
          <a:endParaRPr lang="es-ES"/>
        </a:p>
      </dgm:t>
    </dgm:pt>
    <dgm:pt modelId="{47AD7F11-697F-4504-8E8F-134F2CDAE0E3}" type="pres">
      <dgm:prSet presAssocID="{22BC3163-4786-45B0-A0E3-8C695F1A312A}" presName="linear" presStyleCnt="0">
        <dgm:presLayoutVars>
          <dgm:animLvl val="lvl"/>
          <dgm:resizeHandles val="exact"/>
        </dgm:presLayoutVars>
      </dgm:prSet>
      <dgm:spPr/>
    </dgm:pt>
    <dgm:pt modelId="{6719BBBB-F02E-4293-AC24-DCCE01798DB5}" type="pres">
      <dgm:prSet presAssocID="{87DBE94F-40C9-42F8-B832-434E5D7E8D6D}" presName="parentText" presStyleLbl="node1" presStyleIdx="0" presStyleCnt="1" custLinFactNeighborX="531" custLinFactNeighborY="351">
        <dgm:presLayoutVars>
          <dgm:chMax val="0"/>
          <dgm:bulletEnabled val="1"/>
        </dgm:presLayoutVars>
      </dgm:prSet>
      <dgm:spPr/>
    </dgm:pt>
    <dgm:pt modelId="{A58B2C80-022F-412C-AECD-538EDF9FF9F2}" type="pres">
      <dgm:prSet presAssocID="{87DBE94F-40C9-42F8-B832-434E5D7E8D6D}" presName="childText" presStyleLbl="revTx" presStyleIdx="0" presStyleCnt="1">
        <dgm:presLayoutVars>
          <dgm:bulletEnabled val="1"/>
        </dgm:presLayoutVars>
      </dgm:prSet>
      <dgm:spPr/>
    </dgm:pt>
  </dgm:ptLst>
  <dgm:cxnLst>
    <dgm:cxn modelId="{864CE865-9F6D-42C8-803F-DC7BDF96D726}" srcId="{87DBE94F-40C9-42F8-B832-434E5D7E8D6D}" destId="{EB71B686-A179-4667-A63F-CE323CC80F59}" srcOrd="0" destOrd="0" parTransId="{C116FB31-597C-4170-BDD4-D631E09F7725}" sibTransId="{A93A34C9-C2D7-4793-9166-A9169C65F3EE}"/>
    <dgm:cxn modelId="{A39EE56A-27A6-4F66-9508-C15ADF3EDF9A}" type="presOf" srcId="{22BC3163-4786-45B0-A0E3-8C695F1A312A}" destId="{47AD7F11-697F-4504-8E8F-134F2CDAE0E3}" srcOrd="0" destOrd="0" presId="urn:microsoft.com/office/officeart/2005/8/layout/vList2"/>
    <dgm:cxn modelId="{60F4AF51-F825-45ED-83A2-AA6BE154A87B}" srcId="{87DBE94F-40C9-42F8-B832-434E5D7E8D6D}" destId="{5A2E09F6-EE27-4622-9B38-B727B37190B9}" srcOrd="1" destOrd="0" parTransId="{0C884B38-047D-4144-AAF2-6C4F0E7A8998}" sibTransId="{AEB7DC08-B24D-4751-A7BE-EDC79E1C4A01}"/>
    <dgm:cxn modelId="{267B1F9C-DB4D-4C2E-BCFE-EBF549B3941A}" type="presOf" srcId="{5A2E09F6-EE27-4622-9B38-B727B37190B9}" destId="{A58B2C80-022F-412C-AECD-538EDF9FF9F2}" srcOrd="0" destOrd="1" presId="urn:microsoft.com/office/officeart/2005/8/layout/vList2"/>
    <dgm:cxn modelId="{B69B73B5-1525-4006-9A8C-16F38944B3B1}" type="presOf" srcId="{EB71B686-A179-4667-A63F-CE323CC80F59}" destId="{A58B2C80-022F-412C-AECD-538EDF9FF9F2}" srcOrd="0" destOrd="0" presId="urn:microsoft.com/office/officeart/2005/8/layout/vList2"/>
    <dgm:cxn modelId="{17AF8AB8-2D44-4E16-9012-14340CB63B8C}" srcId="{22BC3163-4786-45B0-A0E3-8C695F1A312A}" destId="{87DBE94F-40C9-42F8-B832-434E5D7E8D6D}" srcOrd="0" destOrd="0" parTransId="{862CAD4B-80CA-4EF6-B5C8-603B5D978146}" sibTransId="{7FC33DFD-D4D5-4F0F-A936-FC915BD1101D}"/>
    <dgm:cxn modelId="{98C5E8BF-2826-4BD1-ABE0-EB8A485DE491}" type="presOf" srcId="{87DBE94F-40C9-42F8-B832-434E5D7E8D6D}" destId="{6719BBBB-F02E-4293-AC24-DCCE01798DB5}" srcOrd="0" destOrd="0" presId="urn:microsoft.com/office/officeart/2005/8/layout/vList2"/>
    <dgm:cxn modelId="{BD402EE3-1DDA-43FC-B9C2-96B9B50058E3}" type="presOf" srcId="{7C2E50B3-0CD5-4C08-AEDC-42C9995F9095}" destId="{A58B2C80-022F-412C-AECD-538EDF9FF9F2}" srcOrd="0" destOrd="2" presId="urn:microsoft.com/office/officeart/2005/8/layout/vList2"/>
    <dgm:cxn modelId="{56FB8EEA-7584-4811-A3D3-2E5C538F4F4E}" srcId="{87DBE94F-40C9-42F8-B832-434E5D7E8D6D}" destId="{7C2E50B3-0CD5-4C08-AEDC-42C9995F9095}" srcOrd="2" destOrd="0" parTransId="{8E438007-5031-46F7-9E1B-9A3C98040586}" sibTransId="{E257ACB6-EA4A-45AF-8845-8DE72413BE90}"/>
    <dgm:cxn modelId="{BD4DFF2D-3BFB-44F0-872B-F08ED1ADD5A6}" type="presParOf" srcId="{47AD7F11-697F-4504-8E8F-134F2CDAE0E3}" destId="{6719BBBB-F02E-4293-AC24-DCCE01798DB5}" srcOrd="0" destOrd="0" presId="urn:microsoft.com/office/officeart/2005/8/layout/vList2"/>
    <dgm:cxn modelId="{5E245082-55E0-42AF-BCAE-F20D049CBCA2}" type="presParOf" srcId="{47AD7F11-697F-4504-8E8F-134F2CDAE0E3}" destId="{A58B2C80-022F-412C-AECD-538EDF9FF9F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828F478-DDD3-4B5B-ABE3-482B7B20ECD0}"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s-ES"/>
        </a:p>
      </dgm:t>
    </dgm:pt>
    <dgm:pt modelId="{F5414E7F-416B-47C5-A46B-9CC46CD67E81}">
      <dgm:prSet/>
      <dgm:spPr/>
      <dgm:t>
        <a:bodyPr/>
        <a:lstStyle/>
        <a:p>
          <a:r>
            <a:rPr lang="it-IT" b="1">
              <a:solidFill>
                <a:schemeClr val="tx1"/>
              </a:solidFill>
            </a:rPr>
            <a:t>Un sito ha meno pagine da indicizzare </a:t>
          </a:r>
          <a:endParaRPr lang="es-ES">
            <a:solidFill>
              <a:schemeClr val="tx1"/>
            </a:solidFill>
          </a:endParaRPr>
        </a:p>
      </dgm:t>
    </dgm:pt>
    <dgm:pt modelId="{6E9F83C5-633D-4B88-9BBB-9AA28D14E881}" type="parTrans" cxnId="{9574A276-4EF9-46BF-97A9-474D65F7F158}">
      <dgm:prSet/>
      <dgm:spPr/>
      <dgm:t>
        <a:bodyPr/>
        <a:lstStyle/>
        <a:p>
          <a:endParaRPr lang="es-ES">
            <a:solidFill>
              <a:schemeClr val="tx1"/>
            </a:solidFill>
          </a:endParaRPr>
        </a:p>
      </dgm:t>
    </dgm:pt>
    <dgm:pt modelId="{542CBDE9-3123-4A16-BC7F-74CC87852C6E}" type="sibTrans" cxnId="{9574A276-4EF9-46BF-97A9-474D65F7F158}">
      <dgm:prSet/>
      <dgm:spPr/>
      <dgm:t>
        <a:bodyPr/>
        <a:lstStyle/>
        <a:p>
          <a:endParaRPr lang="es-ES">
            <a:solidFill>
              <a:schemeClr val="tx1"/>
            </a:solidFill>
          </a:endParaRPr>
        </a:p>
      </dgm:t>
    </dgm:pt>
    <dgm:pt modelId="{614DDF67-97A0-499B-842E-D94C7BD183A6}">
      <dgm:prSet/>
      <dgm:spPr/>
      <dgm:t>
        <a:bodyPr/>
        <a:lstStyle/>
        <a:p>
          <a:r>
            <a:rPr lang="it-IT" b="1">
              <a:solidFill>
                <a:schemeClr val="tx1"/>
              </a:solidFill>
            </a:rPr>
            <a:t>In un sito specifico sono chiari gli obiettivi dell’utente</a:t>
          </a:r>
          <a:endParaRPr lang="es-ES">
            <a:solidFill>
              <a:schemeClr val="tx1"/>
            </a:solidFill>
          </a:endParaRPr>
        </a:p>
      </dgm:t>
    </dgm:pt>
    <dgm:pt modelId="{832A2C5C-1D49-4C25-846E-8D75E83E4466}" type="parTrans" cxnId="{90D92FB0-D778-4333-B140-CBB21D93FD96}">
      <dgm:prSet/>
      <dgm:spPr/>
      <dgm:t>
        <a:bodyPr/>
        <a:lstStyle/>
        <a:p>
          <a:endParaRPr lang="es-ES">
            <a:solidFill>
              <a:schemeClr val="tx1"/>
            </a:solidFill>
          </a:endParaRPr>
        </a:p>
      </dgm:t>
    </dgm:pt>
    <dgm:pt modelId="{F6B7CBC3-5460-405F-94FC-87D83257C1D2}" type="sibTrans" cxnId="{90D92FB0-D778-4333-B140-CBB21D93FD96}">
      <dgm:prSet/>
      <dgm:spPr/>
      <dgm:t>
        <a:bodyPr/>
        <a:lstStyle/>
        <a:p>
          <a:endParaRPr lang="es-ES">
            <a:solidFill>
              <a:schemeClr val="tx1"/>
            </a:solidFill>
          </a:endParaRPr>
        </a:p>
      </dgm:t>
    </dgm:pt>
    <dgm:pt modelId="{F887FC6D-4A08-4863-8140-C837A13B927A}">
      <dgm:prSet/>
      <dgm:spPr/>
      <dgm:t>
        <a:bodyPr/>
        <a:lstStyle/>
        <a:p>
          <a:r>
            <a:rPr lang="it-IT" b="1">
              <a:solidFill>
                <a:schemeClr val="tx1"/>
              </a:solidFill>
            </a:rPr>
            <a:t>Chi gestisce il sito sa identificare le parti più importanti</a:t>
          </a:r>
          <a:endParaRPr lang="es-ES">
            <a:solidFill>
              <a:schemeClr val="tx1"/>
            </a:solidFill>
          </a:endParaRPr>
        </a:p>
      </dgm:t>
    </dgm:pt>
    <dgm:pt modelId="{BDF98C01-4F1E-4C34-8604-2BB252B75DA8}" type="parTrans" cxnId="{8AB2C4CF-F14E-41D2-95BB-DF58BD928037}">
      <dgm:prSet/>
      <dgm:spPr/>
      <dgm:t>
        <a:bodyPr/>
        <a:lstStyle/>
        <a:p>
          <a:endParaRPr lang="es-ES">
            <a:solidFill>
              <a:schemeClr val="tx1"/>
            </a:solidFill>
          </a:endParaRPr>
        </a:p>
      </dgm:t>
    </dgm:pt>
    <dgm:pt modelId="{A23A7902-EA80-45AF-B79B-A8095E8A08B4}" type="sibTrans" cxnId="{8AB2C4CF-F14E-41D2-95BB-DF58BD928037}">
      <dgm:prSet/>
      <dgm:spPr/>
      <dgm:t>
        <a:bodyPr/>
        <a:lstStyle/>
        <a:p>
          <a:endParaRPr lang="es-ES">
            <a:solidFill>
              <a:schemeClr val="tx1"/>
            </a:solidFill>
          </a:endParaRPr>
        </a:p>
      </dgm:t>
    </dgm:pt>
    <dgm:pt modelId="{AB2647FB-8299-441B-A7B5-ADDF7D41CD3A}">
      <dgm:prSet/>
      <dgm:spPr/>
      <dgm:t>
        <a:bodyPr/>
        <a:lstStyle/>
        <a:p>
          <a:r>
            <a:rPr lang="it-IT" b="1">
              <a:solidFill>
                <a:schemeClr val="tx1"/>
              </a:solidFill>
            </a:rPr>
            <a:t>Si sa quali documenti vecchi e obsoleti possono andare in fondo alla lista</a:t>
          </a:r>
          <a:endParaRPr lang="es-ES">
            <a:solidFill>
              <a:schemeClr val="tx1"/>
            </a:solidFill>
          </a:endParaRPr>
        </a:p>
      </dgm:t>
    </dgm:pt>
    <dgm:pt modelId="{31F1E075-9866-48DB-B93E-A8B0DD27A4CA}" type="parTrans" cxnId="{ADBF4A90-A7CF-4F2E-9EDE-6F4B5778ED00}">
      <dgm:prSet/>
      <dgm:spPr/>
      <dgm:t>
        <a:bodyPr/>
        <a:lstStyle/>
        <a:p>
          <a:endParaRPr lang="es-ES">
            <a:solidFill>
              <a:schemeClr val="tx1"/>
            </a:solidFill>
          </a:endParaRPr>
        </a:p>
      </dgm:t>
    </dgm:pt>
    <dgm:pt modelId="{D577C1AB-E8F5-41B6-8F1E-A2428665FD7E}" type="sibTrans" cxnId="{ADBF4A90-A7CF-4F2E-9EDE-6F4B5778ED00}">
      <dgm:prSet/>
      <dgm:spPr/>
      <dgm:t>
        <a:bodyPr/>
        <a:lstStyle/>
        <a:p>
          <a:endParaRPr lang="es-ES">
            <a:solidFill>
              <a:schemeClr val="tx1"/>
            </a:solidFill>
          </a:endParaRPr>
        </a:p>
      </dgm:t>
    </dgm:pt>
    <dgm:pt modelId="{FC23B5B5-55B5-4C81-B4FC-31B689D3EE5B}" type="pres">
      <dgm:prSet presAssocID="{A828F478-DDD3-4B5B-ABE3-482B7B20ECD0}" presName="linear" presStyleCnt="0">
        <dgm:presLayoutVars>
          <dgm:animLvl val="lvl"/>
          <dgm:resizeHandles val="exact"/>
        </dgm:presLayoutVars>
      </dgm:prSet>
      <dgm:spPr/>
    </dgm:pt>
    <dgm:pt modelId="{26523A00-E9B9-4343-9E7B-D1058FE4AB9A}" type="pres">
      <dgm:prSet presAssocID="{F5414E7F-416B-47C5-A46B-9CC46CD67E81}" presName="parentText" presStyleLbl="node1" presStyleIdx="0" presStyleCnt="4">
        <dgm:presLayoutVars>
          <dgm:chMax val="0"/>
          <dgm:bulletEnabled val="1"/>
        </dgm:presLayoutVars>
      </dgm:prSet>
      <dgm:spPr/>
    </dgm:pt>
    <dgm:pt modelId="{9C2BB6EA-C614-4793-8670-E5353021A46F}" type="pres">
      <dgm:prSet presAssocID="{542CBDE9-3123-4A16-BC7F-74CC87852C6E}" presName="spacer" presStyleCnt="0"/>
      <dgm:spPr/>
    </dgm:pt>
    <dgm:pt modelId="{0EBD8262-C04D-40DE-8D6B-5BC4E488DD0B}" type="pres">
      <dgm:prSet presAssocID="{614DDF67-97A0-499B-842E-D94C7BD183A6}" presName="parentText" presStyleLbl="node1" presStyleIdx="1" presStyleCnt="4">
        <dgm:presLayoutVars>
          <dgm:chMax val="0"/>
          <dgm:bulletEnabled val="1"/>
        </dgm:presLayoutVars>
      </dgm:prSet>
      <dgm:spPr/>
    </dgm:pt>
    <dgm:pt modelId="{6625A389-5018-438C-84FA-67B5E1A9E5F5}" type="pres">
      <dgm:prSet presAssocID="{F6B7CBC3-5460-405F-94FC-87D83257C1D2}" presName="spacer" presStyleCnt="0"/>
      <dgm:spPr/>
    </dgm:pt>
    <dgm:pt modelId="{304322B3-2601-4C73-A243-EA6CB4E8DD34}" type="pres">
      <dgm:prSet presAssocID="{F887FC6D-4A08-4863-8140-C837A13B927A}" presName="parentText" presStyleLbl="node1" presStyleIdx="2" presStyleCnt="4">
        <dgm:presLayoutVars>
          <dgm:chMax val="0"/>
          <dgm:bulletEnabled val="1"/>
        </dgm:presLayoutVars>
      </dgm:prSet>
      <dgm:spPr/>
    </dgm:pt>
    <dgm:pt modelId="{B647A3FB-FDE0-495F-9652-E5290363FE6B}" type="pres">
      <dgm:prSet presAssocID="{A23A7902-EA80-45AF-B79B-A8095E8A08B4}" presName="spacer" presStyleCnt="0"/>
      <dgm:spPr/>
    </dgm:pt>
    <dgm:pt modelId="{82CC2A8E-F09D-47F1-A2CE-D7EF032B98FA}" type="pres">
      <dgm:prSet presAssocID="{AB2647FB-8299-441B-A7B5-ADDF7D41CD3A}" presName="parentText" presStyleLbl="node1" presStyleIdx="3" presStyleCnt="4">
        <dgm:presLayoutVars>
          <dgm:chMax val="0"/>
          <dgm:bulletEnabled val="1"/>
        </dgm:presLayoutVars>
      </dgm:prSet>
      <dgm:spPr/>
    </dgm:pt>
  </dgm:ptLst>
  <dgm:cxnLst>
    <dgm:cxn modelId="{96D27F38-C4D9-43DB-85F2-6129F1AD9B26}" type="presOf" srcId="{AB2647FB-8299-441B-A7B5-ADDF7D41CD3A}" destId="{82CC2A8E-F09D-47F1-A2CE-D7EF032B98FA}" srcOrd="0" destOrd="0" presId="urn:microsoft.com/office/officeart/2005/8/layout/vList2"/>
    <dgm:cxn modelId="{1C90CC4C-B82A-4696-8F6A-82C8594A2DD4}" type="presOf" srcId="{614DDF67-97A0-499B-842E-D94C7BD183A6}" destId="{0EBD8262-C04D-40DE-8D6B-5BC4E488DD0B}" srcOrd="0" destOrd="0" presId="urn:microsoft.com/office/officeart/2005/8/layout/vList2"/>
    <dgm:cxn modelId="{9574A276-4EF9-46BF-97A9-474D65F7F158}" srcId="{A828F478-DDD3-4B5B-ABE3-482B7B20ECD0}" destId="{F5414E7F-416B-47C5-A46B-9CC46CD67E81}" srcOrd="0" destOrd="0" parTransId="{6E9F83C5-633D-4B88-9BBB-9AA28D14E881}" sibTransId="{542CBDE9-3123-4A16-BC7F-74CC87852C6E}"/>
    <dgm:cxn modelId="{F1363F8F-F24B-422F-9BC7-3DB79F153818}" type="presOf" srcId="{F5414E7F-416B-47C5-A46B-9CC46CD67E81}" destId="{26523A00-E9B9-4343-9E7B-D1058FE4AB9A}" srcOrd="0" destOrd="0" presId="urn:microsoft.com/office/officeart/2005/8/layout/vList2"/>
    <dgm:cxn modelId="{ADBF4A90-A7CF-4F2E-9EDE-6F4B5778ED00}" srcId="{A828F478-DDD3-4B5B-ABE3-482B7B20ECD0}" destId="{AB2647FB-8299-441B-A7B5-ADDF7D41CD3A}" srcOrd="3" destOrd="0" parTransId="{31F1E075-9866-48DB-B93E-A8B0DD27A4CA}" sibTransId="{D577C1AB-E8F5-41B6-8F1E-A2428665FD7E}"/>
    <dgm:cxn modelId="{90D92FB0-D778-4333-B140-CBB21D93FD96}" srcId="{A828F478-DDD3-4B5B-ABE3-482B7B20ECD0}" destId="{614DDF67-97A0-499B-842E-D94C7BD183A6}" srcOrd="1" destOrd="0" parTransId="{832A2C5C-1D49-4C25-846E-8D75E83E4466}" sibTransId="{F6B7CBC3-5460-405F-94FC-87D83257C1D2}"/>
    <dgm:cxn modelId="{8912BDC7-B587-4575-8843-6851D58DDF84}" type="presOf" srcId="{F887FC6D-4A08-4863-8140-C837A13B927A}" destId="{304322B3-2601-4C73-A243-EA6CB4E8DD34}" srcOrd="0" destOrd="0" presId="urn:microsoft.com/office/officeart/2005/8/layout/vList2"/>
    <dgm:cxn modelId="{8AB2C4CF-F14E-41D2-95BB-DF58BD928037}" srcId="{A828F478-DDD3-4B5B-ABE3-482B7B20ECD0}" destId="{F887FC6D-4A08-4863-8140-C837A13B927A}" srcOrd="2" destOrd="0" parTransId="{BDF98C01-4F1E-4C34-8604-2BB252B75DA8}" sibTransId="{A23A7902-EA80-45AF-B79B-A8095E8A08B4}"/>
    <dgm:cxn modelId="{011949FD-9053-494A-BB15-6D4C7C89DE88}" type="presOf" srcId="{A828F478-DDD3-4B5B-ABE3-482B7B20ECD0}" destId="{FC23B5B5-55B5-4C81-B4FC-31B689D3EE5B}" srcOrd="0" destOrd="0" presId="urn:microsoft.com/office/officeart/2005/8/layout/vList2"/>
    <dgm:cxn modelId="{7DB3084B-1F3D-4CB0-8665-0CF33E92E4F6}" type="presParOf" srcId="{FC23B5B5-55B5-4C81-B4FC-31B689D3EE5B}" destId="{26523A00-E9B9-4343-9E7B-D1058FE4AB9A}" srcOrd="0" destOrd="0" presId="urn:microsoft.com/office/officeart/2005/8/layout/vList2"/>
    <dgm:cxn modelId="{5EBC981F-8CEF-4CC4-8E99-DA9BFC47BC0A}" type="presParOf" srcId="{FC23B5B5-55B5-4C81-B4FC-31B689D3EE5B}" destId="{9C2BB6EA-C614-4793-8670-E5353021A46F}" srcOrd="1" destOrd="0" presId="urn:microsoft.com/office/officeart/2005/8/layout/vList2"/>
    <dgm:cxn modelId="{DCA20F5D-36FD-4B0F-91C6-7EA0A9F23018}" type="presParOf" srcId="{FC23B5B5-55B5-4C81-B4FC-31B689D3EE5B}" destId="{0EBD8262-C04D-40DE-8D6B-5BC4E488DD0B}" srcOrd="2" destOrd="0" presId="urn:microsoft.com/office/officeart/2005/8/layout/vList2"/>
    <dgm:cxn modelId="{4B4B15C3-1A76-4D29-B8E1-9F5FA16EB076}" type="presParOf" srcId="{FC23B5B5-55B5-4C81-B4FC-31B689D3EE5B}" destId="{6625A389-5018-438C-84FA-67B5E1A9E5F5}" srcOrd="3" destOrd="0" presId="urn:microsoft.com/office/officeart/2005/8/layout/vList2"/>
    <dgm:cxn modelId="{A3D19E8D-70B4-411A-9CC7-1326A335EA18}" type="presParOf" srcId="{FC23B5B5-55B5-4C81-B4FC-31B689D3EE5B}" destId="{304322B3-2601-4C73-A243-EA6CB4E8DD34}" srcOrd="4" destOrd="0" presId="urn:microsoft.com/office/officeart/2005/8/layout/vList2"/>
    <dgm:cxn modelId="{BE759FF7-5316-4CAD-9FAD-1E6BDE899F45}" type="presParOf" srcId="{FC23B5B5-55B5-4C81-B4FC-31B689D3EE5B}" destId="{B647A3FB-FDE0-495F-9652-E5290363FE6B}" srcOrd="5" destOrd="0" presId="urn:microsoft.com/office/officeart/2005/8/layout/vList2"/>
    <dgm:cxn modelId="{6739772F-00E1-4BD8-B109-12C4CE7FF57C}" type="presParOf" srcId="{FC23B5B5-55B5-4C81-B4FC-31B689D3EE5B}" destId="{82CC2A8E-F09D-47F1-A2CE-D7EF032B98F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83599A-A213-4C77-9685-F13C046C9B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267C95E-3BCF-47A1-8263-ECB5B0CCAE74}">
      <dgm:prSet custT="1"/>
      <dgm:spPr>
        <a:solidFill>
          <a:schemeClr val="accent4">
            <a:lumMod val="60000"/>
            <a:lumOff val="40000"/>
          </a:schemeClr>
        </a:solidFill>
      </dgm:spPr>
      <dgm:t>
        <a:bodyPr/>
        <a:lstStyle/>
        <a:p>
          <a:r>
            <a:rPr lang="it-IT" sz="1200" dirty="0">
              <a:solidFill>
                <a:schemeClr val="tx1"/>
              </a:solidFill>
              <a:latin typeface="Arial Rounded MT Bold" panose="020F0704030504030204" pitchFamily="34" charset="0"/>
            </a:rPr>
            <a:t>- Un sito è usabile se ha contenuti solidi e chiari in struttura facili da interrogare</a:t>
          </a:r>
          <a:endParaRPr lang="es-ES" sz="1200" dirty="0">
            <a:solidFill>
              <a:schemeClr val="tx1"/>
            </a:solidFill>
            <a:latin typeface="Arial Rounded MT Bold" panose="020F0704030504030204" pitchFamily="34" charset="0"/>
          </a:endParaRPr>
        </a:p>
      </dgm:t>
    </dgm:pt>
    <dgm:pt modelId="{E2ECF9EA-6C65-4886-8A40-93905F55AE5E}" type="parTrans" cxnId="{0AD2E6CA-32AE-46F3-BF2B-003D9905A9B4}">
      <dgm:prSet/>
      <dgm:spPr/>
      <dgm:t>
        <a:bodyPr/>
        <a:lstStyle/>
        <a:p>
          <a:endParaRPr lang="es-ES"/>
        </a:p>
      </dgm:t>
    </dgm:pt>
    <dgm:pt modelId="{8658EB46-E26F-4BEA-904B-89AAC09DB5CE}" type="sibTrans" cxnId="{0AD2E6CA-32AE-46F3-BF2B-003D9905A9B4}">
      <dgm:prSet/>
      <dgm:spPr/>
      <dgm:t>
        <a:bodyPr/>
        <a:lstStyle/>
        <a:p>
          <a:endParaRPr lang="es-ES"/>
        </a:p>
      </dgm:t>
    </dgm:pt>
    <dgm:pt modelId="{4E10027B-7C19-484F-A269-2C2F451FF789}">
      <dgm:prSet custT="1"/>
      <dgm:spPr>
        <a:solidFill>
          <a:srgbClr val="9AD3E9"/>
        </a:solidFill>
      </dgm:spPr>
      <dgm:t>
        <a:bodyPr/>
        <a:lstStyle/>
        <a:p>
          <a:r>
            <a:rPr lang="it-IT" sz="1200" dirty="0">
              <a:solidFill>
                <a:schemeClr val="tx1"/>
              </a:solidFill>
              <a:latin typeface="Arial Rounded MT Bold" panose="020F0704030504030204" pitchFamily="34" charset="0"/>
            </a:rPr>
            <a:t>- Facilità d’uso: questa è determinata dall’utente durante la prima visita del sito e ne determinerà il successo   </a:t>
          </a:r>
          <a:endParaRPr lang="es-ES" sz="1200" dirty="0">
            <a:solidFill>
              <a:schemeClr val="tx1"/>
            </a:solidFill>
            <a:latin typeface="Arial Rounded MT Bold" panose="020F0704030504030204" pitchFamily="34" charset="0"/>
          </a:endParaRPr>
        </a:p>
      </dgm:t>
    </dgm:pt>
    <dgm:pt modelId="{48B8C987-F73C-4758-919B-4A269AB70F50}" type="parTrans" cxnId="{C5243F85-877A-42FB-8FA6-1BC732C79417}">
      <dgm:prSet/>
      <dgm:spPr/>
      <dgm:t>
        <a:bodyPr/>
        <a:lstStyle/>
        <a:p>
          <a:endParaRPr lang="es-ES"/>
        </a:p>
      </dgm:t>
    </dgm:pt>
    <dgm:pt modelId="{5C8DEC3A-C869-4F3E-A8EB-50573BFBB643}" type="sibTrans" cxnId="{C5243F85-877A-42FB-8FA6-1BC732C79417}">
      <dgm:prSet/>
      <dgm:spPr/>
      <dgm:t>
        <a:bodyPr/>
        <a:lstStyle/>
        <a:p>
          <a:endParaRPr lang="es-ES"/>
        </a:p>
      </dgm:t>
    </dgm:pt>
    <dgm:pt modelId="{72E33CC1-E4AA-4B81-BA4B-B33FA6916BDF}" type="pres">
      <dgm:prSet presAssocID="{A583599A-A213-4C77-9685-F13C046C9BEA}" presName="linear" presStyleCnt="0">
        <dgm:presLayoutVars>
          <dgm:animLvl val="lvl"/>
          <dgm:resizeHandles val="exact"/>
        </dgm:presLayoutVars>
      </dgm:prSet>
      <dgm:spPr/>
    </dgm:pt>
    <dgm:pt modelId="{0E7E97F8-2E24-4A6B-B5AB-1E9C2CAC1E18}" type="pres">
      <dgm:prSet presAssocID="{A267C95E-3BCF-47A1-8263-ECB5B0CCAE74}" presName="parentText" presStyleLbl="node1" presStyleIdx="0" presStyleCnt="2">
        <dgm:presLayoutVars>
          <dgm:chMax val="0"/>
          <dgm:bulletEnabled val="1"/>
        </dgm:presLayoutVars>
      </dgm:prSet>
      <dgm:spPr/>
    </dgm:pt>
    <dgm:pt modelId="{BEADB7CB-973F-4D1A-A171-E828F35ADF7D}" type="pres">
      <dgm:prSet presAssocID="{8658EB46-E26F-4BEA-904B-89AAC09DB5CE}" presName="spacer" presStyleCnt="0"/>
      <dgm:spPr/>
    </dgm:pt>
    <dgm:pt modelId="{C5DEB833-602D-43EF-AE53-0E43D2021EF0}" type="pres">
      <dgm:prSet presAssocID="{4E10027B-7C19-484F-A269-2C2F451FF789}" presName="parentText" presStyleLbl="node1" presStyleIdx="1" presStyleCnt="2">
        <dgm:presLayoutVars>
          <dgm:chMax val="0"/>
          <dgm:bulletEnabled val="1"/>
        </dgm:presLayoutVars>
      </dgm:prSet>
      <dgm:spPr/>
    </dgm:pt>
  </dgm:ptLst>
  <dgm:cxnLst>
    <dgm:cxn modelId="{844AEA51-9BB5-4E7F-AB53-6C7DBA441644}" type="presOf" srcId="{A583599A-A213-4C77-9685-F13C046C9BEA}" destId="{72E33CC1-E4AA-4B81-BA4B-B33FA6916BDF}" srcOrd="0" destOrd="0" presId="urn:microsoft.com/office/officeart/2005/8/layout/vList2"/>
    <dgm:cxn modelId="{C5243F85-877A-42FB-8FA6-1BC732C79417}" srcId="{A583599A-A213-4C77-9685-F13C046C9BEA}" destId="{4E10027B-7C19-484F-A269-2C2F451FF789}" srcOrd="1" destOrd="0" parTransId="{48B8C987-F73C-4758-919B-4A269AB70F50}" sibTransId="{5C8DEC3A-C869-4F3E-A8EB-50573BFBB643}"/>
    <dgm:cxn modelId="{5943B8AF-35F4-4434-943D-D94CFF82E82D}" type="presOf" srcId="{4E10027B-7C19-484F-A269-2C2F451FF789}" destId="{C5DEB833-602D-43EF-AE53-0E43D2021EF0}" srcOrd="0" destOrd="0" presId="urn:microsoft.com/office/officeart/2005/8/layout/vList2"/>
    <dgm:cxn modelId="{0AD2E6CA-32AE-46F3-BF2B-003D9905A9B4}" srcId="{A583599A-A213-4C77-9685-F13C046C9BEA}" destId="{A267C95E-3BCF-47A1-8263-ECB5B0CCAE74}" srcOrd="0" destOrd="0" parTransId="{E2ECF9EA-6C65-4886-8A40-93905F55AE5E}" sibTransId="{8658EB46-E26F-4BEA-904B-89AAC09DB5CE}"/>
    <dgm:cxn modelId="{F70107D5-B74B-48ED-8AAC-B9A8CBC01B71}" type="presOf" srcId="{A267C95E-3BCF-47A1-8263-ECB5B0CCAE74}" destId="{0E7E97F8-2E24-4A6B-B5AB-1E9C2CAC1E18}" srcOrd="0" destOrd="0" presId="urn:microsoft.com/office/officeart/2005/8/layout/vList2"/>
    <dgm:cxn modelId="{EF8FB339-38C1-4055-A5E6-AB4CD5DA5288}" type="presParOf" srcId="{72E33CC1-E4AA-4B81-BA4B-B33FA6916BDF}" destId="{0E7E97F8-2E24-4A6B-B5AB-1E9C2CAC1E18}" srcOrd="0" destOrd="0" presId="urn:microsoft.com/office/officeart/2005/8/layout/vList2"/>
    <dgm:cxn modelId="{F9F2385E-AD42-405B-BB99-43BD43831024}" type="presParOf" srcId="{72E33CC1-E4AA-4B81-BA4B-B33FA6916BDF}" destId="{BEADB7CB-973F-4D1A-A171-E828F35ADF7D}" srcOrd="1" destOrd="0" presId="urn:microsoft.com/office/officeart/2005/8/layout/vList2"/>
    <dgm:cxn modelId="{60A630C3-1F24-4368-AD4D-B98252499A7F}" type="presParOf" srcId="{72E33CC1-E4AA-4B81-BA4B-B33FA6916BDF}" destId="{C5DEB833-602D-43EF-AE53-0E43D2021EF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EEE2B6F-2511-43A9-8581-F9B163FC88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BAE7B618-9DF7-40FA-AD00-1488C4037DCC}">
      <dgm:prSet custT="1"/>
      <dgm:spPr>
        <a:solidFill>
          <a:schemeClr val="accent4">
            <a:lumMod val="40000"/>
            <a:lumOff val="60000"/>
          </a:schemeClr>
        </a:solidFill>
        <a:ln>
          <a:solidFill>
            <a:srgbClr val="98DFBB"/>
          </a:solidFill>
        </a:ln>
      </dgm:spPr>
      <dgm:t>
        <a:bodyPr/>
        <a:lstStyle/>
        <a:p>
          <a:r>
            <a:rPr lang="it-IT" sz="1200" b="1" i="1" dirty="0">
              <a:solidFill>
                <a:schemeClr val="tx1"/>
              </a:solidFill>
            </a:rPr>
            <a:t>Perché la ricerca all’interno di un sito deve essere migliore di quella sul web generico?</a:t>
          </a:r>
          <a:endParaRPr lang="es-ES" sz="1200" dirty="0">
            <a:solidFill>
              <a:schemeClr val="tx1"/>
            </a:solidFill>
          </a:endParaRPr>
        </a:p>
      </dgm:t>
    </dgm:pt>
    <dgm:pt modelId="{EF89B70A-5D89-4A21-85BF-FD5C33FAE43D}" type="parTrans" cxnId="{DDE2C5AD-1EE9-4B0C-8348-9079B284D38F}">
      <dgm:prSet/>
      <dgm:spPr/>
      <dgm:t>
        <a:bodyPr/>
        <a:lstStyle/>
        <a:p>
          <a:endParaRPr lang="es-ES"/>
        </a:p>
      </dgm:t>
    </dgm:pt>
    <dgm:pt modelId="{D3B5F141-895D-4C1B-BDA9-CB1E755B575D}" type="sibTrans" cxnId="{DDE2C5AD-1EE9-4B0C-8348-9079B284D38F}">
      <dgm:prSet/>
      <dgm:spPr/>
      <dgm:t>
        <a:bodyPr/>
        <a:lstStyle/>
        <a:p>
          <a:endParaRPr lang="es-ES"/>
        </a:p>
      </dgm:t>
    </dgm:pt>
    <dgm:pt modelId="{2E1A47B5-243E-492C-92CE-8EF6D81C1441}">
      <dgm:prSet custT="1"/>
      <dgm:spPr/>
      <dgm:t>
        <a:bodyPr/>
        <a:lstStyle/>
        <a:p>
          <a:r>
            <a:rPr lang="it-IT" sz="1200" b="1" dirty="0"/>
            <a:t>Un motore interno ha più informazioni sui propri documenti</a:t>
          </a:r>
          <a:endParaRPr lang="es-ES" sz="1200" dirty="0"/>
        </a:p>
      </dgm:t>
    </dgm:pt>
    <dgm:pt modelId="{B56A5937-526F-4B1B-99F7-B634E87EF56F}" type="sibTrans" cxnId="{4823FB3B-4D21-40EC-B332-C15DEA46D267}">
      <dgm:prSet/>
      <dgm:spPr/>
      <dgm:t>
        <a:bodyPr/>
        <a:lstStyle/>
        <a:p>
          <a:endParaRPr lang="es-ES"/>
        </a:p>
      </dgm:t>
    </dgm:pt>
    <dgm:pt modelId="{43D8FCE1-8970-4D84-9234-15F8CF3445C1}" type="parTrans" cxnId="{4823FB3B-4D21-40EC-B332-C15DEA46D267}">
      <dgm:prSet/>
      <dgm:spPr/>
      <dgm:t>
        <a:bodyPr/>
        <a:lstStyle/>
        <a:p>
          <a:endParaRPr lang="es-ES"/>
        </a:p>
      </dgm:t>
    </dgm:pt>
    <dgm:pt modelId="{FF7CAD2A-1BAB-472B-B044-C45805128B99}">
      <dgm:prSet custT="1"/>
      <dgm:spPr/>
      <dgm:t>
        <a:bodyPr/>
        <a:lstStyle/>
        <a:p>
          <a:r>
            <a:rPr lang="it-IT" sz="1200" b="1" dirty="0"/>
            <a:t>Il vocabolario di un sito è limitato ed è più facile trovare sinonimi e refusi che corrispondano alla ricerca dell’utente</a:t>
          </a:r>
          <a:endParaRPr lang="es-ES" sz="1200" dirty="0"/>
        </a:p>
      </dgm:t>
    </dgm:pt>
    <dgm:pt modelId="{0A7D00BC-1554-443D-9E19-539FA14A2FDB}" type="sibTrans" cxnId="{97687E7F-549B-4465-91A6-9C2727A7DC48}">
      <dgm:prSet/>
      <dgm:spPr/>
      <dgm:t>
        <a:bodyPr/>
        <a:lstStyle/>
        <a:p>
          <a:endParaRPr lang="es-ES"/>
        </a:p>
      </dgm:t>
    </dgm:pt>
    <dgm:pt modelId="{290BBF30-C7AE-4ED9-AAC6-ACAD7B63C4B8}" type="parTrans" cxnId="{97687E7F-549B-4465-91A6-9C2727A7DC48}">
      <dgm:prSet/>
      <dgm:spPr/>
      <dgm:t>
        <a:bodyPr/>
        <a:lstStyle/>
        <a:p>
          <a:endParaRPr lang="es-ES"/>
        </a:p>
      </dgm:t>
    </dgm:pt>
    <dgm:pt modelId="{0D964BFC-272C-4B44-9538-9328EA2B3F37}">
      <dgm:prSet custT="1"/>
      <dgm:spPr/>
      <dgm:t>
        <a:bodyPr/>
        <a:lstStyle/>
        <a:p>
          <a:r>
            <a:rPr lang="it-IT" sz="1200" b="1" dirty="0"/>
            <a:t>Le informazioni di un sito sono controllate e chi lo gestisce può riassumerlo in modo attuale</a:t>
          </a:r>
          <a:endParaRPr lang="es-ES" sz="1200" dirty="0"/>
        </a:p>
      </dgm:t>
    </dgm:pt>
    <dgm:pt modelId="{334B548E-BCC3-4260-9C13-71171FCB101E}" type="sibTrans" cxnId="{A8D55FD3-D8C8-4186-B569-4F9C9062BB5A}">
      <dgm:prSet/>
      <dgm:spPr/>
      <dgm:t>
        <a:bodyPr/>
        <a:lstStyle/>
        <a:p>
          <a:endParaRPr lang="es-ES"/>
        </a:p>
      </dgm:t>
    </dgm:pt>
    <dgm:pt modelId="{F51D8132-7A78-490B-A345-64F06C755B27}" type="parTrans" cxnId="{A8D55FD3-D8C8-4186-B569-4F9C9062BB5A}">
      <dgm:prSet/>
      <dgm:spPr/>
      <dgm:t>
        <a:bodyPr/>
        <a:lstStyle/>
        <a:p>
          <a:endParaRPr lang="es-ES"/>
        </a:p>
      </dgm:t>
    </dgm:pt>
    <dgm:pt modelId="{C02ED35B-CC8E-4ED6-9C87-5E3025CCDC7C}">
      <dgm:prSet custT="1"/>
      <dgm:spPr/>
      <dgm:t>
        <a:bodyPr/>
        <a:lstStyle/>
        <a:p>
          <a:r>
            <a:rPr lang="it-IT" sz="1200" b="1" dirty="0"/>
            <a:t>Il motore di ricerca di un sito non ha concorrenti che cercano un piazzamento migliore nei risultati.</a:t>
          </a:r>
          <a:endParaRPr lang="es-ES" sz="1200" dirty="0"/>
        </a:p>
      </dgm:t>
    </dgm:pt>
    <dgm:pt modelId="{F0D373C1-341E-4E16-95F9-63DAF237B9DC}" type="sibTrans" cxnId="{5B4D6E9D-0D92-42EC-99CD-5664168D0D22}">
      <dgm:prSet/>
      <dgm:spPr/>
      <dgm:t>
        <a:bodyPr/>
        <a:lstStyle/>
        <a:p>
          <a:endParaRPr lang="es-ES"/>
        </a:p>
      </dgm:t>
    </dgm:pt>
    <dgm:pt modelId="{C5856B22-B81D-4AEA-A08E-D1A47DE8C72E}" type="parTrans" cxnId="{5B4D6E9D-0D92-42EC-99CD-5664168D0D22}">
      <dgm:prSet/>
      <dgm:spPr/>
      <dgm:t>
        <a:bodyPr/>
        <a:lstStyle/>
        <a:p>
          <a:endParaRPr lang="es-ES"/>
        </a:p>
      </dgm:t>
    </dgm:pt>
    <dgm:pt modelId="{053A8ABA-087F-4BE5-B243-F4EA4FDF187E}" type="pres">
      <dgm:prSet presAssocID="{9EEE2B6F-2511-43A9-8581-F9B163FC8887}" presName="linear" presStyleCnt="0">
        <dgm:presLayoutVars>
          <dgm:dir/>
          <dgm:animLvl val="lvl"/>
          <dgm:resizeHandles val="exact"/>
        </dgm:presLayoutVars>
      </dgm:prSet>
      <dgm:spPr/>
    </dgm:pt>
    <dgm:pt modelId="{2AC4695D-624B-47B1-AD11-E67BC907845C}" type="pres">
      <dgm:prSet presAssocID="{BAE7B618-9DF7-40FA-AD00-1488C4037DCC}" presName="parentLin" presStyleCnt="0"/>
      <dgm:spPr/>
    </dgm:pt>
    <dgm:pt modelId="{28AED69A-CD55-47D6-B906-0D764EC2AE53}" type="pres">
      <dgm:prSet presAssocID="{BAE7B618-9DF7-40FA-AD00-1488C4037DCC}" presName="parentLeftMargin" presStyleLbl="node1" presStyleIdx="0" presStyleCnt="1"/>
      <dgm:spPr/>
    </dgm:pt>
    <dgm:pt modelId="{EDEBD0F5-B539-4E12-9768-3BD0445C3054}" type="pres">
      <dgm:prSet presAssocID="{BAE7B618-9DF7-40FA-AD00-1488C4037DCC}" presName="parentText" presStyleLbl="node1" presStyleIdx="0" presStyleCnt="1" custScaleX="121739">
        <dgm:presLayoutVars>
          <dgm:chMax val="0"/>
          <dgm:bulletEnabled val="1"/>
        </dgm:presLayoutVars>
      </dgm:prSet>
      <dgm:spPr/>
    </dgm:pt>
    <dgm:pt modelId="{191A4996-A038-496D-8A08-8D7A6124AE0F}" type="pres">
      <dgm:prSet presAssocID="{BAE7B618-9DF7-40FA-AD00-1488C4037DCC}" presName="negativeSpace" presStyleCnt="0"/>
      <dgm:spPr/>
    </dgm:pt>
    <dgm:pt modelId="{C1A89E04-67DB-480B-BAB0-63B3DFDB0814}" type="pres">
      <dgm:prSet presAssocID="{BAE7B618-9DF7-40FA-AD00-1488C4037DCC}" presName="childText" presStyleLbl="conFgAcc1" presStyleIdx="0" presStyleCnt="1">
        <dgm:presLayoutVars>
          <dgm:bulletEnabled val="1"/>
        </dgm:presLayoutVars>
      </dgm:prSet>
      <dgm:spPr/>
    </dgm:pt>
  </dgm:ptLst>
  <dgm:cxnLst>
    <dgm:cxn modelId="{4FC9F52F-0DE9-4AEE-8D44-FC644D6F67AC}" type="presOf" srcId="{BAE7B618-9DF7-40FA-AD00-1488C4037DCC}" destId="{28AED69A-CD55-47D6-B906-0D764EC2AE53}" srcOrd="0" destOrd="0" presId="urn:microsoft.com/office/officeart/2005/8/layout/list1"/>
    <dgm:cxn modelId="{4823FB3B-4D21-40EC-B332-C15DEA46D267}" srcId="{BAE7B618-9DF7-40FA-AD00-1488C4037DCC}" destId="{2E1A47B5-243E-492C-92CE-8EF6D81C1441}" srcOrd="0" destOrd="0" parTransId="{43D8FCE1-8970-4D84-9234-15F8CF3445C1}" sibTransId="{B56A5937-526F-4B1B-99F7-B634E87EF56F}"/>
    <dgm:cxn modelId="{97687E7F-549B-4465-91A6-9C2727A7DC48}" srcId="{BAE7B618-9DF7-40FA-AD00-1488C4037DCC}" destId="{FF7CAD2A-1BAB-472B-B044-C45805128B99}" srcOrd="1" destOrd="0" parTransId="{290BBF30-C7AE-4ED9-AAC6-ACAD7B63C4B8}" sibTransId="{0A7D00BC-1554-443D-9E19-539FA14A2FDB}"/>
    <dgm:cxn modelId="{951ABA84-8D6E-4C1E-A0F8-4F9F1A15A3E5}" type="presOf" srcId="{0D964BFC-272C-4B44-9538-9328EA2B3F37}" destId="{C1A89E04-67DB-480B-BAB0-63B3DFDB0814}" srcOrd="0" destOrd="2" presId="urn:microsoft.com/office/officeart/2005/8/layout/list1"/>
    <dgm:cxn modelId="{2CB47F91-9DB5-4C45-9078-FECD7F45364E}" type="presOf" srcId="{C02ED35B-CC8E-4ED6-9C87-5E3025CCDC7C}" destId="{C1A89E04-67DB-480B-BAB0-63B3DFDB0814}" srcOrd="0" destOrd="3" presId="urn:microsoft.com/office/officeart/2005/8/layout/list1"/>
    <dgm:cxn modelId="{E254CE92-E244-4E16-9779-4049A357BB2E}" type="presOf" srcId="{FF7CAD2A-1BAB-472B-B044-C45805128B99}" destId="{C1A89E04-67DB-480B-BAB0-63B3DFDB0814}" srcOrd="0" destOrd="1" presId="urn:microsoft.com/office/officeart/2005/8/layout/list1"/>
    <dgm:cxn modelId="{5B4D6E9D-0D92-42EC-99CD-5664168D0D22}" srcId="{BAE7B618-9DF7-40FA-AD00-1488C4037DCC}" destId="{C02ED35B-CC8E-4ED6-9C87-5E3025CCDC7C}" srcOrd="3" destOrd="0" parTransId="{C5856B22-B81D-4AEA-A08E-D1A47DE8C72E}" sibTransId="{F0D373C1-341E-4E16-95F9-63DAF237B9DC}"/>
    <dgm:cxn modelId="{30C005AD-47F0-40FF-9478-26776EA59D89}" type="presOf" srcId="{9EEE2B6F-2511-43A9-8581-F9B163FC8887}" destId="{053A8ABA-087F-4BE5-B243-F4EA4FDF187E}" srcOrd="0" destOrd="0" presId="urn:microsoft.com/office/officeart/2005/8/layout/list1"/>
    <dgm:cxn modelId="{DDE2C5AD-1EE9-4B0C-8348-9079B284D38F}" srcId="{9EEE2B6F-2511-43A9-8581-F9B163FC8887}" destId="{BAE7B618-9DF7-40FA-AD00-1488C4037DCC}" srcOrd="0" destOrd="0" parTransId="{EF89B70A-5D89-4A21-85BF-FD5C33FAE43D}" sibTransId="{D3B5F141-895D-4C1B-BDA9-CB1E755B575D}"/>
    <dgm:cxn modelId="{77ADB7B2-2176-4A0C-AA49-B5C2798BD11B}" type="presOf" srcId="{2E1A47B5-243E-492C-92CE-8EF6D81C1441}" destId="{C1A89E04-67DB-480B-BAB0-63B3DFDB0814}" srcOrd="0" destOrd="0" presId="urn:microsoft.com/office/officeart/2005/8/layout/list1"/>
    <dgm:cxn modelId="{A8D55FD3-D8C8-4186-B569-4F9C9062BB5A}" srcId="{BAE7B618-9DF7-40FA-AD00-1488C4037DCC}" destId="{0D964BFC-272C-4B44-9538-9328EA2B3F37}" srcOrd="2" destOrd="0" parTransId="{F51D8132-7A78-490B-A345-64F06C755B27}" sibTransId="{334B548E-BCC3-4260-9C13-71171FCB101E}"/>
    <dgm:cxn modelId="{A01D54F7-B90E-49CE-A872-6AFC395C53EB}" type="presOf" srcId="{BAE7B618-9DF7-40FA-AD00-1488C4037DCC}" destId="{EDEBD0F5-B539-4E12-9768-3BD0445C3054}" srcOrd="1" destOrd="0" presId="urn:microsoft.com/office/officeart/2005/8/layout/list1"/>
    <dgm:cxn modelId="{376AB99A-67A1-4646-A1C5-D24590850DF8}" type="presParOf" srcId="{053A8ABA-087F-4BE5-B243-F4EA4FDF187E}" destId="{2AC4695D-624B-47B1-AD11-E67BC907845C}" srcOrd="0" destOrd="0" presId="urn:microsoft.com/office/officeart/2005/8/layout/list1"/>
    <dgm:cxn modelId="{977BFD84-E370-436C-8166-08649F70D09D}" type="presParOf" srcId="{2AC4695D-624B-47B1-AD11-E67BC907845C}" destId="{28AED69A-CD55-47D6-B906-0D764EC2AE53}" srcOrd="0" destOrd="0" presId="urn:microsoft.com/office/officeart/2005/8/layout/list1"/>
    <dgm:cxn modelId="{CE9003CC-2BFC-4BE3-A3D3-3CBB0849603F}" type="presParOf" srcId="{2AC4695D-624B-47B1-AD11-E67BC907845C}" destId="{EDEBD0F5-B539-4E12-9768-3BD0445C3054}" srcOrd="1" destOrd="0" presId="urn:microsoft.com/office/officeart/2005/8/layout/list1"/>
    <dgm:cxn modelId="{ABA42297-3F3A-4CF2-A84E-598733944B93}" type="presParOf" srcId="{053A8ABA-087F-4BE5-B243-F4EA4FDF187E}" destId="{191A4996-A038-496D-8A08-8D7A6124AE0F}" srcOrd="1" destOrd="0" presId="urn:microsoft.com/office/officeart/2005/8/layout/list1"/>
    <dgm:cxn modelId="{28BCF3AF-979E-4A1E-AE51-D3BB6D0FAA06}" type="presParOf" srcId="{053A8ABA-087F-4BE5-B243-F4EA4FDF187E}" destId="{C1A89E04-67DB-480B-BAB0-63B3DFDB081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7E8B406-6BC6-422D-B361-6A8140ACA2B0}" type="doc">
      <dgm:prSet loTypeId="urn:microsoft.com/office/officeart/2005/8/layout/hierarchy3" loCatId="list" qsTypeId="urn:microsoft.com/office/officeart/2005/8/quickstyle/simple1" qsCatId="simple" csTypeId="urn:microsoft.com/office/officeart/2005/8/colors/colorful1" csCatId="colorful"/>
      <dgm:spPr/>
      <dgm:t>
        <a:bodyPr/>
        <a:lstStyle/>
        <a:p>
          <a:endParaRPr lang="es-ES"/>
        </a:p>
      </dgm:t>
    </dgm:pt>
    <dgm:pt modelId="{A6378C89-0344-4F22-BE20-88121C9EDB45}">
      <dgm:prSet custT="1"/>
      <dgm:spPr/>
      <dgm:t>
        <a:bodyPr/>
        <a:lstStyle/>
        <a:p>
          <a:r>
            <a:rPr lang="it-IT" sz="1200" b="1">
              <a:solidFill>
                <a:schemeClr val="tx1"/>
              </a:solidFill>
            </a:rPr>
            <a:t>SEO sul linguaggio</a:t>
          </a:r>
          <a:endParaRPr lang="es-ES" sz="1200">
            <a:solidFill>
              <a:schemeClr val="tx1"/>
            </a:solidFill>
          </a:endParaRPr>
        </a:p>
      </dgm:t>
    </dgm:pt>
    <dgm:pt modelId="{58B0FD48-7BA5-4AF9-9779-D3B228A17567}" type="parTrans" cxnId="{A0D73EB0-27AA-4806-BC5B-56A17DA09023}">
      <dgm:prSet/>
      <dgm:spPr/>
      <dgm:t>
        <a:bodyPr/>
        <a:lstStyle/>
        <a:p>
          <a:endParaRPr lang="es-ES" sz="1200">
            <a:solidFill>
              <a:schemeClr val="tx1"/>
            </a:solidFill>
          </a:endParaRPr>
        </a:p>
      </dgm:t>
    </dgm:pt>
    <dgm:pt modelId="{21BB2A72-2B6B-40D7-B7D2-64FA0B531973}" type="sibTrans" cxnId="{A0D73EB0-27AA-4806-BC5B-56A17DA09023}">
      <dgm:prSet/>
      <dgm:spPr/>
      <dgm:t>
        <a:bodyPr/>
        <a:lstStyle/>
        <a:p>
          <a:endParaRPr lang="es-ES" sz="1200">
            <a:solidFill>
              <a:schemeClr val="tx1"/>
            </a:solidFill>
          </a:endParaRPr>
        </a:p>
      </dgm:t>
    </dgm:pt>
    <dgm:pt modelId="{E39024AF-F07A-41FF-8F5B-6BEDE8092C0C}">
      <dgm:prSet custT="1"/>
      <dgm:spPr/>
      <dgm:t>
        <a:bodyPr/>
        <a:lstStyle/>
        <a:p>
          <a:r>
            <a:rPr lang="it-IT" sz="1200" b="1">
              <a:solidFill>
                <a:schemeClr val="tx1"/>
              </a:solidFill>
            </a:rPr>
            <a:t>SEO sull’architettura</a:t>
          </a:r>
          <a:endParaRPr lang="es-ES" sz="1200">
            <a:solidFill>
              <a:schemeClr val="tx1"/>
            </a:solidFill>
          </a:endParaRPr>
        </a:p>
      </dgm:t>
    </dgm:pt>
    <dgm:pt modelId="{FAB111C5-B525-4EB9-B20D-3889DCC27A9D}" type="parTrans" cxnId="{E2CC9109-277F-48E4-AA40-C36C84375797}">
      <dgm:prSet/>
      <dgm:spPr/>
      <dgm:t>
        <a:bodyPr/>
        <a:lstStyle/>
        <a:p>
          <a:endParaRPr lang="es-ES" sz="1200">
            <a:solidFill>
              <a:schemeClr val="tx1"/>
            </a:solidFill>
          </a:endParaRPr>
        </a:p>
      </dgm:t>
    </dgm:pt>
    <dgm:pt modelId="{9C20984E-6E05-4B11-A0A7-DED62F4BBC69}" type="sibTrans" cxnId="{E2CC9109-277F-48E4-AA40-C36C84375797}">
      <dgm:prSet/>
      <dgm:spPr/>
      <dgm:t>
        <a:bodyPr/>
        <a:lstStyle/>
        <a:p>
          <a:endParaRPr lang="es-ES" sz="1200">
            <a:solidFill>
              <a:schemeClr val="tx1"/>
            </a:solidFill>
          </a:endParaRPr>
        </a:p>
      </dgm:t>
    </dgm:pt>
    <dgm:pt modelId="{670CF8B0-3B69-41E4-BB36-1AD4FFDE7008}">
      <dgm:prSet custT="1"/>
      <dgm:spPr/>
      <dgm:t>
        <a:bodyPr/>
        <a:lstStyle/>
        <a:p>
          <a:r>
            <a:rPr lang="it-IT" sz="1200" b="1" dirty="0">
              <a:solidFill>
                <a:schemeClr val="tx1"/>
              </a:solidFill>
            </a:rPr>
            <a:t>SEO sulla reputazione</a:t>
          </a:r>
          <a:endParaRPr lang="es-ES" sz="1200" dirty="0">
            <a:solidFill>
              <a:schemeClr val="tx1"/>
            </a:solidFill>
          </a:endParaRPr>
        </a:p>
      </dgm:t>
    </dgm:pt>
    <dgm:pt modelId="{5488195E-1E18-436A-90B0-5DEF9C93D6A8}" type="parTrans" cxnId="{F33FE90D-58D8-4AAB-9200-1CFCD59E4002}">
      <dgm:prSet/>
      <dgm:spPr/>
      <dgm:t>
        <a:bodyPr/>
        <a:lstStyle/>
        <a:p>
          <a:endParaRPr lang="es-ES" sz="1200">
            <a:solidFill>
              <a:schemeClr val="tx1"/>
            </a:solidFill>
          </a:endParaRPr>
        </a:p>
      </dgm:t>
    </dgm:pt>
    <dgm:pt modelId="{C76E02DC-5A29-49EB-AAC8-8888E48720DB}" type="sibTrans" cxnId="{F33FE90D-58D8-4AAB-9200-1CFCD59E4002}">
      <dgm:prSet/>
      <dgm:spPr/>
      <dgm:t>
        <a:bodyPr/>
        <a:lstStyle/>
        <a:p>
          <a:endParaRPr lang="es-ES" sz="1200">
            <a:solidFill>
              <a:schemeClr val="tx1"/>
            </a:solidFill>
          </a:endParaRPr>
        </a:p>
      </dgm:t>
    </dgm:pt>
    <dgm:pt modelId="{268B9C57-1CE8-4A5D-A05B-2D7135E9E72B}" type="pres">
      <dgm:prSet presAssocID="{D7E8B406-6BC6-422D-B361-6A8140ACA2B0}" presName="diagram" presStyleCnt="0">
        <dgm:presLayoutVars>
          <dgm:chPref val="1"/>
          <dgm:dir/>
          <dgm:animOne val="branch"/>
          <dgm:animLvl val="lvl"/>
          <dgm:resizeHandles/>
        </dgm:presLayoutVars>
      </dgm:prSet>
      <dgm:spPr/>
    </dgm:pt>
    <dgm:pt modelId="{739B8424-A167-4468-BEAF-BB09AF75CDC0}" type="pres">
      <dgm:prSet presAssocID="{A6378C89-0344-4F22-BE20-88121C9EDB45}" presName="root" presStyleCnt="0"/>
      <dgm:spPr/>
    </dgm:pt>
    <dgm:pt modelId="{588B4862-3C7E-46D2-8BE4-E2445040A4DA}" type="pres">
      <dgm:prSet presAssocID="{A6378C89-0344-4F22-BE20-88121C9EDB45}" presName="rootComposite" presStyleCnt="0"/>
      <dgm:spPr/>
    </dgm:pt>
    <dgm:pt modelId="{338D30BB-3CEF-4FD1-AF17-AC965B7B1E4C}" type="pres">
      <dgm:prSet presAssocID="{A6378C89-0344-4F22-BE20-88121C9EDB45}" presName="rootText" presStyleLbl="node1" presStyleIdx="0" presStyleCnt="3"/>
      <dgm:spPr/>
    </dgm:pt>
    <dgm:pt modelId="{6776A2A6-0233-493E-9BD3-A35D3D8D2862}" type="pres">
      <dgm:prSet presAssocID="{A6378C89-0344-4F22-BE20-88121C9EDB45}" presName="rootConnector" presStyleLbl="node1" presStyleIdx="0" presStyleCnt="3"/>
      <dgm:spPr/>
    </dgm:pt>
    <dgm:pt modelId="{48D5FCA8-BB89-4809-83F3-A39D6B04BC65}" type="pres">
      <dgm:prSet presAssocID="{A6378C89-0344-4F22-BE20-88121C9EDB45}" presName="childShape" presStyleCnt="0"/>
      <dgm:spPr/>
    </dgm:pt>
    <dgm:pt modelId="{9D2597DC-1803-4D61-94CD-187927FB6979}" type="pres">
      <dgm:prSet presAssocID="{E39024AF-F07A-41FF-8F5B-6BEDE8092C0C}" presName="root" presStyleCnt="0"/>
      <dgm:spPr/>
    </dgm:pt>
    <dgm:pt modelId="{1BD53ABB-6CAF-47CA-BBD6-EEB1D3434C77}" type="pres">
      <dgm:prSet presAssocID="{E39024AF-F07A-41FF-8F5B-6BEDE8092C0C}" presName="rootComposite" presStyleCnt="0"/>
      <dgm:spPr/>
    </dgm:pt>
    <dgm:pt modelId="{A192182F-7B50-4F00-B89B-923E1ED1067E}" type="pres">
      <dgm:prSet presAssocID="{E39024AF-F07A-41FF-8F5B-6BEDE8092C0C}" presName="rootText" presStyleLbl="node1" presStyleIdx="1" presStyleCnt="3"/>
      <dgm:spPr/>
    </dgm:pt>
    <dgm:pt modelId="{41FE3D37-0933-4C63-A393-D6F19CC2C21D}" type="pres">
      <dgm:prSet presAssocID="{E39024AF-F07A-41FF-8F5B-6BEDE8092C0C}" presName="rootConnector" presStyleLbl="node1" presStyleIdx="1" presStyleCnt="3"/>
      <dgm:spPr/>
    </dgm:pt>
    <dgm:pt modelId="{E148DDED-079E-49D4-946B-8DEB42C880B6}" type="pres">
      <dgm:prSet presAssocID="{E39024AF-F07A-41FF-8F5B-6BEDE8092C0C}" presName="childShape" presStyleCnt="0"/>
      <dgm:spPr/>
    </dgm:pt>
    <dgm:pt modelId="{FA72316B-055A-4A14-A3C5-1C00FCB9054B}" type="pres">
      <dgm:prSet presAssocID="{670CF8B0-3B69-41E4-BB36-1AD4FFDE7008}" presName="root" presStyleCnt="0"/>
      <dgm:spPr/>
    </dgm:pt>
    <dgm:pt modelId="{1FEB3A8F-5E8A-48AF-B150-33FF53A3D033}" type="pres">
      <dgm:prSet presAssocID="{670CF8B0-3B69-41E4-BB36-1AD4FFDE7008}" presName="rootComposite" presStyleCnt="0"/>
      <dgm:spPr/>
    </dgm:pt>
    <dgm:pt modelId="{8375AE5C-A54A-4E34-9E26-939713B17C15}" type="pres">
      <dgm:prSet presAssocID="{670CF8B0-3B69-41E4-BB36-1AD4FFDE7008}" presName="rootText" presStyleLbl="node1" presStyleIdx="2" presStyleCnt="3"/>
      <dgm:spPr/>
    </dgm:pt>
    <dgm:pt modelId="{7DF59A9E-C717-442C-A18E-2DC28F5F572A}" type="pres">
      <dgm:prSet presAssocID="{670CF8B0-3B69-41E4-BB36-1AD4FFDE7008}" presName="rootConnector" presStyleLbl="node1" presStyleIdx="2" presStyleCnt="3"/>
      <dgm:spPr/>
    </dgm:pt>
    <dgm:pt modelId="{4CBB29BA-AD94-421A-AC59-11C6CA3597CA}" type="pres">
      <dgm:prSet presAssocID="{670CF8B0-3B69-41E4-BB36-1AD4FFDE7008}" presName="childShape" presStyleCnt="0"/>
      <dgm:spPr/>
    </dgm:pt>
  </dgm:ptLst>
  <dgm:cxnLst>
    <dgm:cxn modelId="{E2CC9109-277F-48E4-AA40-C36C84375797}" srcId="{D7E8B406-6BC6-422D-B361-6A8140ACA2B0}" destId="{E39024AF-F07A-41FF-8F5B-6BEDE8092C0C}" srcOrd="1" destOrd="0" parTransId="{FAB111C5-B525-4EB9-B20D-3889DCC27A9D}" sibTransId="{9C20984E-6E05-4B11-A0A7-DED62F4BBC69}"/>
    <dgm:cxn modelId="{F33FE90D-58D8-4AAB-9200-1CFCD59E4002}" srcId="{D7E8B406-6BC6-422D-B361-6A8140ACA2B0}" destId="{670CF8B0-3B69-41E4-BB36-1AD4FFDE7008}" srcOrd="2" destOrd="0" parTransId="{5488195E-1E18-436A-90B0-5DEF9C93D6A8}" sibTransId="{C76E02DC-5A29-49EB-AAC8-8888E48720DB}"/>
    <dgm:cxn modelId="{A1E72D1A-78E7-4960-9138-8B43A3FF0CDD}" type="presOf" srcId="{E39024AF-F07A-41FF-8F5B-6BEDE8092C0C}" destId="{A192182F-7B50-4F00-B89B-923E1ED1067E}" srcOrd="0" destOrd="0" presId="urn:microsoft.com/office/officeart/2005/8/layout/hierarchy3"/>
    <dgm:cxn modelId="{7FD93639-6774-4534-978B-97C7F3032948}" type="presOf" srcId="{A6378C89-0344-4F22-BE20-88121C9EDB45}" destId="{6776A2A6-0233-493E-9BD3-A35D3D8D2862}" srcOrd="1" destOrd="0" presId="urn:microsoft.com/office/officeart/2005/8/layout/hierarchy3"/>
    <dgm:cxn modelId="{1419EA93-658E-4AB6-8620-26C79A40F302}" type="presOf" srcId="{670CF8B0-3B69-41E4-BB36-1AD4FFDE7008}" destId="{7DF59A9E-C717-442C-A18E-2DC28F5F572A}" srcOrd="1" destOrd="0" presId="urn:microsoft.com/office/officeart/2005/8/layout/hierarchy3"/>
    <dgm:cxn modelId="{1A1C5DA5-4D01-4BCE-9123-EE6852B393FF}" type="presOf" srcId="{670CF8B0-3B69-41E4-BB36-1AD4FFDE7008}" destId="{8375AE5C-A54A-4E34-9E26-939713B17C15}" srcOrd="0" destOrd="0" presId="urn:microsoft.com/office/officeart/2005/8/layout/hierarchy3"/>
    <dgm:cxn modelId="{A0D73EB0-27AA-4806-BC5B-56A17DA09023}" srcId="{D7E8B406-6BC6-422D-B361-6A8140ACA2B0}" destId="{A6378C89-0344-4F22-BE20-88121C9EDB45}" srcOrd="0" destOrd="0" parTransId="{58B0FD48-7BA5-4AF9-9779-D3B228A17567}" sibTransId="{21BB2A72-2B6B-40D7-B7D2-64FA0B531973}"/>
    <dgm:cxn modelId="{FC8833C1-A9CB-43C2-8F74-EA01D3EB91AC}" type="presOf" srcId="{E39024AF-F07A-41FF-8F5B-6BEDE8092C0C}" destId="{41FE3D37-0933-4C63-A393-D6F19CC2C21D}" srcOrd="1" destOrd="0" presId="urn:microsoft.com/office/officeart/2005/8/layout/hierarchy3"/>
    <dgm:cxn modelId="{00CA9ECA-7209-4F7C-B5B1-788C8BFC1584}" type="presOf" srcId="{A6378C89-0344-4F22-BE20-88121C9EDB45}" destId="{338D30BB-3CEF-4FD1-AF17-AC965B7B1E4C}" srcOrd="0" destOrd="0" presId="urn:microsoft.com/office/officeart/2005/8/layout/hierarchy3"/>
    <dgm:cxn modelId="{CD50CAE4-2E19-43BC-A0EF-5FCAE9918F63}" type="presOf" srcId="{D7E8B406-6BC6-422D-B361-6A8140ACA2B0}" destId="{268B9C57-1CE8-4A5D-A05B-2D7135E9E72B}" srcOrd="0" destOrd="0" presId="urn:microsoft.com/office/officeart/2005/8/layout/hierarchy3"/>
    <dgm:cxn modelId="{0890E658-8C06-48B0-97A0-7A51831C4219}" type="presParOf" srcId="{268B9C57-1CE8-4A5D-A05B-2D7135E9E72B}" destId="{739B8424-A167-4468-BEAF-BB09AF75CDC0}" srcOrd="0" destOrd="0" presId="urn:microsoft.com/office/officeart/2005/8/layout/hierarchy3"/>
    <dgm:cxn modelId="{D787612D-6031-4C0F-9620-5950C0B90E15}" type="presParOf" srcId="{739B8424-A167-4468-BEAF-BB09AF75CDC0}" destId="{588B4862-3C7E-46D2-8BE4-E2445040A4DA}" srcOrd="0" destOrd="0" presId="urn:microsoft.com/office/officeart/2005/8/layout/hierarchy3"/>
    <dgm:cxn modelId="{1A917C9F-33B9-4538-BDCB-C22B677EA261}" type="presParOf" srcId="{588B4862-3C7E-46D2-8BE4-E2445040A4DA}" destId="{338D30BB-3CEF-4FD1-AF17-AC965B7B1E4C}" srcOrd="0" destOrd="0" presId="urn:microsoft.com/office/officeart/2005/8/layout/hierarchy3"/>
    <dgm:cxn modelId="{618FF8D6-1A66-4C6A-8848-BC7E2C4ED0E5}" type="presParOf" srcId="{588B4862-3C7E-46D2-8BE4-E2445040A4DA}" destId="{6776A2A6-0233-493E-9BD3-A35D3D8D2862}" srcOrd="1" destOrd="0" presId="urn:microsoft.com/office/officeart/2005/8/layout/hierarchy3"/>
    <dgm:cxn modelId="{1E69890C-CE77-45C1-9863-B5904EE24BE7}" type="presParOf" srcId="{739B8424-A167-4468-BEAF-BB09AF75CDC0}" destId="{48D5FCA8-BB89-4809-83F3-A39D6B04BC65}" srcOrd="1" destOrd="0" presId="urn:microsoft.com/office/officeart/2005/8/layout/hierarchy3"/>
    <dgm:cxn modelId="{172AF864-BD51-4610-BBE2-CB6C448BE8F5}" type="presParOf" srcId="{268B9C57-1CE8-4A5D-A05B-2D7135E9E72B}" destId="{9D2597DC-1803-4D61-94CD-187927FB6979}" srcOrd="1" destOrd="0" presId="urn:microsoft.com/office/officeart/2005/8/layout/hierarchy3"/>
    <dgm:cxn modelId="{FE888B5C-EE3E-4AC8-8FF4-4BF362E25C1E}" type="presParOf" srcId="{9D2597DC-1803-4D61-94CD-187927FB6979}" destId="{1BD53ABB-6CAF-47CA-BBD6-EEB1D3434C77}" srcOrd="0" destOrd="0" presId="urn:microsoft.com/office/officeart/2005/8/layout/hierarchy3"/>
    <dgm:cxn modelId="{85DC3549-B8BE-49A3-B5AC-A4C8D78D265B}" type="presParOf" srcId="{1BD53ABB-6CAF-47CA-BBD6-EEB1D3434C77}" destId="{A192182F-7B50-4F00-B89B-923E1ED1067E}" srcOrd="0" destOrd="0" presId="urn:microsoft.com/office/officeart/2005/8/layout/hierarchy3"/>
    <dgm:cxn modelId="{69FAA2DD-D0ED-4E12-8756-17B58E59C545}" type="presParOf" srcId="{1BD53ABB-6CAF-47CA-BBD6-EEB1D3434C77}" destId="{41FE3D37-0933-4C63-A393-D6F19CC2C21D}" srcOrd="1" destOrd="0" presId="urn:microsoft.com/office/officeart/2005/8/layout/hierarchy3"/>
    <dgm:cxn modelId="{2B35E46C-C92F-4019-9BB0-4AADCB7620CF}" type="presParOf" srcId="{9D2597DC-1803-4D61-94CD-187927FB6979}" destId="{E148DDED-079E-49D4-946B-8DEB42C880B6}" srcOrd="1" destOrd="0" presId="urn:microsoft.com/office/officeart/2005/8/layout/hierarchy3"/>
    <dgm:cxn modelId="{BBB6AB03-605E-40B3-B903-E0A9056A47E7}" type="presParOf" srcId="{268B9C57-1CE8-4A5D-A05B-2D7135E9E72B}" destId="{FA72316B-055A-4A14-A3C5-1C00FCB9054B}" srcOrd="2" destOrd="0" presId="urn:microsoft.com/office/officeart/2005/8/layout/hierarchy3"/>
    <dgm:cxn modelId="{33CCC0B2-F2D8-4E3C-A246-6E9FB563411A}" type="presParOf" srcId="{FA72316B-055A-4A14-A3C5-1C00FCB9054B}" destId="{1FEB3A8F-5E8A-48AF-B150-33FF53A3D033}" srcOrd="0" destOrd="0" presId="urn:microsoft.com/office/officeart/2005/8/layout/hierarchy3"/>
    <dgm:cxn modelId="{92AA5AFE-4C3F-4883-8D3D-F4568B51DCC7}" type="presParOf" srcId="{1FEB3A8F-5E8A-48AF-B150-33FF53A3D033}" destId="{8375AE5C-A54A-4E34-9E26-939713B17C15}" srcOrd="0" destOrd="0" presId="urn:microsoft.com/office/officeart/2005/8/layout/hierarchy3"/>
    <dgm:cxn modelId="{F2015DA3-866F-4E84-BFDB-CE091B156FEB}" type="presParOf" srcId="{1FEB3A8F-5E8A-48AF-B150-33FF53A3D033}" destId="{7DF59A9E-C717-442C-A18E-2DC28F5F572A}" srcOrd="1" destOrd="0" presId="urn:microsoft.com/office/officeart/2005/8/layout/hierarchy3"/>
    <dgm:cxn modelId="{1300A2CF-EABF-403D-8D46-78900D2E761A}" type="presParOf" srcId="{FA72316B-055A-4A14-A3C5-1C00FCB9054B}" destId="{4CBB29BA-AD94-421A-AC59-11C6CA3597C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62C79E3-E8FE-4878-947E-DAC43BFF43D1}"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s-ES"/>
        </a:p>
      </dgm:t>
    </dgm:pt>
    <dgm:pt modelId="{FAC08ECD-2949-448A-AA3D-56B363847C71}">
      <dgm:prSet custT="1"/>
      <dgm:spPr/>
      <dgm:t>
        <a:bodyPr/>
        <a:lstStyle/>
        <a:p>
          <a:r>
            <a:rPr lang="it-IT" sz="1200" b="1"/>
            <a:t>Navigazione e menù </a:t>
          </a:r>
          <a:endParaRPr lang="es-ES" sz="1200" dirty="0"/>
        </a:p>
      </dgm:t>
    </dgm:pt>
    <dgm:pt modelId="{C5EC2FC6-8CA3-4340-8BFA-F7013BD353A7}" type="parTrans" cxnId="{1C386CB4-B763-40C0-A6E6-657B9064F6E3}">
      <dgm:prSet/>
      <dgm:spPr/>
      <dgm:t>
        <a:bodyPr/>
        <a:lstStyle/>
        <a:p>
          <a:endParaRPr lang="es-ES" sz="1200">
            <a:solidFill>
              <a:schemeClr val="tx1"/>
            </a:solidFill>
          </a:endParaRPr>
        </a:p>
      </dgm:t>
    </dgm:pt>
    <dgm:pt modelId="{6398BE4F-B2D5-4108-AF16-352F9DE41EFD}" type="sibTrans" cxnId="{1C386CB4-B763-40C0-A6E6-657B9064F6E3}">
      <dgm:prSet custT="1"/>
      <dgm:spPr>
        <a:solidFill>
          <a:schemeClr val="accent4">
            <a:lumMod val="60000"/>
            <a:lumOff val="40000"/>
            <a:alpha val="90000"/>
          </a:schemeClr>
        </a:solidFill>
        <a:ln>
          <a:solidFill>
            <a:srgbClr val="7030A0">
              <a:alpha val="90000"/>
            </a:srgbClr>
          </a:solidFill>
        </a:ln>
      </dgm:spPr>
      <dgm:t>
        <a:bodyPr/>
        <a:lstStyle/>
        <a:p>
          <a:endParaRPr lang="es-ES" sz="1200">
            <a:solidFill>
              <a:schemeClr val="tx1"/>
            </a:solidFill>
          </a:endParaRPr>
        </a:p>
      </dgm:t>
    </dgm:pt>
    <dgm:pt modelId="{8174DBE8-488F-4A30-BAF6-BA7AC9E8143A}">
      <dgm:prSet custT="1"/>
      <dgm:spPr/>
      <dgm:t>
        <a:bodyPr/>
        <a:lstStyle/>
        <a:p>
          <a:r>
            <a:rPr lang="it-IT" sz="1200" b="1"/>
            <a:t>Architettura informativa (modo in cui viene strutturato uno spazio informativo).</a:t>
          </a:r>
          <a:endParaRPr lang="es-ES" sz="1200" dirty="0"/>
        </a:p>
      </dgm:t>
    </dgm:pt>
    <dgm:pt modelId="{044B48D6-FF7A-441E-891D-FD36E2B28FC7}" type="parTrans" cxnId="{A92B4730-B94F-45F8-B3C5-71F0AFE5AE4D}">
      <dgm:prSet/>
      <dgm:spPr/>
      <dgm:t>
        <a:bodyPr/>
        <a:lstStyle/>
        <a:p>
          <a:endParaRPr lang="es-ES" sz="1200">
            <a:solidFill>
              <a:schemeClr val="tx1"/>
            </a:solidFill>
          </a:endParaRPr>
        </a:p>
      </dgm:t>
    </dgm:pt>
    <dgm:pt modelId="{9D9D5ECE-A2F9-4BFF-97C7-A362F93D6DEE}" type="sibTrans" cxnId="{A92B4730-B94F-45F8-B3C5-71F0AFE5AE4D}">
      <dgm:prSet/>
      <dgm:spPr/>
      <dgm:t>
        <a:bodyPr/>
        <a:lstStyle/>
        <a:p>
          <a:endParaRPr lang="es-ES" sz="1200">
            <a:solidFill>
              <a:schemeClr val="tx1"/>
            </a:solidFill>
          </a:endParaRPr>
        </a:p>
      </dgm:t>
    </dgm:pt>
    <dgm:pt modelId="{B2F7EBB1-0183-4590-A961-84303F8536B9}">
      <dgm:prSet custT="1"/>
      <dgm:spPr/>
      <dgm:t>
        <a:bodyPr/>
        <a:lstStyle/>
        <a:p>
          <a:r>
            <a:rPr lang="it-IT" sz="1200" b="1"/>
            <a:t>Link</a:t>
          </a:r>
          <a:endParaRPr lang="es-ES" sz="1200"/>
        </a:p>
      </dgm:t>
    </dgm:pt>
    <dgm:pt modelId="{10D1BABB-C355-4353-B306-FAE7F98CF208}" type="parTrans" cxnId="{F3DAF90C-A6DE-47BD-84B9-350FBE4B3757}">
      <dgm:prSet/>
      <dgm:spPr/>
      <dgm:t>
        <a:bodyPr/>
        <a:lstStyle/>
        <a:p>
          <a:endParaRPr lang="es-ES" sz="1200">
            <a:solidFill>
              <a:schemeClr val="tx1"/>
            </a:solidFill>
          </a:endParaRPr>
        </a:p>
      </dgm:t>
    </dgm:pt>
    <dgm:pt modelId="{0F5997DE-360D-4757-B824-9E3514ACD97A}" type="sibTrans" cxnId="{F3DAF90C-A6DE-47BD-84B9-350FBE4B3757}">
      <dgm:prSet custT="1"/>
      <dgm:spPr>
        <a:solidFill>
          <a:schemeClr val="accent4">
            <a:lumMod val="60000"/>
            <a:lumOff val="40000"/>
            <a:alpha val="90000"/>
          </a:schemeClr>
        </a:solidFill>
        <a:ln>
          <a:solidFill>
            <a:srgbClr val="7030A0">
              <a:alpha val="90000"/>
            </a:srgbClr>
          </a:solidFill>
        </a:ln>
      </dgm:spPr>
      <dgm:t>
        <a:bodyPr/>
        <a:lstStyle/>
        <a:p>
          <a:endParaRPr lang="es-ES" sz="1200">
            <a:solidFill>
              <a:schemeClr val="tx1"/>
            </a:solidFill>
          </a:endParaRPr>
        </a:p>
      </dgm:t>
    </dgm:pt>
    <dgm:pt modelId="{FDFDD107-9333-4014-8F10-37CF1C38A7C9}">
      <dgm:prSet custT="1"/>
      <dgm:spPr/>
      <dgm:t>
        <a:bodyPr/>
        <a:lstStyle/>
        <a:p>
          <a:r>
            <a:rPr lang="it-IT" sz="1200" b="1"/>
            <a:t>Nomi di area o categoria</a:t>
          </a:r>
          <a:endParaRPr lang="es-ES" sz="1200" dirty="0"/>
        </a:p>
      </dgm:t>
    </dgm:pt>
    <dgm:pt modelId="{51A9B5A4-108C-4845-95EF-3BA224591206}" type="parTrans" cxnId="{EE454172-E2AE-4918-BB11-BBE326F93A54}">
      <dgm:prSet/>
      <dgm:spPr/>
      <dgm:t>
        <a:bodyPr/>
        <a:lstStyle/>
        <a:p>
          <a:endParaRPr lang="es-ES" sz="1200">
            <a:solidFill>
              <a:schemeClr val="tx1"/>
            </a:solidFill>
          </a:endParaRPr>
        </a:p>
      </dgm:t>
    </dgm:pt>
    <dgm:pt modelId="{7FC1014D-DADB-469D-B3E3-AC694EC5EE7F}" type="sibTrans" cxnId="{EE454172-E2AE-4918-BB11-BBE326F93A54}">
      <dgm:prSet custT="1"/>
      <dgm:spPr>
        <a:solidFill>
          <a:schemeClr val="accent4">
            <a:lumMod val="60000"/>
            <a:lumOff val="40000"/>
            <a:alpha val="90000"/>
          </a:schemeClr>
        </a:solidFill>
        <a:ln>
          <a:solidFill>
            <a:srgbClr val="7030A0">
              <a:alpha val="90000"/>
            </a:srgbClr>
          </a:solidFill>
        </a:ln>
      </dgm:spPr>
      <dgm:t>
        <a:bodyPr/>
        <a:lstStyle/>
        <a:p>
          <a:endParaRPr lang="es-ES" sz="1200">
            <a:solidFill>
              <a:schemeClr val="tx1"/>
            </a:solidFill>
          </a:endParaRPr>
        </a:p>
      </dgm:t>
    </dgm:pt>
    <dgm:pt modelId="{3C27647A-9332-4C2A-8642-CCC9FD25163A}" type="pres">
      <dgm:prSet presAssocID="{D62C79E3-E8FE-4878-947E-DAC43BFF43D1}" presName="outerComposite" presStyleCnt="0">
        <dgm:presLayoutVars>
          <dgm:chMax val="5"/>
          <dgm:dir/>
          <dgm:resizeHandles val="exact"/>
        </dgm:presLayoutVars>
      </dgm:prSet>
      <dgm:spPr/>
    </dgm:pt>
    <dgm:pt modelId="{094F64E7-6BC5-4929-A98B-5A263A63F312}" type="pres">
      <dgm:prSet presAssocID="{D62C79E3-E8FE-4878-947E-DAC43BFF43D1}" presName="dummyMaxCanvas" presStyleCnt="0">
        <dgm:presLayoutVars/>
      </dgm:prSet>
      <dgm:spPr/>
    </dgm:pt>
    <dgm:pt modelId="{A8AA6ADC-9353-4CFF-892C-5ED02DB22A34}" type="pres">
      <dgm:prSet presAssocID="{D62C79E3-E8FE-4878-947E-DAC43BFF43D1}" presName="FourNodes_1" presStyleLbl="node1" presStyleIdx="0" presStyleCnt="4">
        <dgm:presLayoutVars>
          <dgm:bulletEnabled val="1"/>
        </dgm:presLayoutVars>
      </dgm:prSet>
      <dgm:spPr/>
    </dgm:pt>
    <dgm:pt modelId="{19DF2F7B-C0A6-4D79-BAAE-4E7E67C08F57}" type="pres">
      <dgm:prSet presAssocID="{D62C79E3-E8FE-4878-947E-DAC43BFF43D1}" presName="FourNodes_2" presStyleLbl="node1" presStyleIdx="1" presStyleCnt="4">
        <dgm:presLayoutVars>
          <dgm:bulletEnabled val="1"/>
        </dgm:presLayoutVars>
      </dgm:prSet>
      <dgm:spPr/>
    </dgm:pt>
    <dgm:pt modelId="{110667FD-9B1F-4431-9A6D-F12019C33BB1}" type="pres">
      <dgm:prSet presAssocID="{D62C79E3-E8FE-4878-947E-DAC43BFF43D1}" presName="FourNodes_3" presStyleLbl="node1" presStyleIdx="2" presStyleCnt="4">
        <dgm:presLayoutVars>
          <dgm:bulletEnabled val="1"/>
        </dgm:presLayoutVars>
      </dgm:prSet>
      <dgm:spPr/>
    </dgm:pt>
    <dgm:pt modelId="{AEBB59F1-A66C-4952-A909-E1F19F6B580F}" type="pres">
      <dgm:prSet presAssocID="{D62C79E3-E8FE-4878-947E-DAC43BFF43D1}" presName="FourNodes_4" presStyleLbl="node1" presStyleIdx="3" presStyleCnt="4">
        <dgm:presLayoutVars>
          <dgm:bulletEnabled val="1"/>
        </dgm:presLayoutVars>
      </dgm:prSet>
      <dgm:spPr/>
    </dgm:pt>
    <dgm:pt modelId="{137E2567-5B31-4120-96C1-EB8800B0F446}" type="pres">
      <dgm:prSet presAssocID="{D62C79E3-E8FE-4878-947E-DAC43BFF43D1}" presName="FourConn_1-2" presStyleLbl="fgAccFollowNode1" presStyleIdx="0" presStyleCnt="3">
        <dgm:presLayoutVars>
          <dgm:bulletEnabled val="1"/>
        </dgm:presLayoutVars>
      </dgm:prSet>
      <dgm:spPr/>
    </dgm:pt>
    <dgm:pt modelId="{36D489FF-583E-417B-8F92-8C9F7157A53D}" type="pres">
      <dgm:prSet presAssocID="{D62C79E3-E8FE-4878-947E-DAC43BFF43D1}" presName="FourConn_2-3" presStyleLbl="fgAccFollowNode1" presStyleIdx="1" presStyleCnt="3">
        <dgm:presLayoutVars>
          <dgm:bulletEnabled val="1"/>
        </dgm:presLayoutVars>
      </dgm:prSet>
      <dgm:spPr/>
    </dgm:pt>
    <dgm:pt modelId="{A832224C-7851-481C-AF4E-8539C7667CAC}" type="pres">
      <dgm:prSet presAssocID="{D62C79E3-E8FE-4878-947E-DAC43BFF43D1}" presName="FourConn_3-4" presStyleLbl="fgAccFollowNode1" presStyleIdx="2" presStyleCnt="3">
        <dgm:presLayoutVars>
          <dgm:bulletEnabled val="1"/>
        </dgm:presLayoutVars>
      </dgm:prSet>
      <dgm:spPr/>
    </dgm:pt>
    <dgm:pt modelId="{B3C0E64B-642F-4705-B34A-4BA4F5DA2FB6}" type="pres">
      <dgm:prSet presAssocID="{D62C79E3-E8FE-4878-947E-DAC43BFF43D1}" presName="FourNodes_1_text" presStyleLbl="node1" presStyleIdx="3" presStyleCnt="4">
        <dgm:presLayoutVars>
          <dgm:bulletEnabled val="1"/>
        </dgm:presLayoutVars>
      </dgm:prSet>
      <dgm:spPr/>
    </dgm:pt>
    <dgm:pt modelId="{09814E7C-CF93-46D9-8200-03ACE8ACE57D}" type="pres">
      <dgm:prSet presAssocID="{D62C79E3-E8FE-4878-947E-DAC43BFF43D1}" presName="FourNodes_2_text" presStyleLbl="node1" presStyleIdx="3" presStyleCnt="4">
        <dgm:presLayoutVars>
          <dgm:bulletEnabled val="1"/>
        </dgm:presLayoutVars>
      </dgm:prSet>
      <dgm:spPr/>
    </dgm:pt>
    <dgm:pt modelId="{A192C30E-C925-4BC0-9918-DF88A7DC358C}" type="pres">
      <dgm:prSet presAssocID="{D62C79E3-E8FE-4878-947E-DAC43BFF43D1}" presName="FourNodes_3_text" presStyleLbl="node1" presStyleIdx="3" presStyleCnt="4">
        <dgm:presLayoutVars>
          <dgm:bulletEnabled val="1"/>
        </dgm:presLayoutVars>
      </dgm:prSet>
      <dgm:spPr/>
    </dgm:pt>
    <dgm:pt modelId="{CC143131-10BE-4BF2-A346-B8CA85945480}" type="pres">
      <dgm:prSet presAssocID="{D62C79E3-E8FE-4878-947E-DAC43BFF43D1}" presName="FourNodes_4_text" presStyleLbl="node1" presStyleIdx="3" presStyleCnt="4">
        <dgm:presLayoutVars>
          <dgm:bulletEnabled val="1"/>
        </dgm:presLayoutVars>
      </dgm:prSet>
      <dgm:spPr/>
    </dgm:pt>
  </dgm:ptLst>
  <dgm:cxnLst>
    <dgm:cxn modelId="{F3DAF90C-A6DE-47BD-84B9-350FBE4B3757}" srcId="{D62C79E3-E8FE-4878-947E-DAC43BFF43D1}" destId="{B2F7EBB1-0183-4590-A961-84303F8536B9}" srcOrd="2" destOrd="0" parTransId="{10D1BABB-C355-4353-B306-FAE7F98CF208}" sibTransId="{0F5997DE-360D-4757-B824-9E3514ACD97A}"/>
    <dgm:cxn modelId="{C085CC1F-D84F-4D78-A068-6B35DC538662}" type="presOf" srcId="{8174DBE8-488F-4A30-BAF6-BA7AC9E8143A}" destId="{AEBB59F1-A66C-4952-A909-E1F19F6B580F}" srcOrd="0" destOrd="0" presId="urn:microsoft.com/office/officeart/2005/8/layout/vProcess5"/>
    <dgm:cxn modelId="{A92B4730-B94F-45F8-B3C5-71F0AFE5AE4D}" srcId="{D62C79E3-E8FE-4878-947E-DAC43BFF43D1}" destId="{8174DBE8-488F-4A30-BAF6-BA7AC9E8143A}" srcOrd="3" destOrd="0" parTransId="{044B48D6-FF7A-441E-891D-FD36E2B28FC7}" sibTransId="{9D9D5ECE-A2F9-4BFF-97C7-A362F93D6DEE}"/>
    <dgm:cxn modelId="{75BE4735-4A4B-4743-B07A-37D11CC86937}" type="presOf" srcId="{FDFDD107-9333-4014-8F10-37CF1C38A7C9}" destId="{09814E7C-CF93-46D9-8200-03ACE8ACE57D}" srcOrd="1" destOrd="0" presId="urn:microsoft.com/office/officeart/2005/8/layout/vProcess5"/>
    <dgm:cxn modelId="{8E29DC6C-DAED-4AA4-B03A-A769141DCCBC}" type="presOf" srcId="{B2F7EBB1-0183-4590-A961-84303F8536B9}" destId="{110667FD-9B1F-4431-9A6D-F12019C33BB1}" srcOrd="0" destOrd="0" presId="urn:microsoft.com/office/officeart/2005/8/layout/vProcess5"/>
    <dgm:cxn modelId="{B26ADC70-99C8-454A-BD07-A00263105184}" type="presOf" srcId="{8174DBE8-488F-4A30-BAF6-BA7AC9E8143A}" destId="{CC143131-10BE-4BF2-A346-B8CA85945480}" srcOrd="1" destOrd="0" presId="urn:microsoft.com/office/officeart/2005/8/layout/vProcess5"/>
    <dgm:cxn modelId="{EE454172-E2AE-4918-BB11-BBE326F93A54}" srcId="{D62C79E3-E8FE-4878-947E-DAC43BFF43D1}" destId="{FDFDD107-9333-4014-8F10-37CF1C38A7C9}" srcOrd="1" destOrd="0" parTransId="{51A9B5A4-108C-4845-95EF-3BA224591206}" sibTransId="{7FC1014D-DADB-469D-B3E3-AC694EC5EE7F}"/>
    <dgm:cxn modelId="{DD832C73-5A12-4467-97E3-95C796848AFC}" type="presOf" srcId="{D62C79E3-E8FE-4878-947E-DAC43BFF43D1}" destId="{3C27647A-9332-4C2A-8642-CCC9FD25163A}" srcOrd="0" destOrd="0" presId="urn:microsoft.com/office/officeart/2005/8/layout/vProcess5"/>
    <dgm:cxn modelId="{008A5853-C064-4713-BD2C-B3A55C1CE44A}" type="presOf" srcId="{0F5997DE-360D-4757-B824-9E3514ACD97A}" destId="{A832224C-7851-481C-AF4E-8539C7667CAC}" srcOrd="0" destOrd="0" presId="urn:microsoft.com/office/officeart/2005/8/layout/vProcess5"/>
    <dgm:cxn modelId="{53704CA2-37B1-43A3-A14F-FA863973280D}" type="presOf" srcId="{7FC1014D-DADB-469D-B3E3-AC694EC5EE7F}" destId="{36D489FF-583E-417B-8F92-8C9F7157A53D}" srcOrd="0" destOrd="0" presId="urn:microsoft.com/office/officeart/2005/8/layout/vProcess5"/>
    <dgm:cxn modelId="{C41F51A3-A88F-4FF8-9C8C-725031B816A8}" type="presOf" srcId="{FDFDD107-9333-4014-8F10-37CF1C38A7C9}" destId="{19DF2F7B-C0A6-4D79-BAAE-4E7E67C08F57}" srcOrd="0" destOrd="0" presId="urn:microsoft.com/office/officeart/2005/8/layout/vProcess5"/>
    <dgm:cxn modelId="{1C386CB4-B763-40C0-A6E6-657B9064F6E3}" srcId="{D62C79E3-E8FE-4878-947E-DAC43BFF43D1}" destId="{FAC08ECD-2949-448A-AA3D-56B363847C71}" srcOrd="0" destOrd="0" parTransId="{C5EC2FC6-8CA3-4340-8BFA-F7013BD353A7}" sibTransId="{6398BE4F-B2D5-4108-AF16-352F9DE41EFD}"/>
    <dgm:cxn modelId="{325F14CD-B79B-4BED-9523-D06575F26CBC}" type="presOf" srcId="{FAC08ECD-2949-448A-AA3D-56B363847C71}" destId="{B3C0E64B-642F-4705-B34A-4BA4F5DA2FB6}" srcOrd="1" destOrd="0" presId="urn:microsoft.com/office/officeart/2005/8/layout/vProcess5"/>
    <dgm:cxn modelId="{60FA3DD7-D877-44A3-A26B-33965DEF3DC5}" type="presOf" srcId="{FAC08ECD-2949-448A-AA3D-56B363847C71}" destId="{A8AA6ADC-9353-4CFF-892C-5ED02DB22A34}" srcOrd="0" destOrd="0" presId="urn:microsoft.com/office/officeart/2005/8/layout/vProcess5"/>
    <dgm:cxn modelId="{7EE2B1DA-52B7-4054-9398-AA45354CAAF8}" type="presOf" srcId="{6398BE4F-B2D5-4108-AF16-352F9DE41EFD}" destId="{137E2567-5B31-4120-96C1-EB8800B0F446}" srcOrd="0" destOrd="0" presId="urn:microsoft.com/office/officeart/2005/8/layout/vProcess5"/>
    <dgm:cxn modelId="{79F949DC-6A86-43A8-A7A2-0C442759AE3E}" type="presOf" srcId="{B2F7EBB1-0183-4590-A961-84303F8536B9}" destId="{A192C30E-C925-4BC0-9918-DF88A7DC358C}" srcOrd="1" destOrd="0" presId="urn:microsoft.com/office/officeart/2005/8/layout/vProcess5"/>
    <dgm:cxn modelId="{DC262C9D-2B03-4C9D-9ABE-DC437CA641AA}" type="presParOf" srcId="{3C27647A-9332-4C2A-8642-CCC9FD25163A}" destId="{094F64E7-6BC5-4929-A98B-5A263A63F312}" srcOrd="0" destOrd="0" presId="urn:microsoft.com/office/officeart/2005/8/layout/vProcess5"/>
    <dgm:cxn modelId="{138A422E-0747-4479-AC60-44843A304AD2}" type="presParOf" srcId="{3C27647A-9332-4C2A-8642-CCC9FD25163A}" destId="{A8AA6ADC-9353-4CFF-892C-5ED02DB22A34}" srcOrd="1" destOrd="0" presId="urn:microsoft.com/office/officeart/2005/8/layout/vProcess5"/>
    <dgm:cxn modelId="{ADE934ED-5C68-4488-931A-32BD98B776CF}" type="presParOf" srcId="{3C27647A-9332-4C2A-8642-CCC9FD25163A}" destId="{19DF2F7B-C0A6-4D79-BAAE-4E7E67C08F57}" srcOrd="2" destOrd="0" presId="urn:microsoft.com/office/officeart/2005/8/layout/vProcess5"/>
    <dgm:cxn modelId="{8F44BE4F-EDBD-43CC-91CA-F202C613D381}" type="presParOf" srcId="{3C27647A-9332-4C2A-8642-CCC9FD25163A}" destId="{110667FD-9B1F-4431-9A6D-F12019C33BB1}" srcOrd="3" destOrd="0" presId="urn:microsoft.com/office/officeart/2005/8/layout/vProcess5"/>
    <dgm:cxn modelId="{D7B6DEC8-4EF5-4E9F-B5F0-E5173CC0D3A6}" type="presParOf" srcId="{3C27647A-9332-4C2A-8642-CCC9FD25163A}" destId="{AEBB59F1-A66C-4952-A909-E1F19F6B580F}" srcOrd="4" destOrd="0" presId="urn:microsoft.com/office/officeart/2005/8/layout/vProcess5"/>
    <dgm:cxn modelId="{F2B51C91-7FBE-43CE-8942-7CD8E4E3715A}" type="presParOf" srcId="{3C27647A-9332-4C2A-8642-CCC9FD25163A}" destId="{137E2567-5B31-4120-96C1-EB8800B0F446}" srcOrd="5" destOrd="0" presId="urn:microsoft.com/office/officeart/2005/8/layout/vProcess5"/>
    <dgm:cxn modelId="{1851EF1C-243F-4753-B0FB-86225D4D69A1}" type="presParOf" srcId="{3C27647A-9332-4C2A-8642-CCC9FD25163A}" destId="{36D489FF-583E-417B-8F92-8C9F7157A53D}" srcOrd="6" destOrd="0" presId="urn:microsoft.com/office/officeart/2005/8/layout/vProcess5"/>
    <dgm:cxn modelId="{230BD11E-327F-4559-81D4-5C4D787DD1CE}" type="presParOf" srcId="{3C27647A-9332-4C2A-8642-CCC9FD25163A}" destId="{A832224C-7851-481C-AF4E-8539C7667CAC}" srcOrd="7" destOrd="0" presId="urn:microsoft.com/office/officeart/2005/8/layout/vProcess5"/>
    <dgm:cxn modelId="{C9FC2C77-9232-4E3F-8BB2-DC3131DC6AE4}" type="presParOf" srcId="{3C27647A-9332-4C2A-8642-CCC9FD25163A}" destId="{B3C0E64B-642F-4705-B34A-4BA4F5DA2FB6}" srcOrd="8" destOrd="0" presId="urn:microsoft.com/office/officeart/2005/8/layout/vProcess5"/>
    <dgm:cxn modelId="{B955310D-75C8-4734-91B9-6E4793747BBB}" type="presParOf" srcId="{3C27647A-9332-4C2A-8642-CCC9FD25163A}" destId="{09814E7C-CF93-46D9-8200-03ACE8ACE57D}" srcOrd="9" destOrd="0" presId="urn:microsoft.com/office/officeart/2005/8/layout/vProcess5"/>
    <dgm:cxn modelId="{BFBD6376-1AF9-414F-84F8-BEE32F361575}" type="presParOf" srcId="{3C27647A-9332-4C2A-8642-CCC9FD25163A}" destId="{A192C30E-C925-4BC0-9918-DF88A7DC358C}" srcOrd="10" destOrd="0" presId="urn:microsoft.com/office/officeart/2005/8/layout/vProcess5"/>
    <dgm:cxn modelId="{F546AFFB-6FE9-4CC0-B3BE-B6D09D2EDD28}" type="presParOf" srcId="{3C27647A-9332-4C2A-8642-CCC9FD25163A}" destId="{CC143131-10BE-4BF2-A346-B8CA8594548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EE727F4-AA8C-4F15-BC71-E46A03387FE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9034526A-6BBC-437A-AF85-3BEF158D709E}">
      <dgm:prSet custT="1"/>
      <dgm:spPr/>
      <dgm:t>
        <a:bodyPr/>
        <a:lstStyle/>
        <a:p>
          <a:r>
            <a:rPr lang="it-IT" sz="1200" b="1">
              <a:solidFill>
                <a:schemeClr val="tx1"/>
              </a:solidFill>
            </a:rPr>
            <a:t>La struttura di un sito deve corrispondere alle aspettative di chi lo usa.</a:t>
          </a:r>
          <a:endParaRPr lang="es-ES" sz="1200">
            <a:solidFill>
              <a:schemeClr val="tx1"/>
            </a:solidFill>
          </a:endParaRPr>
        </a:p>
      </dgm:t>
    </dgm:pt>
    <dgm:pt modelId="{4E99B243-7293-4BFE-803A-FD2F0FD2597D}" type="parTrans" cxnId="{2EC78DAD-A1E8-440D-ABFC-C6AD655B5788}">
      <dgm:prSet/>
      <dgm:spPr/>
      <dgm:t>
        <a:bodyPr/>
        <a:lstStyle/>
        <a:p>
          <a:endParaRPr lang="es-ES"/>
        </a:p>
      </dgm:t>
    </dgm:pt>
    <dgm:pt modelId="{E6BF2086-8A85-43F9-8C63-9D43AE61C2DF}" type="sibTrans" cxnId="{2EC78DAD-A1E8-440D-ABFC-C6AD655B5788}">
      <dgm:prSet/>
      <dgm:spPr/>
      <dgm:t>
        <a:bodyPr/>
        <a:lstStyle/>
        <a:p>
          <a:endParaRPr lang="es-ES"/>
        </a:p>
      </dgm:t>
    </dgm:pt>
    <dgm:pt modelId="{D219125C-76F6-4CF6-A6E3-2C79B252CCCB}">
      <dgm:prSet custT="1"/>
      <dgm:spPr/>
      <dgm:t>
        <a:bodyPr/>
        <a:lstStyle/>
        <a:p>
          <a:r>
            <a:rPr lang="it-IT" sz="1200" b="1">
              <a:solidFill>
                <a:schemeClr val="tx1"/>
              </a:solidFill>
            </a:rPr>
            <a:t>Più la navigazione è naturale ed ovvia, più volentieri l’utente tornerà su quel sito web. </a:t>
          </a:r>
          <a:endParaRPr lang="es-ES" sz="1200">
            <a:solidFill>
              <a:schemeClr val="tx1"/>
            </a:solidFill>
          </a:endParaRPr>
        </a:p>
      </dgm:t>
    </dgm:pt>
    <dgm:pt modelId="{9DFCC620-F18E-4F02-AA9D-A92A4F3B8BCF}" type="parTrans" cxnId="{F4D0A824-02EA-47ED-810A-83A4F53467A5}">
      <dgm:prSet/>
      <dgm:spPr/>
      <dgm:t>
        <a:bodyPr/>
        <a:lstStyle/>
        <a:p>
          <a:endParaRPr lang="es-ES"/>
        </a:p>
      </dgm:t>
    </dgm:pt>
    <dgm:pt modelId="{FA403563-56E6-4A95-8542-938011564CCD}" type="sibTrans" cxnId="{F4D0A824-02EA-47ED-810A-83A4F53467A5}">
      <dgm:prSet/>
      <dgm:spPr/>
      <dgm:t>
        <a:bodyPr/>
        <a:lstStyle/>
        <a:p>
          <a:endParaRPr lang="es-ES"/>
        </a:p>
      </dgm:t>
    </dgm:pt>
    <dgm:pt modelId="{E7A97B88-DD96-4BDD-A8A0-7B320F331EAF}">
      <dgm:prSet custT="1"/>
      <dgm:spPr/>
      <dgm:t>
        <a:bodyPr/>
        <a:lstStyle/>
        <a:p>
          <a:r>
            <a:rPr lang="it-IT" sz="1200" b="1" dirty="0">
              <a:solidFill>
                <a:schemeClr val="tx1"/>
              </a:solidFill>
            </a:rPr>
            <a:t>L’architettura informatica di un sito dipende dagli obiettivi caratteristici di quel sito e dei suoi utenti. </a:t>
          </a:r>
          <a:endParaRPr lang="es-ES" sz="1200" dirty="0">
            <a:solidFill>
              <a:schemeClr val="tx1"/>
            </a:solidFill>
          </a:endParaRPr>
        </a:p>
      </dgm:t>
    </dgm:pt>
    <dgm:pt modelId="{D3C9539F-A144-4DAB-A4E2-E5920AFF4FDF}" type="parTrans" cxnId="{23D02CC9-598A-4057-BBB2-CF842B077570}">
      <dgm:prSet/>
      <dgm:spPr/>
      <dgm:t>
        <a:bodyPr/>
        <a:lstStyle/>
        <a:p>
          <a:endParaRPr lang="es-ES"/>
        </a:p>
      </dgm:t>
    </dgm:pt>
    <dgm:pt modelId="{817B35AF-43D6-4C5D-A88F-76171D664C86}" type="sibTrans" cxnId="{23D02CC9-598A-4057-BBB2-CF842B077570}">
      <dgm:prSet/>
      <dgm:spPr/>
      <dgm:t>
        <a:bodyPr/>
        <a:lstStyle/>
        <a:p>
          <a:endParaRPr lang="es-ES"/>
        </a:p>
      </dgm:t>
    </dgm:pt>
    <dgm:pt modelId="{12E4063B-2AB1-4B22-8D7D-7D2CD7AE5AA3}" type="pres">
      <dgm:prSet presAssocID="{9EE727F4-AA8C-4F15-BC71-E46A03387FEE}" presName="linear" presStyleCnt="0">
        <dgm:presLayoutVars>
          <dgm:dir/>
          <dgm:animLvl val="lvl"/>
          <dgm:resizeHandles val="exact"/>
        </dgm:presLayoutVars>
      </dgm:prSet>
      <dgm:spPr/>
    </dgm:pt>
    <dgm:pt modelId="{25EF1AB3-F86B-4E11-AD14-1BE455817D7E}" type="pres">
      <dgm:prSet presAssocID="{9034526A-6BBC-437A-AF85-3BEF158D709E}" presName="parentLin" presStyleCnt="0"/>
      <dgm:spPr/>
    </dgm:pt>
    <dgm:pt modelId="{44AD751E-0D09-448B-83AA-BA0AC0C6CA54}" type="pres">
      <dgm:prSet presAssocID="{9034526A-6BBC-437A-AF85-3BEF158D709E}" presName="parentLeftMargin" presStyleLbl="node1" presStyleIdx="0" presStyleCnt="3"/>
      <dgm:spPr/>
    </dgm:pt>
    <dgm:pt modelId="{EDB9D32F-0D76-4643-8292-8A781C730E07}" type="pres">
      <dgm:prSet presAssocID="{9034526A-6BBC-437A-AF85-3BEF158D709E}" presName="parentText" presStyleLbl="node1" presStyleIdx="0" presStyleCnt="3" custScaleX="123978" custScaleY="329025">
        <dgm:presLayoutVars>
          <dgm:chMax val="0"/>
          <dgm:bulletEnabled val="1"/>
        </dgm:presLayoutVars>
      </dgm:prSet>
      <dgm:spPr/>
    </dgm:pt>
    <dgm:pt modelId="{789552F1-159F-48D8-A43D-C7204C2E563D}" type="pres">
      <dgm:prSet presAssocID="{9034526A-6BBC-437A-AF85-3BEF158D709E}" presName="negativeSpace" presStyleCnt="0"/>
      <dgm:spPr/>
    </dgm:pt>
    <dgm:pt modelId="{E6942BD1-8DC0-4FF8-A740-79DF3BFBB301}" type="pres">
      <dgm:prSet presAssocID="{9034526A-6BBC-437A-AF85-3BEF158D709E}" presName="childText" presStyleLbl="conFgAcc1" presStyleIdx="0" presStyleCnt="3">
        <dgm:presLayoutVars>
          <dgm:bulletEnabled val="1"/>
        </dgm:presLayoutVars>
      </dgm:prSet>
      <dgm:spPr/>
    </dgm:pt>
    <dgm:pt modelId="{587361BA-5269-472A-AA26-A39556DC1C6F}" type="pres">
      <dgm:prSet presAssocID="{E6BF2086-8A85-43F9-8C63-9D43AE61C2DF}" presName="spaceBetweenRectangles" presStyleCnt="0"/>
      <dgm:spPr/>
    </dgm:pt>
    <dgm:pt modelId="{62B49B60-E0D0-4578-90DA-12AFF5D3DCC6}" type="pres">
      <dgm:prSet presAssocID="{D219125C-76F6-4CF6-A6E3-2C79B252CCCB}" presName="parentLin" presStyleCnt="0"/>
      <dgm:spPr/>
    </dgm:pt>
    <dgm:pt modelId="{F2E9225C-C064-4036-A707-7B446CD49ED0}" type="pres">
      <dgm:prSet presAssocID="{D219125C-76F6-4CF6-A6E3-2C79B252CCCB}" presName="parentLeftMargin" presStyleLbl="node1" presStyleIdx="0" presStyleCnt="3"/>
      <dgm:spPr/>
    </dgm:pt>
    <dgm:pt modelId="{02988D76-A7E1-4594-A1FD-5DFFD24CC06B}" type="pres">
      <dgm:prSet presAssocID="{D219125C-76F6-4CF6-A6E3-2C79B252CCCB}" presName="parentText" presStyleLbl="node1" presStyleIdx="1" presStyleCnt="3" custScaleX="123978" custScaleY="329025">
        <dgm:presLayoutVars>
          <dgm:chMax val="0"/>
          <dgm:bulletEnabled val="1"/>
        </dgm:presLayoutVars>
      </dgm:prSet>
      <dgm:spPr/>
    </dgm:pt>
    <dgm:pt modelId="{94147603-A528-422B-901D-BE65571CBEEA}" type="pres">
      <dgm:prSet presAssocID="{D219125C-76F6-4CF6-A6E3-2C79B252CCCB}" presName="negativeSpace" presStyleCnt="0"/>
      <dgm:spPr/>
    </dgm:pt>
    <dgm:pt modelId="{489EDF02-9507-4398-84B2-B00843BDC331}" type="pres">
      <dgm:prSet presAssocID="{D219125C-76F6-4CF6-A6E3-2C79B252CCCB}" presName="childText" presStyleLbl="conFgAcc1" presStyleIdx="1" presStyleCnt="3">
        <dgm:presLayoutVars>
          <dgm:bulletEnabled val="1"/>
        </dgm:presLayoutVars>
      </dgm:prSet>
      <dgm:spPr/>
    </dgm:pt>
    <dgm:pt modelId="{3001E497-2974-4299-A414-E67D85675D1D}" type="pres">
      <dgm:prSet presAssocID="{FA403563-56E6-4A95-8542-938011564CCD}" presName="spaceBetweenRectangles" presStyleCnt="0"/>
      <dgm:spPr/>
    </dgm:pt>
    <dgm:pt modelId="{E21EF812-6F25-4E59-AEFB-EA2F83C98EE4}" type="pres">
      <dgm:prSet presAssocID="{E7A97B88-DD96-4BDD-A8A0-7B320F331EAF}" presName="parentLin" presStyleCnt="0"/>
      <dgm:spPr/>
    </dgm:pt>
    <dgm:pt modelId="{CA7D2A67-E697-4C0C-B9CB-6087D65E79CD}" type="pres">
      <dgm:prSet presAssocID="{E7A97B88-DD96-4BDD-A8A0-7B320F331EAF}" presName="parentLeftMargin" presStyleLbl="node1" presStyleIdx="1" presStyleCnt="3"/>
      <dgm:spPr/>
    </dgm:pt>
    <dgm:pt modelId="{B6C65555-BEE6-4A0F-AF3E-FEC1E83C30C0}" type="pres">
      <dgm:prSet presAssocID="{E7A97B88-DD96-4BDD-A8A0-7B320F331EAF}" presName="parentText" presStyleLbl="node1" presStyleIdx="2" presStyleCnt="3" custScaleX="123978" custScaleY="329025">
        <dgm:presLayoutVars>
          <dgm:chMax val="0"/>
          <dgm:bulletEnabled val="1"/>
        </dgm:presLayoutVars>
      </dgm:prSet>
      <dgm:spPr/>
    </dgm:pt>
    <dgm:pt modelId="{F1A5F13F-8268-4F90-BAE7-073022AC521B}" type="pres">
      <dgm:prSet presAssocID="{E7A97B88-DD96-4BDD-A8A0-7B320F331EAF}" presName="negativeSpace" presStyleCnt="0"/>
      <dgm:spPr/>
    </dgm:pt>
    <dgm:pt modelId="{1402A415-1E4A-4121-9618-773DA39B9C28}" type="pres">
      <dgm:prSet presAssocID="{E7A97B88-DD96-4BDD-A8A0-7B320F331EAF}" presName="childText" presStyleLbl="conFgAcc1" presStyleIdx="2" presStyleCnt="3">
        <dgm:presLayoutVars>
          <dgm:bulletEnabled val="1"/>
        </dgm:presLayoutVars>
      </dgm:prSet>
      <dgm:spPr/>
    </dgm:pt>
  </dgm:ptLst>
  <dgm:cxnLst>
    <dgm:cxn modelId="{91C2000D-FA7A-46B0-AAE7-B7F33F6A392D}" type="presOf" srcId="{D219125C-76F6-4CF6-A6E3-2C79B252CCCB}" destId="{F2E9225C-C064-4036-A707-7B446CD49ED0}" srcOrd="0" destOrd="0" presId="urn:microsoft.com/office/officeart/2005/8/layout/list1"/>
    <dgm:cxn modelId="{A236CC22-AE37-4278-B709-33E1C2B09C8A}" type="presOf" srcId="{9034526A-6BBC-437A-AF85-3BEF158D709E}" destId="{EDB9D32F-0D76-4643-8292-8A781C730E07}" srcOrd="1" destOrd="0" presId="urn:microsoft.com/office/officeart/2005/8/layout/list1"/>
    <dgm:cxn modelId="{F4D0A824-02EA-47ED-810A-83A4F53467A5}" srcId="{9EE727F4-AA8C-4F15-BC71-E46A03387FEE}" destId="{D219125C-76F6-4CF6-A6E3-2C79B252CCCB}" srcOrd="1" destOrd="0" parTransId="{9DFCC620-F18E-4F02-AA9D-A92A4F3B8BCF}" sibTransId="{FA403563-56E6-4A95-8542-938011564CCD}"/>
    <dgm:cxn modelId="{A6221C4C-5B38-4618-9BAF-A960D429361F}" type="presOf" srcId="{E7A97B88-DD96-4BDD-A8A0-7B320F331EAF}" destId="{B6C65555-BEE6-4A0F-AF3E-FEC1E83C30C0}" srcOrd="1" destOrd="0" presId="urn:microsoft.com/office/officeart/2005/8/layout/list1"/>
    <dgm:cxn modelId="{2EC78DAD-A1E8-440D-ABFC-C6AD655B5788}" srcId="{9EE727F4-AA8C-4F15-BC71-E46A03387FEE}" destId="{9034526A-6BBC-437A-AF85-3BEF158D709E}" srcOrd="0" destOrd="0" parTransId="{4E99B243-7293-4BFE-803A-FD2F0FD2597D}" sibTransId="{E6BF2086-8A85-43F9-8C63-9D43AE61C2DF}"/>
    <dgm:cxn modelId="{23D02CC9-598A-4057-BBB2-CF842B077570}" srcId="{9EE727F4-AA8C-4F15-BC71-E46A03387FEE}" destId="{E7A97B88-DD96-4BDD-A8A0-7B320F331EAF}" srcOrd="2" destOrd="0" parTransId="{D3C9539F-A144-4DAB-A4E2-E5920AFF4FDF}" sibTransId="{817B35AF-43D6-4C5D-A88F-76171D664C86}"/>
    <dgm:cxn modelId="{245540CC-7408-4561-923A-B7DF6ACD9CA7}" type="presOf" srcId="{E7A97B88-DD96-4BDD-A8A0-7B320F331EAF}" destId="{CA7D2A67-E697-4C0C-B9CB-6087D65E79CD}" srcOrd="0" destOrd="0" presId="urn:microsoft.com/office/officeart/2005/8/layout/list1"/>
    <dgm:cxn modelId="{5C00E9FB-293A-45E8-94F7-590727B6B4C9}" type="presOf" srcId="{9EE727F4-AA8C-4F15-BC71-E46A03387FEE}" destId="{12E4063B-2AB1-4B22-8D7D-7D2CD7AE5AA3}" srcOrd="0" destOrd="0" presId="urn:microsoft.com/office/officeart/2005/8/layout/list1"/>
    <dgm:cxn modelId="{E4D061FD-B13E-4449-94B5-E68822F198E2}" type="presOf" srcId="{9034526A-6BBC-437A-AF85-3BEF158D709E}" destId="{44AD751E-0D09-448B-83AA-BA0AC0C6CA54}" srcOrd="0" destOrd="0" presId="urn:microsoft.com/office/officeart/2005/8/layout/list1"/>
    <dgm:cxn modelId="{1ED4E9FE-35E5-444F-9D37-85375360A7E7}" type="presOf" srcId="{D219125C-76F6-4CF6-A6E3-2C79B252CCCB}" destId="{02988D76-A7E1-4594-A1FD-5DFFD24CC06B}" srcOrd="1" destOrd="0" presId="urn:microsoft.com/office/officeart/2005/8/layout/list1"/>
    <dgm:cxn modelId="{EEBEF4AE-654B-489D-8EB3-1B438994C156}" type="presParOf" srcId="{12E4063B-2AB1-4B22-8D7D-7D2CD7AE5AA3}" destId="{25EF1AB3-F86B-4E11-AD14-1BE455817D7E}" srcOrd="0" destOrd="0" presId="urn:microsoft.com/office/officeart/2005/8/layout/list1"/>
    <dgm:cxn modelId="{D167591C-C005-4577-8BA3-407EECF7FCDF}" type="presParOf" srcId="{25EF1AB3-F86B-4E11-AD14-1BE455817D7E}" destId="{44AD751E-0D09-448B-83AA-BA0AC0C6CA54}" srcOrd="0" destOrd="0" presId="urn:microsoft.com/office/officeart/2005/8/layout/list1"/>
    <dgm:cxn modelId="{EE71CC3F-711D-49F8-AFC3-577196622D38}" type="presParOf" srcId="{25EF1AB3-F86B-4E11-AD14-1BE455817D7E}" destId="{EDB9D32F-0D76-4643-8292-8A781C730E07}" srcOrd="1" destOrd="0" presId="urn:microsoft.com/office/officeart/2005/8/layout/list1"/>
    <dgm:cxn modelId="{01F03F3C-430A-4833-8495-684EB61E95C5}" type="presParOf" srcId="{12E4063B-2AB1-4B22-8D7D-7D2CD7AE5AA3}" destId="{789552F1-159F-48D8-A43D-C7204C2E563D}" srcOrd="1" destOrd="0" presId="urn:microsoft.com/office/officeart/2005/8/layout/list1"/>
    <dgm:cxn modelId="{2A2A36E9-7E02-4896-AD77-B2B293343B3C}" type="presParOf" srcId="{12E4063B-2AB1-4B22-8D7D-7D2CD7AE5AA3}" destId="{E6942BD1-8DC0-4FF8-A740-79DF3BFBB301}" srcOrd="2" destOrd="0" presId="urn:microsoft.com/office/officeart/2005/8/layout/list1"/>
    <dgm:cxn modelId="{06B53F21-2548-480C-B9CD-18C41FF07F27}" type="presParOf" srcId="{12E4063B-2AB1-4B22-8D7D-7D2CD7AE5AA3}" destId="{587361BA-5269-472A-AA26-A39556DC1C6F}" srcOrd="3" destOrd="0" presId="urn:microsoft.com/office/officeart/2005/8/layout/list1"/>
    <dgm:cxn modelId="{9FD2EE25-A2A3-48B8-B863-8F44F99C66DD}" type="presParOf" srcId="{12E4063B-2AB1-4B22-8D7D-7D2CD7AE5AA3}" destId="{62B49B60-E0D0-4578-90DA-12AFF5D3DCC6}" srcOrd="4" destOrd="0" presId="urn:microsoft.com/office/officeart/2005/8/layout/list1"/>
    <dgm:cxn modelId="{402E0851-011B-4B18-A44E-33CCBE31CF66}" type="presParOf" srcId="{62B49B60-E0D0-4578-90DA-12AFF5D3DCC6}" destId="{F2E9225C-C064-4036-A707-7B446CD49ED0}" srcOrd="0" destOrd="0" presId="urn:microsoft.com/office/officeart/2005/8/layout/list1"/>
    <dgm:cxn modelId="{A17793D1-DB6B-4F90-9A5D-55C437E21B33}" type="presParOf" srcId="{62B49B60-E0D0-4578-90DA-12AFF5D3DCC6}" destId="{02988D76-A7E1-4594-A1FD-5DFFD24CC06B}" srcOrd="1" destOrd="0" presId="urn:microsoft.com/office/officeart/2005/8/layout/list1"/>
    <dgm:cxn modelId="{B8741C5F-890E-44F7-8FFF-D268E9B91C0A}" type="presParOf" srcId="{12E4063B-2AB1-4B22-8D7D-7D2CD7AE5AA3}" destId="{94147603-A528-422B-901D-BE65571CBEEA}" srcOrd="5" destOrd="0" presId="urn:microsoft.com/office/officeart/2005/8/layout/list1"/>
    <dgm:cxn modelId="{1879106F-86FC-4ABB-8CD3-19AC775F0684}" type="presParOf" srcId="{12E4063B-2AB1-4B22-8D7D-7D2CD7AE5AA3}" destId="{489EDF02-9507-4398-84B2-B00843BDC331}" srcOrd="6" destOrd="0" presId="urn:microsoft.com/office/officeart/2005/8/layout/list1"/>
    <dgm:cxn modelId="{98291B89-E38F-409A-AFD3-E5D60CE8BCCA}" type="presParOf" srcId="{12E4063B-2AB1-4B22-8D7D-7D2CD7AE5AA3}" destId="{3001E497-2974-4299-A414-E67D85675D1D}" srcOrd="7" destOrd="0" presId="urn:microsoft.com/office/officeart/2005/8/layout/list1"/>
    <dgm:cxn modelId="{7CD4C2D7-94AA-4619-AA0F-DFD7C6C6E371}" type="presParOf" srcId="{12E4063B-2AB1-4B22-8D7D-7D2CD7AE5AA3}" destId="{E21EF812-6F25-4E59-AEFB-EA2F83C98EE4}" srcOrd="8" destOrd="0" presId="urn:microsoft.com/office/officeart/2005/8/layout/list1"/>
    <dgm:cxn modelId="{4A7F2043-248A-4137-834D-9A57F3728EF6}" type="presParOf" srcId="{E21EF812-6F25-4E59-AEFB-EA2F83C98EE4}" destId="{CA7D2A67-E697-4C0C-B9CB-6087D65E79CD}" srcOrd="0" destOrd="0" presId="urn:microsoft.com/office/officeart/2005/8/layout/list1"/>
    <dgm:cxn modelId="{2CA48879-5363-47E4-A410-DA5330215DC7}" type="presParOf" srcId="{E21EF812-6F25-4E59-AEFB-EA2F83C98EE4}" destId="{B6C65555-BEE6-4A0F-AF3E-FEC1E83C30C0}" srcOrd="1" destOrd="0" presId="urn:microsoft.com/office/officeart/2005/8/layout/list1"/>
    <dgm:cxn modelId="{3E8595C4-36CA-4A95-989C-0990213AED46}" type="presParOf" srcId="{12E4063B-2AB1-4B22-8D7D-7D2CD7AE5AA3}" destId="{F1A5F13F-8268-4F90-BAE7-073022AC521B}" srcOrd="9" destOrd="0" presId="urn:microsoft.com/office/officeart/2005/8/layout/list1"/>
    <dgm:cxn modelId="{88C51A7E-4469-4D65-B6C0-E3FB0AEBD2C7}" type="presParOf" srcId="{12E4063B-2AB1-4B22-8D7D-7D2CD7AE5AA3}" destId="{1402A415-1E4A-4121-9618-773DA39B9C2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47FBECB-F69E-426C-9DD6-7FD524A4CD94}" type="doc">
      <dgm:prSet loTypeId="urn:microsoft.com/office/officeart/2005/8/layout/pyramid2" loCatId="list" qsTypeId="urn:microsoft.com/office/officeart/2005/8/quickstyle/simple1" qsCatId="simple" csTypeId="urn:microsoft.com/office/officeart/2005/8/colors/colorful2" csCatId="colorful" phldr="1"/>
      <dgm:spPr/>
      <dgm:t>
        <a:bodyPr/>
        <a:lstStyle/>
        <a:p>
          <a:endParaRPr lang="es-ES"/>
        </a:p>
      </dgm:t>
    </dgm:pt>
    <dgm:pt modelId="{E7F218B8-27C8-4D0F-A209-2CEB4FC276A2}">
      <dgm:prSet/>
      <dgm:spPr/>
      <dgm:t>
        <a:bodyPr/>
        <a:lstStyle/>
        <a:p>
          <a:r>
            <a:rPr lang="it-IT" b="1" dirty="0"/>
            <a:t>Esistono 4 regole fondamentali affiche il testo sia usabile e facile:</a:t>
          </a:r>
          <a:endParaRPr lang="es-ES" dirty="0"/>
        </a:p>
      </dgm:t>
    </dgm:pt>
    <dgm:pt modelId="{A9F98ED5-660E-46EF-BDBC-AF19B2738EF4}" type="sibTrans" cxnId="{A04B1390-B164-4308-B3F7-9E1CB0C3A5F2}">
      <dgm:prSet/>
      <dgm:spPr/>
      <dgm:t>
        <a:bodyPr/>
        <a:lstStyle/>
        <a:p>
          <a:endParaRPr lang="es-ES"/>
        </a:p>
      </dgm:t>
    </dgm:pt>
    <dgm:pt modelId="{9A5A4DB0-DF70-4CC6-B2B3-6B7C9E2CA0C7}" type="parTrans" cxnId="{A04B1390-B164-4308-B3F7-9E1CB0C3A5F2}">
      <dgm:prSet/>
      <dgm:spPr/>
      <dgm:t>
        <a:bodyPr/>
        <a:lstStyle/>
        <a:p>
          <a:endParaRPr lang="es-ES"/>
        </a:p>
      </dgm:t>
    </dgm:pt>
    <dgm:pt modelId="{8E3471F3-3AF2-48CA-B418-ECEBD6788481}">
      <dgm:prSet/>
      <dgm:spPr/>
      <dgm:t>
        <a:bodyPr/>
        <a:lstStyle/>
        <a:p>
          <a:r>
            <a:rPr lang="it-IT" b="1"/>
            <a:t>Tenere al minimo il testo scorrevole, maiuscolo e il testo grafico. </a:t>
          </a:r>
          <a:endParaRPr lang="es-ES" dirty="0"/>
        </a:p>
      </dgm:t>
    </dgm:pt>
    <dgm:pt modelId="{BEA1F09B-076B-4140-BE27-F3000AAC1B54}" type="parTrans" cxnId="{AAA68071-CED4-4803-9E09-60161AF79DB0}">
      <dgm:prSet/>
      <dgm:spPr/>
      <dgm:t>
        <a:bodyPr/>
        <a:lstStyle/>
        <a:p>
          <a:endParaRPr lang="es-ES"/>
        </a:p>
      </dgm:t>
    </dgm:pt>
    <dgm:pt modelId="{A2BD5BD9-94EB-45B5-9410-EA9216BC098F}" type="sibTrans" cxnId="{AAA68071-CED4-4803-9E09-60161AF79DB0}">
      <dgm:prSet/>
      <dgm:spPr/>
      <dgm:t>
        <a:bodyPr/>
        <a:lstStyle/>
        <a:p>
          <a:endParaRPr lang="es-ES"/>
        </a:p>
      </dgm:t>
    </dgm:pt>
    <dgm:pt modelId="{E8A5F3A5-7234-4EB4-B4F7-B4BC2FB30AF0}">
      <dgm:prSet/>
      <dgm:spPr/>
      <dgm:t>
        <a:bodyPr/>
        <a:lstStyle/>
        <a:p>
          <a:r>
            <a:rPr lang="it-IT" b="1"/>
            <a:t>Usare testo nero su sfondo bianco</a:t>
          </a:r>
          <a:endParaRPr lang="es-ES" dirty="0"/>
        </a:p>
      </dgm:t>
    </dgm:pt>
    <dgm:pt modelId="{89494B53-00F7-4AC8-9C49-992B67EE3028}" type="parTrans" cxnId="{694C9A93-D424-461B-AE4A-EAEBE0BD87D2}">
      <dgm:prSet/>
      <dgm:spPr/>
      <dgm:t>
        <a:bodyPr/>
        <a:lstStyle/>
        <a:p>
          <a:endParaRPr lang="es-ES"/>
        </a:p>
      </dgm:t>
    </dgm:pt>
    <dgm:pt modelId="{F485D329-C23B-43A6-A7D4-52061F571EA7}" type="sibTrans" cxnId="{694C9A93-D424-461B-AE4A-EAEBE0BD87D2}">
      <dgm:prSet/>
      <dgm:spPr/>
      <dgm:t>
        <a:bodyPr/>
        <a:lstStyle/>
        <a:p>
          <a:endParaRPr lang="es-ES"/>
        </a:p>
      </dgm:t>
    </dgm:pt>
    <dgm:pt modelId="{CAC93828-3F3E-4D8D-9B5E-518E79175A0B}">
      <dgm:prSet/>
      <dgm:spPr/>
      <dgm:t>
        <a:bodyPr/>
        <a:lstStyle/>
        <a:p>
          <a:r>
            <a:rPr lang="it-IT" b="1"/>
            <a:t>Evitare gli sfondi affollati </a:t>
          </a:r>
          <a:endParaRPr lang="es-ES" dirty="0"/>
        </a:p>
      </dgm:t>
    </dgm:pt>
    <dgm:pt modelId="{3E6468C7-DE78-411B-B406-5AEA4B7BE595}" type="parTrans" cxnId="{C1DEA6E6-F05F-451B-AAA2-011C148A7C69}">
      <dgm:prSet/>
      <dgm:spPr/>
      <dgm:t>
        <a:bodyPr/>
        <a:lstStyle/>
        <a:p>
          <a:endParaRPr lang="es-ES"/>
        </a:p>
      </dgm:t>
    </dgm:pt>
    <dgm:pt modelId="{A7C747D1-409D-494F-B9EA-361BA6DDAEBE}" type="sibTrans" cxnId="{C1DEA6E6-F05F-451B-AAA2-011C148A7C69}">
      <dgm:prSet/>
      <dgm:spPr/>
      <dgm:t>
        <a:bodyPr/>
        <a:lstStyle/>
        <a:p>
          <a:endParaRPr lang="es-ES"/>
        </a:p>
      </dgm:t>
    </dgm:pt>
    <dgm:pt modelId="{9092E103-2D1B-424A-9465-51B2B8434DE3}" type="pres">
      <dgm:prSet presAssocID="{447FBECB-F69E-426C-9DD6-7FD524A4CD94}" presName="compositeShape" presStyleCnt="0">
        <dgm:presLayoutVars>
          <dgm:dir/>
          <dgm:resizeHandles/>
        </dgm:presLayoutVars>
      </dgm:prSet>
      <dgm:spPr/>
    </dgm:pt>
    <dgm:pt modelId="{270E1F54-CEEC-4E84-8817-3436893AC2F7}" type="pres">
      <dgm:prSet presAssocID="{447FBECB-F69E-426C-9DD6-7FD524A4CD94}" presName="pyramid" presStyleLbl="node1" presStyleIdx="0" presStyleCnt="1"/>
      <dgm:spPr/>
    </dgm:pt>
    <dgm:pt modelId="{93D89AAA-BEEB-4121-9D5D-AAED66BCA338}" type="pres">
      <dgm:prSet presAssocID="{447FBECB-F69E-426C-9DD6-7FD524A4CD94}" presName="theList" presStyleCnt="0"/>
      <dgm:spPr/>
    </dgm:pt>
    <dgm:pt modelId="{CC15799A-A4E0-4B0F-BD54-A629C873F7AF}" type="pres">
      <dgm:prSet presAssocID="{E7F218B8-27C8-4D0F-A209-2CEB4FC276A2}" presName="aNode" presStyleLbl="fgAcc1" presStyleIdx="0" presStyleCnt="4" custScaleX="158195" custLinFactY="12428" custLinFactNeighborX="28767" custLinFactNeighborY="100000">
        <dgm:presLayoutVars>
          <dgm:bulletEnabled val="1"/>
        </dgm:presLayoutVars>
      </dgm:prSet>
      <dgm:spPr/>
    </dgm:pt>
    <dgm:pt modelId="{815642E7-2B97-44AA-B33F-8133761BF674}" type="pres">
      <dgm:prSet presAssocID="{E7F218B8-27C8-4D0F-A209-2CEB4FC276A2}" presName="aSpace" presStyleCnt="0"/>
      <dgm:spPr/>
    </dgm:pt>
    <dgm:pt modelId="{13094A3E-1D1E-4F06-BE3E-6A548B4E5C70}" type="pres">
      <dgm:prSet presAssocID="{CAC93828-3F3E-4D8D-9B5E-518E79175A0B}" presName="aNode" presStyleLbl="fgAcc1" presStyleIdx="1" presStyleCnt="4" custScaleX="158195" custLinFactY="12428" custLinFactNeighborX="28767" custLinFactNeighborY="100000">
        <dgm:presLayoutVars>
          <dgm:bulletEnabled val="1"/>
        </dgm:presLayoutVars>
      </dgm:prSet>
      <dgm:spPr/>
    </dgm:pt>
    <dgm:pt modelId="{5E10BBC3-718E-4820-BFD1-7C82B0506199}" type="pres">
      <dgm:prSet presAssocID="{CAC93828-3F3E-4D8D-9B5E-518E79175A0B}" presName="aSpace" presStyleCnt="0"/>
      <dgm:spPr/>
    </dgm:pt>
    <dgm:pt modelId="{AE1C9C92-B13B-4EE1-A97B-61B2F070CE61}" type="pres">
      <dgm:prSet presAssocID="{E8A5F3A5-7234-4EB4-B4F7-B4BC2FB30AF0}" presName="aNode" presStyleLbl="fgAcc1" presStyleIdx="2" presStyleCnt="4" custScaleX="158195" custLinFactY="12428" custLinFactNeighborX="28767" custLinFactNeighborY="100000">
        <dgm:presLayoutVars>
          <dgm:bulletEnabled val="1"/>
        </dgm:presLayoutVars>
      </dgm:prSet>
      <dgm:spPr/>
    </dgm:pt>
    <dgm:pt modelId="{D2112EE8-9197-488C-BF0D-3CB4E21D6DF8}" type="pres">
      <dgm:prSet presAssocID="{E8A5F3A5-7234-4EB4-B4F7-B4BC2FB30AF0}" presName="aSpace" presStyleCnt="0"/>
      <dgm:spPr/>
    </dgm:pt>
    <dgm:pt modelId="{BDA48A0C-433E-4432-8765-D4413FB3E6C9}" type="pres">
      <dgm:prSet presAssocID="{8E3471F3-3AF2-48CA-B418-ECEBD6788481}" presName="aNode" presStyleLbl="fgAcc1" presStyleIdx="3" presStyleCnt="4" custScaleX="158195" custLinFactY="12428" custLinFactNeighborX="28767" custLinFactNeighborY="100000">
        <dgm:presLayoutVars>
          <dgm:bulletEnabled val="1"/>
        </dgm:presLayoutVars>
      </dgm:prSet>
      <dgm:spPr/>
    </dgm:pt>
    <dgm:pt modelId="{37CC5B64-7E5E-4104-8E80-AA353647DDB0}" type="pres">
      <dgm:prSet presAssocID="{8E3471F3-3AF2-48CA-B418-ECEBD6788481}" presName="aSpace" presStyleCnt="0"/>
      <dgm:spPr/>
    </dgm:pt>
  </dgm:ptLst>
  <dgm:cxnLst>
    <dgm:cxn modelId="{3AF84E12-8647-41D6-8416-9A143B34361A}" type="presOf" srcId="{447FBECB-F69E-426C-9DD6-7FD524A4CD94}" destId="{9092E103-2D1B-424A-9465-51B2B8434DE3}" srcOrd="0" destOrd="0" presId="urn:microsoft.com/office/officeart/2005/8/layout/pyramid2"/>
    <dgm:cxn modelId="{AEFAD913-EB6C-4EED-8BDC-7D7342E8FB1A}" type="presOf" srcId="{CAC93828-3F3E-4D8D-9B5E-518E79175A0B}" destId="{13094A3E-1D1E-4F06-BE3E-6A548B4E5C70}" srcOrd="0" destOrd="0" presId="urn:microsoft.com/office/officeart/2005/8/layout/pyramid2"/>
    <dgm:cxn modelId="{8CA82033-8979-4B8C-83DE-53546E955EF5}" type="presOf" srcId="{E8A5F3A5-7234-4EB4-B4F7-B4BC2FB30AF0}" destId="{AE1C9C92-B13B-4EE1-A97B-61B2F070CE61}" srcOrd="0" destOrd="0" presId="urn:microsoft.com/office/officeart/2005/8/layout/pyramid2"/>
    <dgm:cxn modelId="{AAA68071-CED4-4803-9E09-60161AF79DB0}" srcId="{447FBECB-F69E-426C-9DD6-7FD524A4CD94}" destId="{8E3471F3-3AF2-48CA-B418-ECEBD6788481}" srcOrd="3" destOrd="0" parTransId="{BEA1F09B-076B-4140-BE27-F3000AAC1B54}" sibTransId="{A2BD5BD9-94EB-45B5-9410-EA9216BC098F}"/>
    <dgm:cxn modelId="{A04B1390-B164-4308-B3F7-9E1CB0C3A5F2}" srcId="{447FBECB-F69E-426C-9DD6-7FD524A4CD94}" destId="{E7F218B8-27C8-4D0F-A209-2CEB4FC276A2}" srcOrd="0" destOrd="0" parTransId="{9A5A4DB0-DF70-4CC6-B2B3-6B7C9E2CA0C7}" sibTransId="{A9F98ED5-660E-46EF-BDBC-AF19B2738EF4}"/>
    <dgm:cxn modelId="{694C9A93-D424-461B-AE4A-EAEBE0BD87D2}" srcId="{447FBECB-F69E-426C-9DD6-7FD524A4CD94}" destId="{E8A5F3A5-7234-4EB4-B4F7-B4BC2FB30AF0}" srcOrd="2" destOrd="0" parTransId="{89494B53-00F7-4AC8-9C49-992B67EE3028}" sibTransId="{F485D329-C23B-43A6-A7D4-52061F571EA7}"/>
    <dgm:cxn modelId="{C1DEA6E6-F05F-451B-AAA2-011C148A7C69}" srcId="{447FBECB-F69E-426C-9DD6-7FD524A4CD94}" destId="{CAC93828-3F3E-4D8D-9B5E-518E79175A0B}" srcOrd="1" destOrd="0" parTransId="{3E6468C7-DE78-411B-B406-5AEA4B7BE595}" sibTransId="{A7C747D1-409D-494F-B9EA-361BA6DDAEBE}"/>
    <dgm:cxn modelId="{1507EFF1-11B7-419F-A3C9-D96618A406CB}" type="presOf" srcId="{E7F218B8-27C8-4D0F-A209-2CEB4FC276A2}" destId="{CC15799A-A4E0-4B0F-BD54-A629C873F7AF}" srcOrd="0" destOrd="0" presId="urn:microsoft.com/office/officeart/2005/8/layout/pyramid2"/>
    <dgm:cxn modelId="{BA1AC7F2-E6A0-44A3-8003-57FAA1FE6D08}" type="presOf" srcId="{8E3471F3-3AF2-48CA-B418-ECEBD6788481}" destId="{BDA48A0C-433E-4432-8765-D4413FB3E6C9}" srcOrd="0" destOrd="0" presId="urn:microsoft.com/office/officeart/2005/8/layout/pyramid2"/>
    <dgm:cxn modelId="{463A9FA1-C56F-480A-AF36-BDA01B93968D}" type="presParOf" srcId="{9092E103-2D1B-424A-9465-51B2B8434DE3}" destId="{270E1F54-CEEC-4E84-8817-3436893AC2F7}" srcOrd="0" destOrd="0" presId="urn:microsoft.com/office/officeart/2005/8/layout/pyramid2"/>
    <dgm:cxn modelId="{6601290C-0876-45D1-8B2C-E03DA04E6B19}" type="presParOf" srcId="{9092E103-2D1B-424A-9465-51B2B8434DE3}" destId="{93D89AAA-BEEB-4121-9D5D-AAED66BCA338}" srcOrd="1" destOrd="0" presId="urn:microsoft.com/office/officeart/2005/8/layout/pyramid2"/>
    <dgm:cxn modelId="{9A2D118D-336C-4312-A106-83FC008D1066}" type="presParOf" srcId="{93D89AAA-BEEB-4121-9D5D-AAED66BCA338}" destId="{CC15799A-A4E0-4B0F-BD54-A629C873F7AF}" srcOrd="0" destOrd="0" presId="urn:microsoft.com/office/officeart/2005/8/layout/pyramid2"/>
    <dgm:cxn modelId="{881BBE81-E380-4F92-940C-E1E6E741A345}" type="presParOf" srcId="{93D89AAA-BEEB-4121-9D5D-AAED66BCA338}" destId="{815642E7-2B97-44AA-B33F-8133761BF674}" srcOrd="1" destOrd="0" presId="urn:microsoft.com/office/officeart/2005/8/layout/pyramid2"/>
    <dgm:cxn modelId="{3597277E-885B-42F7-AD25-C085FD47728F}" type="presParOf" srcId="{93D89AAA-BEEB-4121-9D5D-AAED66BCA338}" destId="{13094A3E-1D1E-4F06-BE3E-6A548B4E5C70}" srcOrd="2" destOrd="0" presId="urn:microsoft.com/office/officeart/2005/8/layout/pyramid2"/>
    <dgm:cxn modelId="{3CBFC245-5174-4D31-BF09-1B7174B4ADC6}" type="presParOf" srcId="{93D89AAA-BEEB-4121-9D5D-AAED66BCA338}" destId="{5E10BBC3-718E-4820-BFD1-7C82B0506199}" srcOrd="3" destOrd="0" presId="urn:microsoft.com/office/officeart/2005/8/layout/pyramid2"/>
    <dgm:cxn modelId="{BDD3750C-CEA7-406E-93F5-F00827630683}" type="presParOf" srcId="{93D89AAA-BEEB-4121-9D5D-AAED66BCA338}" destId="{AE1C9C92-B13B-4EE1-A97B-61B2F070CE61}" srcOrd="4" destOrd="0" presId="urn:microsoft.com/office/officeart/2005/8/layout/pyramid2"/>
    <dgm:cxn modelId="{74BBCEAB-6420-42F2-A22A-8D48DE482EA1}" type="presParOf" srcId="{93D89AAA-BEEB-4121-9D5D-AAED66BCA338}" destId="{D2112EE8-9197-488C-BF0D-3CB4E21D6DF8}" srcOrd="5" destOrd="0" presId="urn:microsoft.com/office/officeart/2005/8/layout/pyramid2"/>
    <dgm:cxn modelId="{62239B73-ECFA-45D4-9F6C-B33CE134FB4B}" type="presParOf" srcId="{93D89AAA-BEEB-4121-9D5D-AAED66BCA338}" destId="{BDA48A0C-433E-4432-8765-D4413FB3E6C9}" srcOrd="6" destOrd="0" presId="urn:microsoft.com/office/officeart/2005/8/layout/pyramid2"/>
    <dgm:cxn modelId="{368B54FD-5A93-41AC-97F8-69D1C40B3CE9}" type="presParOf" srcId="{93D89AAA-BEEB-4121-9D5D-AAED66BCA338}" destId="{37CC5B64-7E5E-4104-8E80-AA353647DDB0}"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B56AAD8-313A-4FEA-A60C-FBE5D44D287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s-ES"/>
        </a:p>
      </dgm:t>
    </dgm:pt>
    <dgm:pt modelId="{42A83928-D92E-47A4-B06C-72AD4BFBC6E7}">
      <dgm:prSet custT="1"/>
      <dgm:spPr/>
      <dgm:t>
        <a:bodyPr/>
        <a:lstStyle/>
        <a:p>
          <a:r>
            <a:rPr lang="it-IT" sz="1200" b="1">
              <a:solidFill>
                <a:schemeClr val="tx1"/>
              </a:solidFill>
            </a:rPr>
            <a:t>Testo nero su sfondo bianco o simili: più facile da leggere</a:t>
          </a:r>
          <a:endParaRPr lang="es-ES" sz="1200">
            <a:solidFill>
              <a:schemeClr val="tx1"/>
            </a:solidFill>
          </a:endParaRPr>
        </a:p>
      </dgm:t>
    </dgm:pt>
    <dgm:pt modelId="{AF09797D-8A24-40C9-BAAE-2EECC8D09E37}" type="parTrans" cxnId="{DC5B558F-67AA-4B34-AA5A-E4E91FCAB39F}">
      <dgm:prSet/>
      <dgm:spPr/>
      <dgm:t>
        <a:bodyPr/>
        <a:lstStyle/>
        <a:p>
          <a:endParaRPr lang="es-ES" sz="1200">
            <a:solidFill>
              <a:schemeClr val="tx1"/>
            </a:solidFill>
          </a:endParaRPr>
        </a:p>
      </dgm:t>
    </dgm:pt>
    <dgm:pt modelId="{6F08D3EB-21F9-4308-8F69-2CA68BA3A8FD}" type="sibTrans" cxnId="{DC5B558F-67AA-4B34-AA5A-E4E91FCAB39F}">
      <dgm:prSet/>
      <dgm:spPr/>
      <dgm:t>
        <a:bodyPr/>
        <a:lstStyle/>
        <a:p>
          <a:endParaRPr lang="es-ES" sz="1200">
            <a:solidFill>
              <a:schemeClr val="tx1"/>
            </a:solidFill>
          </a:endParaRPr>
        </a:p>
      </dgm:t>
    </dgm:pt>
    <dgm:pt modelId="{81F9B09B-7892-4CAE-B218-13320B36AE60}">
      <dgm:prSet custT="1"/>
      <dgm:spPr/>
      <dgm:t>
        <a:bodyPr/>
        <a:lstStyle/>
        <a:p>
          <a:r>
            <a:rPr lang="it-IT" sz="1200" b="1">
              <a:solidFill>
                <a:schemeClr val="tx1"/>
              </a:solidFill>
            </a:rPr>
            <a:t>Evitare di accostare colori simili: il contrasto ridotto causa affaticamento visivo e risulta difficile da leggere</a:t>
          </a:r>
          <a:endParaRPr lang="es-ES" sz="1200">
            <a:solidFill>
              <a:schemeClr val="tx1"/>
            </a:solidFill>
          </a:endParaRPr>
        </a:p>
      </dgm:t>
    </dgm:pt>
    <dgm:pt modelId="{ED583D00-144C-480F-ACAB-BD56C2E03FB1}" type="parTrans" cxnId="{CCC7AB2D-58C1-4B9F-99B7-6B83337BD48B}">
      <dgm:prSet/>
      <dgm:spPr/>
      <dgm:t>
        <a:bodyPr/>
        <a:lstStyle/>
        <a:p>
          <a:endParaRPr lang="es-ES" sz="1200">
            <a:solidFill>
              <a:schemeClr val="tx1"/>
            </a:solidFill>
          </a:endParaRPr>
        </a:p>
      </dgm:t>
    </dgm:pt>
    <dgm:pt modelId="{F5377E9A-2053-4110-9531-8125A8AD6802}" type="sibTrans" cxnId="{CCC7AB2D-58C1-4B9F-99B7-6B83337BD48B}">
      <dgm:prSet/>
      <dgm:spPr/>
      <dgm:t>
        <a:bodyPr/>
        <a:lstStyle/>
        <a:p>
          <a:endParaRPr lang="es-ES" sz="1200">
            <a:solidFill>
              <a:schemeClr val="tx1"/>
            </a:solidFill>
          </a:endParaRPr>
        </a:p>
      </dgm:t>
    </dgm:pt>
    <dgm:pt modelId="{E1A33997-9EF2-4AF1-95E3-6F0CF49482E9}">
      <dgm:prSet custT="1"/>
      <dgm:spPr/>
      <dgm:t>
        <a:bodyPr/>
        <a:lstStyle/>
        <a:p>
          <a:r>
            <a:rPr lang="it-IT" sz="1200" b="1">
              <a:solidFill>
                <a:schemeClr val="tx1"/>
              </a:solidFill>
            </a:rPr>
            <a:t>MAI avere uno sfondo affollato </a:t>
          </a:r>
          <a:endParaRPr lang="es-ES" sz="1200">
            <a:solidFill>
              <a:schemeClr val="tx1"/>
            </a:solidFill>
          </a:endParaRPr>
        </a:p>
      </dgm:t>
    </dgm:pt>
    <dgm:pt modelId="{AC7E9F2C-B4A2-4C9D-A51A-1F588F15DC69}" type="parTrans" cxnId="{BCFFB5F3-5AE8-4766-B76F-7E51BD93D25C}">
      <dgm:prSet/>
      <dgm:spPr/>
      <dgm:t>
        <a:bodyPr/>
        <a:lstStyle/>
        <a:p>
          <a:endParaRPr lang="es-ES" sz="1200">
            <a:solidFill>
              <a:schemeClr val="tx1"/>
            </a:solidFill>
          </a:endParaRPr>
        </a:p>
      </dgm:t>
    </dgm:pt>
    <dgm:pt modelId="{EF887B3C-7B90-43A9-B732-517030D10F1C}" type="sibTrans" cxnId="{BCFFB5F3-5AE8-4766-B76F-7E51BD93D25C}">
      <dgm:prSet/>
      <dgm:spPr/>
      <dgm:t>
        <a:bodyPr/>
        <a:lstStyle/>
        <a:p>
          <a:endParaRPr lang="es-ES" sz="1200">
            <a:solidFill>
              <a:schemeClr val="tx1"/>
            </a:solidFill>
          </a:endParaRPr>
        </a:p>
      </dgm:t>
    </dgm:pt>
    <dgm:pt modelId="{73A08A2B-F579-45E2-ACAE-D587FD12877C}" type="pres">
      <dgm:prSet presAssocID="{4B56AAD8-313A-4FEA-A60C-FBE5D44D2873}" presName="linear" presStyleCnt="0">
        <dgm:presLayoutVars>
          <dgm:animLvl val="lvl"/>
          <dgm:resizeHandles val="exact"/>
        </dgm:presLayoutVars>
      </dgm:prSet>
      <dgm:spPr/>
    </dgm:pt>
    <dgm:pt modelId="{15B94BE6-B3CB-4201-90C8-C71812666ED6}" type="pres">
      <dgm:prSet presAssocID="{42A83928-D92E-47A4-B06C-72AD4BFBC6E7}" presName="parentText" presStyleLbl="node1" presStyleIdx="0" presStyleCnt="3">
        <dgm:presLayoutVars>
          <dgm:chMax val="0"/>
          <dgm:bulletEnabled val="1"/>
        </dgm:presLayoutVars>
      </dgm:prSet>
      <dgm:spPr/>
    </dgm:pt>
    <dgm:pt modelId="{7337E3E8-73B3-44D7-A73C-8D937A37DC0E}" type="pres">
      <dgm:prSet presAssocID="{6F08D3EB-21F9-4308-8F69-2CA68BA3A8FD}" presName="spacer" presStyleCnt="0"/>
      <dgm:spPr/>
    </dgm:pt>
    <dgm:pt modelId="{F95FDFBD-F512-4652-AC1C-D491F964C630}" type="pres">
      <dgm:prSet presAssocID="{81F9B09B-7892-4CAE-B218-13320B36AE60}" presName="parentText" presStyleLbl="node1" presStyleIdx="1" presStyleCnt="3">
        <dgm:presLayoutVars>
          <dgm:chMax val="0"/>
          <dgm:bulletEnabled val="1"/>
        </dgm:presLayoutVars>
      </dgm:prSet>
      <dgm:spPr/>
    </dgm:pt>
    <dgm:pt modelId="{968E8194-ADDC-4DD3-A663-01D5A39E67DE}" type="pres">
      <dgm:prSet presAssocID="{F5377E9A-2053-4110-9531-8125A8AD6802}" presName="spacer" presStyleCnt="0"/>
      <dgm:spPr/>
    </dgm:pt>
    <dgm:pt modelId="{0D815CF0-0A7F-4541-AAFE-2B59742CB020}" type="pres">
      <dgm:prSet presAssocID="{E1A33997-9EF2-4AF1-95E3-6F0CF49482E9}" presName="parentText" presStyleLbl="node1" presStyleIdx="2" presStyleCnt="3">
        <dgm:presLayoutVars>
          <dgm:chMax val="0"/>
          <dgm:bulletEnabled val="1"/>
        </dgm:presLayoutVars>
      </dgm:prSet>
      <dgm:spPr/>
    </dgm:pt>
  </dgm:ptLst>
  <dgm:cxnLst>
    <dgm:cxn modelId="{6D251C2A-4924-4C04-AAFC-0B3EF296A293}" type="presOf" srcId="{E1A33997-9EF2-4AF1-95E3-6F0CF49482E9}" destId="{0D815CF0-0A7F-4541-AAFE-2B59742CB020}" srcOrd="0" destOrd="0" presId="urn:microsoft.com/office/officeart/2005/8/layout/vList2"/>
    <dgm:cxn modelId="{CCC7AB2D-58C1-4B9F-99B7-6B83337BD48B}" srcId="{4B56AAD8-313A-4FEA-A60C-FBE5D44D2873}" destId="{81F9B09B-7892-4CAE-B218-13320B36AE60}" srcOrd="1" destOrd="0" parTransId="{ED583D00-144C-480F-ACAB-BD56C2E03FB1}" sibTransId="{F5377E9A-2053-4110-9531-8125A8AD6802}"/>
    <dgm:cxn modelId="{DC5B558F-67AA-4B34-AA5A-E4E91FCAB39F}" srcId="{4B56AAD8-313A-4FEA-A60C-FBE5D44D2873}" destId="{42A83928-D92E-47A4-B06C-72AD4BFBC6E7}" srcOrd="0" destOrd="0" parTransId="{AF09797D-8A24-40C9-BAAE-2EECC8D09E37}" sibTransId="{6F08D3EB-21F9-4308-8F69-2CA68BA3A8FD}"/>
    <dgm:cxn modelId="{9E21DC95-5A97-4A6A-ADDF-37DF4ECBEC08}" type="presOf" srcId="{81F9B09B-7892-4CAE-B218-13320B36AE60}" destId="{F95FDFBD-F512-4652-AC1C-D491F964C630}" srcOrd="0" destOrd="0" presId="urn:microsoft.com/office/officeart/2005/8/layout/vList2"/>
    <dgm:cxn modelId="{6533A1A2-9BD1-4D22-A4D8-3B9CA21A5835}" type="presOf" srcId="{4B56AAD8-313A-4FEA-A60C-FBE5D44D2873}" destId="{73A08A2B-F579-45E2-ACAE-D587FD12877C}" srcOrd="0" destOrd="0" presId="urn:microsoft.com/office/officeart/2005/8/layout/vList2"/>
    <dgm:cxn modelId="{9376CDAD-4F29-4068-A6B3-ACA230AFF2DB}" type="presOf" srcId="{42A83928-D92E-47A4-B06C-72AD4BFBC6E7}" destId="{15B94BE6-B3CB-4201-90C8-C71812666ED6}" srcOrd="0" destOrd="0" presId="urn:microsoft.com/office/officeart/2005/8/layout/vList2"/>
    <dgm:cxn modelId="{BCFFB5F3-5AE8-4766-B76F-7E51BD93D25C}" srcId="{4B56AAD8-313A-4FEA-A60C-FBE5D44D2873}" destId="{E1A33997-9EF2-4AF1-95E3-6F0CF49482E9}" srcOrd="2" destOrd="0" parTransId="{AC7E9F2C-B4A2-4C9D-A51A-1F588F15DC69}" sibTransId="{EF887B3C-7B90-43A9-B732-517030D10F1C}"/>
    <dgm:cxn modelId="{F5DF5F36-80C3-4D2F-8F30-14E9392B99E4}" type="presParOf" srcId="{73A08A2B-F579-45E2-ACAE-D587FD12877C}" destId="{15B94BE6-B3CB-4201-90C8-C71812666ED6}" srcOrd="0" destOrd="0" presId="urn:microsoft.com/office/officeart/2005/8/layout/vList2"/>
    <dgm:cxn modelId="{EF42DD07-6558-4FD5-B39F-7219C67B89DE}" type="presParOf" srcId="{73A08A2B-F579-45E2-ACAE-D587FD12877C}" destId="{7337E3E8-73B3-44D7-A73C-8D937A37DC0E}" srcOrd="1" destOrd="0" presId="urn:microsoft.com/office/officeart/2005/8/layout/vList2"/>
    <dgm:cxn modelId="{D59C7A88-E28F-4FE2-8F8E-E7C9C54A3804}" type="presParOf" srcId="{73A08A2B-F579-45E2-ACAE-D587FD12877C}" destId="{F95FDFBD-F512-4652-AC1C-D491F964C630}" srcOrd="2" destOrd="0" presId="urn:microsoft.com/office/officeart/2005/8/layout/vList2"/>
    <dgm:cxn modelId="{7D133CFB-8B17-440B-AAF8-D31503F49EB5}" type="presParOf" srcId="{73A08A2B-F579-45E2-ACAE-D587FD12877C}" destId="{968E8194-ADDC-4DD3-A663-01D5A39E67DE}" srcOrd="3" destOrd="0" presId="urn:microsoft.com/office/officeart/2005/8/layout/vList2"/>
    <dgm:cxn modelId="{AD9FC8C4-D987-40DE-8AEC-AF337EC7CBC1}" type="presParOf" srcId="{73A08A2B-F579-45E2-ACAE-D587FD12877C}" destId="{0D815CF0-0A7F-4541-AAFE-2B59742CB02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CAE6026-16DA-41E3-813C-B6F055CDBE1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s-ES"/>
        </a:p>
      </dgm:t>
    </dgm:pt>
    <dgm:pt modelId="{F8CD9BF6-8A3E-4AAB-9B2A-20B30672AAC9}">
      <dgm:prSet custT="1"/>
      <dgm:spPr/>
      <dgm:t>
        <a:bodyPr/>
        <a:lstStyle/>
        <a:p>
          <a:r>
            <a:rPr lang="it-IT" sz="1200" b="1" dirty="0">
              <a:solidFill>
                <a:schemeClr val="tx1"/>
              </a:solidFill>
            </a:rPr>
            <a:t>La grafica aumenta la dimensione dei file: molti utenti usano i modem e non </a:t>
          </a:r>
          <a:br>
            <a:rPr lang="it-IT" sz="1200" b="1" dirty="0">
              <a:solidFill>
                <a:schemeClr val="tx1"/>
              </a:solidFill>
            </a:rPr>
          </a:br>
          <a:r>
            <a:rPr lang="it-IT" sz="1200" b="1" dirty="0">
              <a:solidFill>
                <a:schemeClr val="tx1"/>
              </a:solidFill>
            </a:rPr>
            <a:t>hanno molta pazienza con i siti lenti.</a:t>
          </a:r>
          <a:endParaRPr lang="es-ES" sz="1200" dirty="0">
            <a:solidFill>
              <a:schemeClr val="tx1"/>
            </a:solidFill>
          </a:endParaRPr>
        </a:p>
      </dgm:t>
    </dgm:pt>
    <dgm:pt modelId="{1489E8C2-31EA-4048-87B0-069D15A26600}" type="parTrans" cxnId="{1B08B790-4065-4B69-9F29-B39D953DFE12}">
      <dgm:prSet/>
      <dgm:spPr/>
      <dgm:t>
        <a:bodyPr/>
        <a:lstStyle/>
        <a:p>
          <a:endParaRPr lang="es-ES"/>
        </a:p>
      </dgm:t>
    </dgm:pt>
    <dgm:pt modelId="{973F6AFA-E70D-4D08-BB8E-E2D4CDC4B5A5}" type="sibTrans" cxnId="{1B08B790-4065-4B69-9F29-B39D953DFE12}">
      <dgm:prSet/>
      <dgm:spPr/>
      <dgm:t>
        <a:bodyPr/>
        <a:lstStyle/>
        <a:p>
          <a:endParaRPr lang="es-ES"/>
        </a:p>
      </dgm:t>
    </dgm:pt>
    <dgm:pt modelId="{0BE006C6-1557-4D5E-86BB-3E91A301EAE3}">
      <dgm:prSet custT="1"/>
      <dgm:spPr/>
      <dgm:t>
        <a:bodyPr/>
        <a:lstStyle/>
        <a:p>
          <a:r>
            <a:rPr lang="it-IT" sz="1200" b="1" dirty="0">
              <a:solidFill>
                <a:schemeClr val="tx1"/>
              </a:solidFill>
            </a:rPr>
            <a:t>Il testo grafico non è testo e non lo si può ricercare.</a:t>
          </a:r>
          <a:endParaRPr lang="es-ES" sz="1200" dirty="0">
            <a:solidFill>
              <a:schemeClr val="tx1"/>
            </a:solidFill>
          </a:endParaRPr>
        </a:p>
      </dgm:t>
    </dgm:pt>
    <dgm:pt modelId="{907E0225-87E4-452D-BF6B-E914C145218A}" type="parTrans" cxnId="{28BF8FC3-7DB4-4B31-BEC7-8B74C5510579}">
      <dgm:prSet/>
      <dgm:spPr/>
      <dgm:t>
        <a:bodyPr/>
        <a:lstStyle/>
        <a:p>
          <a:endParaRPr lang="es-ES"/>
        </a:p>
      </dgm:t>
    </dgm:pt>
    <dgm:pt modelId="{9CC9D0C7-9980-47DE-BF34-8B5D45BEAAF8}" type="sibTrans" cxnId="{28BF8FC3-7DB4-4B31-BEC7-8B74C5510579}">
      <dgm:prSet/>
      <dgm:spPr/>
      <dgm:t>
        <a:bodyPr/>
        <a:lstStyle/>
        <a:p>
          <a:endParaRPr lang="es-ES"/>
        </a:p>
      </dgm:t>
    </dgm:pt>
    <dgm:pt modelId="{7A752CDB-6C9B-449A-AD08-8C6C26089C61}">
      <dgm:prSet custT="1"/>
      <dgm:spPr/>
      <dgm:t>
        <a:bodyPr/>
        <a:lstStyle/>
        <a:p>
          <a:r>
            <a:rPr lang="it-IT" sz="1200" b="1" dirty="0">
              <a:solidFill>
                <a:schemeClr val="tx1"/>
              </a:solidFill>
            </a:rPr>
            <a:t>Il testo grafico non si può ingrandire.</a:t>
          </a:r>
          <a:endParaRPr lang="es-ES" sz="1200" dirty="0">
            <a:solidFill>
              <a:schemeClr val="tx1"/>
            </a:solidFill>
          </a:endParaRPr>
        </a:p>
      </dgm:t>
    </dgm:pt>
    <dgm:pt modelId="{B1933012-DBD7-4B65-B393-647FA20D7BFD}" type="parTrans" cxnId="{005B8D09-DA4D-49A4-8F90-48A83782AA0B}">
      <dgm:prSet/>
      <dgm:spPr/>
      <dgm:t>
        <a:bodyPr/>
        <a:lstStyle/>
        <a:p>
          <a:endParaRPr lang="es-ES"/>
        </a:p>
      </dgm:t>
    </dgm:pt>
    <dgm:pt modelId="{FC9A21D9-2580-400F-A868-B08E7D64018A}" type="sibTrans" cxnId="{005B8D09-DA4D-49A4-8F90-48A83782AA0B}">
      <dgm:prSet/>
      <dgm:spPr/>
      <dgm:t>
        <a:bodyPr/>
        <a:lstStyle/>
        <a:p>
          <a:endParaRPr lang="es-ES"/>
        </a:p>
      </dgm:t>
    </dgm:pt>
    <dgm:pt modelId="{787AA827-4F81-41BF-9853-DE5C40459371}" type="pres">
      <dgm:prSet presAssocID="{4CAE6026-16DA-41E3-813C-B6F055CDBE1C}" presName="linear" presStyleCnt="0">
        <dgm:presLayoutVars>
          <dgm:animLvl val="lvl"/>
          <dgm:resizeHandles val="exact"/>
        </dgm:presLayoutVars>
      </dgm:prSet>
      <dgm:spPr/>
    </dgm:pt>
    <dgm:pt modelId="{B5F50E36-D713-48F7-B261-7E31A74484EB}" type="pres">
      <dgm:prSet presAssocID="{F8CD9BF6-8A3E-4AAB-9B2A-20B30672AAC9}" presName="parentText" presStyleLbl="node1" presStyleIdx="0" presStyleCnt="3" custLinFactNeighborY="30999">
        <dgm:presLayoutVars>
          <dgm:chMax val="0"/>
          <dgm:bulletEnabled val="1"/>
        </dgm:presLayoutVars>
      </dgm:prSet>
      <dgm:spPr/>
    </dgm:pt>
    <dgm:pt modelId="{68CA627C-A374-4CDB-B6E7-4128E7ED78B2}" type="pres">
      <dgm:prSet presAssocID="{973F6AFA-E70D-4D08-BB8E-E2D4CDC4B5A5}" presName="spacer" presStyleCnt="0"/>
      <dgm:spPr/>
    </dgm:pt>
    <dgm:pt modelId="{E3AACF89-3DBC-4B4E-B41A-13AF6A712BC4}" type="pres">
      <dgm:prSet presAssocID="{0BE006C6-1557-4D5E-86BB-3E91A301EAE3}" presName="parentText" presStyleLbl="node1" presStyleIdx="1" presStyleCnt="3" custLinFactNeighborX="-1220">
        <dgm:presLayoutVars>
          <dgm:chMax val="0"/>
          <dgm:bulletEnabled val="1"/>
        </dgm:presLayoutVars>
      </dgm:prSet>
      <dgm:spPr/>
    </dgm:pt>
    <dgm:pt modelId="{D7B77DF9-26F2-4184-91D7-4A6E81F93C43}" type="pres">
      <dgm:prSet presAssocID="{9CC9D0C7-9980-47DE-BF34-8B5D45BEAAF8}" presName="spacer" presStyleCnt="0"/>
      <dgm:spPr/>
    </dgm:pt>
    <dgm:pt modelId="{D704A04E-89F5-4314-A685-DECA16DD52CC}" type="pres">
      <dgm:prSet presAssocID="{7A752CDB-6C9B-449A-AD08-8C6C26089C61}" presName="parentText" presStyleLbl="node1" presStyleIdx="2" presStyleCnt="3">
        <dgm:presLayoutVars>
          <dgm:chMax val="0"/>
          <dgm:bulletEnabled val="1"/>
        </dgm:presLayoutVars>
      </dgm:prSet>
      <dgm:spPr/>
    </dgm:pt>
  </dgm:ptLst>
  <dgm:cxnLst>
    <dgm:cxn modelId="{005B8D09-DA4D-49A4-8F90-48A83782AA0B}" srcId="{4CAE6026-16DA-41E3-813C-B6F055CDBE1C}" destId="{7A752CDB-6C9B-449A-AD08-8C6C26089C61}" srcOrd="2" destOrd="0" parTransId="{B1933012-DBD7-4B65-B393-647FA20D7BFD}" sibTransId="{FC9A21D9-2580-400F-A868-B08E7D64018A}"/>
    <dgm:cxn modelId="{3F75640C-3759-4478-81C0-A59B25C49A7D}" type="presOf" srcId="{F8CD9BF6-8A3E-4AAB-9B2A-20B30672AAC9}" destId="{B5F50E36-D713-48F7-B261-7E31A74484EB}" srcOrd="0" destOrd="0" presId="urn:microsoft.com/office/officeart/2005/8/layout/vList2"/>
    <dgm:cxn modelId="{9C5F425B-D601-49F6-91E6-76426FC2FB68}" type="presOf" srcId="{7A752CDB-6C9B-449A-AD08-8C6C26089C61}" destId="{D704A04E-89F5-4314-A685-DECA16DD52CC}" srcOrd="0" destOrd="0" presId="urn:microsoft.com/office/officeart/2005/8/layout/vList2"/>
    <dgm:cxn modelId="{3245225F-267C-407A-AEF1-B54C94BD2D14}" type="presOf" srcId="{0BE006C6-1557-4D5E-86BB-3E91A301EAE3}" destId="{E3AACF89-3DBC-4B4E-B41A-13AF6A712BC4}" srcOrd="0" destOrd="0" presId="urn:microsoft.com/office/officeart/2005/8/layout/vList2"/>
    <dgm:cxn modelId="{1B08B790-4065-4B69-9F29-B39D953DFE12}" srcId="{4CAE6026-16DA-41E3-813C-B6F055CDBE1C}" destId="{F8CD9BF6-8A3E-4AAB-9B2A-20B30672AAC9}" srcOrd="0" destOrd="0" parTransId="{1489E8C2-31EA-4048-87B0-069D15A26600}" sibTransId="{973F6AFA-E70D-4D08-BB8E-E2D4CDC4B5A5}"/>
    <dgm:cxn modelId="{EDD84091-3C68-4CA2-9480-C3F6DF354BB1}" type="presOf" srcId="{4CAE6026-16DA-41E3-813C-B6F055CDBE1C}" destId="{787AA827-4F81-41BF-9853-DE5C40459371}" srcOrd="0" destOrd="0" presId="urn:microsoft.com/office/officeart/2005/8/layout/vList2"/>
    <dgm:cxn modelId="{28BF8FC3-7DB4-4B31-BEC7-8B74C5510579}" srcId="{4CAE6026-16DA-41E3-813C-B6F055CDBE1C}" destId="{0BE006C6-1557-4D5E-86BB-3E91A301EAE3}" srcOrd="1" destOrd="0" parTransId="{907E0225-87E4-452D-BF6B-E914C145218A}" sibTransId="{9CC9D0C7-9980-47DE-BF34-8B5D45BEAAF8}"/>
    <dgm:cxn modelId="{CF3FD04E-6936-46A0-91A4-B687A24B51C8}" type="presParOf" srcId="{787AA827-4F81-41BF-9853-DE5C40459371}" destId="{B5F50E36-D713-48F7-B261-7E31A74484EB}" srcOrd="0" destOrd="0" presId="urn:microsoft.com/office/officeart/2005/8/layout/vList2"/>
    <dgm:cxn modelId="{990BF9EB-4FFD-4280-8DE0-62E4CAAF83CC}" type="presParOf" srcId="{787AA827-4F81-41BF-9853-DE5C40459371}" destId="{68CA627C-A374-4CDB-B6E7-4128E7ED78B2}" srcOrd="1" destOrd="0" presId="urn:microsoft.com/office/officeart/2005/8/layout/vList2"/>
    <dgm:cxn modelId="{09DE7AA7-5745-402F-96F2-0E2696B36123}" type="presParOf" srcId="{787AA827-4F81-41BF-9853-DE5C40459371}" destId="{E3AACF89-3DBC-4B4E-B41A-13AF6A712BC4}" srcOrd="2" destOrd="0" presId="urn:microsoft.com/office/officeart/2005/8/layout/vList2"/>
    <dgm:cxn modelId="{6E146EB3-7119-4991-BC77-75631553A76D}" type="presParOf" srcId="{787AA827-4F81-41BF-9853-DE5C40459371}" destId="{D7B77DF9-26F2-4184-91D7-4A6E81F93C43}" srcOrd="3" destOrd="0" presId="urn:microsoft.com/office/officeart/2005/8/layout/vList2"/>
    <dgm:cxn modelId="{6B401FD5-640C-4D82-8528-E66B0F30BED9}" type="presParOf" srcId="{787AA827-4F81-41BF-9853-DE5C40459371}" destId="{D704A04E-89F5-4314-A685-DECA16DD52C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3C6C407-5D70-4C29-ADBF-4C9D143BBAD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AC2F180E-4E8E-4532-B940-F0312595F2B6}">
      <dgm:prSet>
        <dgm:style>
          <a:lnRef idx="3">
            <a:schemeClr val="lt1"/>
          </a:lnRef>
          <a:fillRef idx="1">
            <a:schemeClr val="accent3"/>
          </a:fillRef>
          <a:effectRef idx="1">
            <a:schemeClr val="accent3"/>
          </a:effectRef>
          <a:fontRef idx="minor">
            <a:schemeClr val="lt1"/>
          </a:fontRef>
        </dgm:style>
      </dgm:prSet>
      <dgm:spPr/>
      <dgm:t>
        <a:bodyPr/>
        <a:lstStyle/>
        <a:p>
          <a:endParaRPr lang="es-ES"/>
        </a:p>
      </dgm:t>
    </dgm:pt>
    <dgm:pt modelId="{75577D1A-74B5-4983-ABF5-A67C3E322E8D}" type="parTrans" cxnId="{E79CC0A0-7587-42F4-8811-6976905C452F}">
      <dgm:prSet/>
      <dgm:spPr/>
      <dgm:t>
        <a:bodyPr/>
        <a:lstStyle/>
        <a:p>
          <a:endParaRPr lang="es-ES"/>
        </a:p>
      </dgm:t>
    </dgm:pt>
    <dgm:pt modelId="{4B8E4EE2-7599-462E-B7CE-D05964878678}" type="sibTrans" cxnId="{E79CC0A0-7587-42F4-8811-6976905C452F}">
      <dgm:prSet/>
      <dgm:spPr/>
      <dgm:t>
        <a:bodyPr/>
        <a:lstStyle/>
        <a:p>
          <a:endParaRPr lang="es-ES"/>
        </a:p>
      </dgm:t>
    </dgm:pt>
    <dgm:pt modelId="{EA8C7CE3-82D7-4DEF-8B78-115DE2BA7971}">
      <dgm:prSet custT="1">
        <dgm:style>
          <a:lnRef idx="2">
            <a:schemeClr val="accent3"/>
          </a:lnRef>
          <a:fillRef idx="1">
            <a:schemeClr val="lt1"/>
          </a:fillRef>
          <a:effectRef idx="0">
            <a:schemeClr val="accent3"/>
          </a:effectRef>
          <a:fontRef idx="minor">
            <a:schemeClr val="dk1"/>
          </a:fontRef>
        </dgm:style>
      </dgm:prSet>
      <dgm:spPr/>
      <dgm:t>
        <a:bodyPr/>
        <a:lstStyle/>
        <a:p>
          <a:r>
            <a:rPr lang="it-IT" sz="1200" b="1">
              <a:solidFill>
                <a:schemeClr val="tx1"/>
              </a:solidFill>
            </a:rPr>
            <a:t>Evitare il gergo</a:t>
          </a:r>
          <a:endParaRPr lang="es-ES" sz="1200">
            <a:solidFill>
              <a:schemeClr val="tx1"/>
            </a:solidFill>
          </a:endParaRPr>
        </a:p>
      </dgm:t>
    </dgm:pt>
    <dgm:pt modelId="{DFD6298D-385E-4672-BDD2-31B592F1E75E}" type="parTrans" cxnId="{EF6035F3-3150-4506-87C0-B45A8AC681E9}">
      <dgm:prSet/>
      <dgm:spPr/>
      <dgm:t>
        <a:bodyPr/>
        <a:lstStyle/>
        <a:p>
          <a:endParaRPr lang="es-ES"/>
        </a:p>
      </dgm:t>
    </dgm:pt>
    <dgm:pt modelId="{4DB6AD31-464D-410A-98EB-76A237B76120}" type="sibTrans" cxnId="{EF6035F3-3150-4506-87C0-B45A8AC681E9}">
      <dgm:prSet/>
      <dgm:spPr/>
      <dgm:t>
        <a:bodyPr/>
        <a:lstStyle/>
        <a:p>
          <a:endParaRPr lang="es-ES"/>
        </a:p>
      </dgm:t>
    </dgm:pt>
    <dgm:pt modelId="{AC89CB3C-99F6-4D02-800B-67D2B0A1FE0E}">
      <dgm:prSet custT="1">
        <dgm:style>
          <a:lnRef idx="2">
            <a:schemeClr val="accent3"/>
          </a:lnRef>
          <a:fillRef idx="1">
            <a:schemeClr val="lt1"/>
          </a:fillRef>
          <a:effectRef idx="0">
            <a:schemeClr val="accent3"/>
          </a:effectRef>
          <a:fontRef idx="minor">
            <a:schemeClr val="dk1"/>
          </a:fontRef>
        </dgm:style>
      </dgm:prSet>
      <dgm:spPr/>
      <dgm:t>
        <a:bodyPr/>
        <a:lstStyle/>
        <a:p>
          <a:r>
            <a:rPr lang="it-IT" sz="1200" b="1" dirty="0">
              <a:solidFill>
                <a:schemeClr val="tx1"/>
              </a:solidFill>
            </a:rPr>
            <a:t>Evitare gli acronimi</a:t>
          </a:r>
          <a:endParaRPr lang="es-ES" sz="1200" dirty="0">
            <a:solidFill>
              <a:schemeClr val="tx1"/>
            </a:solidFill>
          </a:endParaRPr>
        </a:p>
      </dgm:t>
    </dgm:pt>
    <dgm:pt modelId="{4E4ACB83-1487-45C7-887A-A7C8F4FED45A}" type="parTrans" cxnId="{8E556152-F3F8-482B-AD96-C69F3BCAE76E}">
      <dgm:prSet/>
      <dgm:spPr/>
      <dgm:t>
        <a:bodyPr/>
        <a:lstStyle/>
        <a:p>
          <a:endParaRPr lang="es-ES"/>
        </a:p>
      </dgm:t>
    </dgm:pt>
    <dgm:pt modelId="{88ABE183-3FAA-452F-9886-599CDEB36240}" type="sibTrans" cxnId="{8E556152-F3F8-482B-AD96-C69F3BCAE76E}">
      <dgm:prSet/>
      <dgm:spPr/>
      <dgm:t>
        <a:bodyPr/>
        <a:lstStyle/>
        <a:p>
          <a:endParaRPr lang="es-ES"/>
        </a:p>
      </dgm:t>
    </dgm:pt>
    <dgm:pt modelId="{C88F5316-B193-47E3-947A-7545660BD99E}">
      <dgm:prSet custT="1">
        <dgm:style>
          <a:lnRef idx="2">
            <a:schemeClr val="accent3"/>
          </a:lnRef>
          <a:fillRef idx="1">
            <a:schemeClr val="lt1"/>
          </a:fillRef>
          <a:effectRef idx="0">
            <a:schemeClr val="accent3"/>
          </a:effectRef>
          <a:fontRef idx="minor">
            <a:schemeClr val="dk1"/>
          </a:fontRef>
        </dgm:style>
      </dgm:prSet>
      <dgm:spPr/>
      <dgm:t>
        <a:bodyPr/>
        <a:lstStyle/>
        <a:p>
          <a:r>
            <a:rPr lang="it-IT" sz="1200" b="1" dirty="0">
              <a:solidFill>
                <a:schemeClr val="tx1"/>
              </a:solidFill>
            </a:rPr>
            <a:t>Mettere da parte: sarcasmo giochi di parole e luoghi comuni.</a:t>
          </a:r>
          <a:endParaRPr lang="es-ES" sz="1200" dirty="0">
            <a:solidFill>
              <a:schemeClr val="tx1"/>
            </a:solidFill>
          </a:endParaRPr>
        </a:p>
      </dgm:t>
    </dgm:pt>
    <dgm:pt modelId="{E3CB00EA-DEDC-4FF2-870F-885908E38F49}" type="parTrans" cxnId="{0A676411-FF28-432B-870E-E52AE5FDA6AD}">
      <dgm:prSet/>
      <dgm:spPr/>
      <dgm:t>
        <a:bodyPr/>
        <a:lstStyle/>
        <a:p>
          <a:endParaRPr lang="es-ES"/>
        </a:p>
      </dgm:t>
    </dgm:pt>
    <dgm:pt modelId="{7BC81637-0E6B-4E88-A148-57A7BEDC0D7A}" type="sibTrans" cxnId="{0A676411-FF28-432B-870E-E52AE5FDA6AD}">
      <dgm:prSet/>
      <dgm:spPr/>
      <dgm:t>
        <a:bodyPr/>
        <a:lstStyle/>
        <a:p>
          <a:endParaRPr lang="es-ES"/>
        </a:p>
      </dgm:t>
    </dgm:pt>
    <dgm:pt modelId="{1BB3E792-488F-4BFA-AB13-979DA314FCA6}">
      <dgm:prSet custT="1">
        <dgm:style>
          <a:lnRef idx="3">
            <a:schemeClr val="lt1"/>
          </a:lnRef>
          <a:fillRef idx="1">
            <a:schemeClr val="accent3"/>
          </a:fillRef>
          <a:effectRef idx="1">
            <a:schemeClr val="accent3"/>
          </a:effectRef>
          <a:fontRef idx="minor">
            <a:schemeClr val="lt1"/>
          </a:fontRef>
        </dgm:style>
      </dgm:prSet>
      <dgm:spPr/>
      <dgm:t>
        <a:bodyPr/>
        <a:lstStyle/>
        <a:p>
          <a:r>
            <a:rPr lang="it-IT" altLang="es-ES" sz="1200" b="1" dirty="0">
              <a:solidFill>
                <a:schemeClr val="tx1"/>
              </a:solidFill>
            </a:rPr>
            <a:t>Infastidiscono l’utente e risultano una perdita di tempo</a:t>
          </a:r>
        </a:p>
      </dgm:t>
    </dgm:pt>
    <dgm:pt modelId="{8FA6F193-6176-48DC-90FC-BEB6FAE3786B}" type="parTrans" cxnId="{38F02EEA-4AFE-4AD8-8794-B4A2C1ADC4D1}">
      <dgm:prSet/>
      <dgm:spPr/>
      <dgm:t>
        <a:bodyPr/>
        <a:lstStyle/>
        <a:p>
          <a:endParaRPr lang="es-ES"/>
        </a:p>
      </dgm:t>
    </dgm:pt>
    <dgm:pt modelId="{61EE7C41-CA25-4044-A81A-059B7E71C67B}" type="sibTrans" cxnId="{38F02EEA-4AFE-4AD8-8794-B4A2C1ADC4D1}">
      <dgm:prSet/>
      <dgm:spPr/>
      <dgm:t>
        <a:bodyPr/>
        <a:lstStyle/>
        <a:p>
          <a:endParaRPr lang="es-ES"/>
        </a:p>
      </dgm:t>
    </dgm:pt>
    <dgm:pt modelId="{7CEEE962-4F67-4FA2-AEE6-543D78E479ED}" type="pres">
      <dgm:prSet presAssocID="{A3C6C407-5D70-4C29-ADBF-4C9D143BBAD4}" presName="linear" presStyleCnt="0">
        <dgm:presLayoutVars>
          <dgm:dir/>
          <dgm:animLvl val="lvl"/>
          <dgm:resizeHandles val="exact"/>
        </dgm:presLayoutVars>
      </dgm:prSet>
      <dgm:spPr/>
    </dgm:pt>
    <dgm:pt modelId="{1BA2B39F-15E5-47C2-9C12-82F99194A72B}" type="pres">
      <dgm:prSet presAssocID="{AC2F180E-4E8E-4532-B940-F0312595F2B6}" presName="parentLin" presStyleCnt="0"/>
      <dgm:spPr/>
    </dgm:pt>
    <dgm:pt modelId="{6FCFF0EC-70E2-4A0F-BCD4-2CEDB0610661}" type="pres">
      <dgm:prSet presAssocID="{AC2F180E-4E8E-4532-B940-F0312595F2B6}" presName="parentLeftMargin" presStyleLbl="node1" presStyleIdx="0" presStyleCnt="2"/>
      <dgm:spPr/>
    </dgm:pt>
    <dgm:pt modelId="{5D277F2F-20EF-4C6B-89E6-2D49DCD00E58}" type="pres">
      <dgm:prSet presAssocID="{AC2F180E-4E8E-4532-B940-F0312595F2B6}" presName="parentText" presStyleLbl="node1" presStyleIdx="0" presStyleCnt="2">
        <dgm:presLayoutVars>
          <dgm:chMax val="0"/>
          <dgm:bulletEnabled val="1"/>
        </dgm:presLayoutVars>
      </dgm:prSet>
      <dgm:spPr/>
    </dgm:pt>
    <dgm:pt modelId="{3D30C3B8-53CB-4961-A06C-8FA4FC4EE3CE}" type="pres">
      <dgm:prSet presAssocID="{AC2F180E-4E8E-4532-B940-F0312595F2B6}" presName="negativeSpace" presStyleCnt="0"/>
      <dgm:spPr/>
    </dgm:pt>
    <dgm:pt modelId="{B9D8912A-E9BC-41F0-8C25-E14A77755B2B}" type="pres">
      <dgm:prSet presAssocID="{AC2F180E-4E8E-4532-B940-F0312595F2B6}" presName="childText" presStyleLbl="conFgAcc1" presStyleIdx="0" presStyleCnt="2" custLinFactNeighborX="2615" custLinFactNeighborY="-3771">
        <dgm:presLayoutVars>
          <dgm:bulletEnabled val="1"/>
        </dgm:presLayoutVars>
      </dgm:prSet>
      <dgm:spPr/>
    </dgm:pt>
    <dgm:pt modelId="{384DF8E7-F2F6-4696-BF5E-8A2F89F37F03}" type="pres">
      <dgm:prSet presAssocID="{4B8E4EE2-7599-462E-B7CE-D05964878678}" presName="spaceBetweenRectangles" presStyleCnt="0"/>
      <dgm:spPr/>
    </dgm:pt>
    <dgm:pt modelId="{F25C379F-D705-44AC-9DA9-6A68CE899006}" type="pres">
      <dgm:prSet presAssocID="{1BB3E792-488F-4BFA-AB13-979DA314FCA6}" presName="parentLin" presStyleCnt="0"/>
      <dgm:spPr/>
    </dgm:pt>
    <dgm:pt modelId="{96F03A88-E8EC-4948-88FD-BB7AD81996FB}" type="pres">
      <dgm:prSet presAssocID="{1BB3E792-488F-4BFA-AB13-979DA314FCA6}" presName="parentLeftMargin" presStyleLbl="node1" presStyleIdx="0" presStyleCnt="2"/>
      <dgm:spPr/>
    </dgm:pt>
    <dgm:pt modelId="{1EB466A3-1C27-44F1-A86A-A1A87FBDCB52}" type="pres">
      <dgm:prSet presAssocID="{1BB3E792-488F-4BFA-AB13-979DA314FCA6}" presName="parentText" presStyleLbl="node1" presStyleIdx="1" presStyleCnt="2" custScaleX="132042">
        <dgm:presLayoutVars>
          <dgm:chMax val="0"/>
          <dgm:bulletEnabled val="1"/>
        </dgm:presLayoutVars>
      </dgm:prSet>
      <dgm:spPr/>
    </dgm:pt>
    <dgm:pt modelId="{E09EA677-8FB3-437D-93A7-014D1989C08D}" type="pres">
      <dgm:prSet presAssocID="{1BB3E792-488F-4BFA-AB13-979DA314FCA6}" presName="negativeSpace" presStyleCnt="0"/>
      <dgm:spPr/>
    </dgm:pt>
    <dgm:pt modelId="{C62BB0A3-5600-4D18-93F3-3551AC977FC7}" type="pres">
      <dgm:prSet presAssocID="{1BB3E792-488F-4BFA-AB13-979DA314FCA6}" presName="childText" presStyleLbl="conFgAcc1" presStyleIdx="1" presStyleCnt="2">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Lst>
  <dgm:cxnLst>
    <dgm:cxn modelId="{0A676411-FF28-432B-870E-E52AE5FDA6AD}" srcId="{AC2F180E-4E8E-4532-B940-F0312595F2B6}" destId="{C88F5316-B193-47E3-947A-7545660BD99E}" srcOrd="2" destOrd="0" parTransId="{E3CB00EA-DEDC-4FF2-870F-885908E38F49}" sibTransId="{7BC81637-0E6B-4E88-A148-57A7BEDC0D7A}"/>
    <dgm:cxn modelId="{77415D14-C709-45EB-8CEE-E024CD18ADFD}" type="presOf" srcId="{1BB3E792-488F-4BFA-AB13-979DA314FCA6}" destId="{1EB466A3-1C27-44F1-A86A-A1A87FBDCB52}" srcOrd="1" destOrd="0" presId="urn:microsoft.com/office/officeart/2005/8/layout/list1"/>
    <dgm:cxn modelId="{89DD8631-AFA3-489D-80A9-16F0E7F7F233}" type="presOf" srcId="{EA8C7CE3-82D7-4DEF-8B78-115DE2BA7971}" destId="{B9D8912A-E9BC-41F0-8C25-E14A77755B2B}" srcOrd="0" destOrd="0" presId="urn:microsoft.com/office/officeart/2005/8/layout/list1"/>
    <dgm:cxn modelId="{2CC36B5B-AEC9-42CD-9A38-C2A7D8F756A6}" type="presOf" srcId="{AC89CB3C-99F6-4D02-800B-67D2B0A1FE0E}" destId="{B9D8912A-E9BC-41F0-8C25-E14A77755B2B}" srcOrd="0" destOrd="1" presId="urn:microsoft.com/office/officeart/2005/8/layout/list1"/>
    <dgm:cxn modelId="{ED94725E-1F0F-4455-BF82-9FDFCF3677BA}" type="presOf" srcId="{C88F5316-B193-47E3-947A-7545660BD99E}" destId="{B9D8912A-E9BC-41F0-8C25-E14A77755B2B}" srcOrd="0" destOrd="2" presId="urn:microsoft.com/office/officeart/2005/8/layout/list1"/>
    <dgm:cxn modelId="{6E759E63-80AC-43BA-B4D5-328A057E63F5}" type="presOf" srcId="{AC2F180E-4E8E-4532-B940-F0312595F2B6}" destId="{6FCFF0EC-70E2-4A0F-BCD4-2CEDB0610661}" srcOrd="0" destOrd="0" presId="urn:microsoft.com/office/officeart/2005/8/layout/list1"/>
    <dgm:cxn modelId="{8E556152-F3F8-482B-AD96-C69F3BCAE76E}" srcId="{AC2F180E-4E8E-4532-B940-F0312595F2B6}" destId="{AC89CB3C-99F6-4D02-800B-67D2B0A1FE0E}" srcOrd="1" destOrd="0" parTransId="{4E4ACB83-1487-45C7-887A-A7C8F4FED45A}" sibTransId="{88ABE183-3FAA-452F-9886-599CDEB36240}"/>
    <dgm:cxn modelId="{5BFFBB77-AE97-48BF-9ECD-9FCB82378A60}" type="presOf" srcId="{AC2F180E-4E8E-4532-B940-F0312595F2B6}" destId="{5D277F2F-20EF-4C6B-89E6-2D49DCD00E58}" srcOrd="1" destOrd="0" presId="urn:microsoft.com/office/officeart/2005/8/layout/list1"/>
    <dgm:cxn modelId="{0CF21C90-2160-454D-B596-35FF440233E4}" type="presOf" srcId="{A3C6C407-5D70-4C29-ADBF-4C9D143BBAD4}" destId="{7CEEE962-4F67-4FA2-AEE6-543D78E479ED}" srcOrd="0" destOrd="0" presId="urn:microsoft.com/office/officeart/2005/8/layout/list1"/>
    <dgm:cxn modelId="{E79CC0A0-7587-42F4-8811-6976905C452F}" srcId="{A3C6C407-5D70-4C29-ADBF-4C9D143BBAD4}" destId="{AC2F180E-4E8E-4532-B940-F0312595F2B6}" srcOrd="0" destOrd="0" parTransId="{75577D1A-74B5-4983-ABF5-A67C3E322E8D}" sibTransId="{4B8E4EE2-7599-462E-B7CE-D05964878678}"/>
    <dgm:cxn modelId="{1A05DEC2-CB89-41FF-869D-12EF14D9D801}" type="presOf" srcId="{1BB3E792-488F-4BFA-AB13-979DA314FCA6}" destId="{96F03A88-E8EC-4948-88FD-BB7AD81996FB}" srcOrd="0" destOrd="0" presId="urn:microsoft.com/office/officeart/2005/8/layout/list1"/>
    <dgm:cxn modelId="{38F02EEA-4AFE-4AD8-8794-B4A2C1ADC4D1}" srcId="{A3C6C407-5D70-4C29-ADBF-4C9D143BBAD4}" destId="{1BB3E792-488F-4BFA-AB13-979DA314FCA6}" srcOrd="1" destOrd="0" parTransId="{8FA6F193-6176-48DC-90FC-BEB6FAE3786B}" sibTransId="{61EE7C41-CA25-4044-A81A-059B7E71C67B}"/>
    <dgm:cxn modelId="{EF6035F3-3150-4506-87C0-B45A8AC681E9}" srcId="{AC2F180E-4E8E-4532-B940-F0312595F2B6}" destId="{EA8C7CE3-82D7-4DEF-8B78-115DE2BA7971}" srcOrd="0" destOrd="0" parTransId="{DFD6298D-385E-4672-BDD2-31B592F1E75E}" sibTransId="{4DB6AD31-464D-410A-98EB-76A237B76120}"/>
    <dgm:cxn modelId="{E95F8C75-4E91-437A-98EF-F7BF4DA730FE}" type="presParOf" srcId="{7CEEE962-4F67-4FA2-AEE6-543D78E479ED}" destId="{1BA2B39F-15E5-47C2-9C12-82F99194A72B}" srcOrd="0" destOrd="0" presId="urn:microsoft.com/office/officeart/2005/8/layout/list1"/>
    <dgm:cxn modelId="{0EBD9DC9-85BA-4477-B479-EC7A2A081FAC}" type="presParOf" srcId="{1BA2B39F-15E5-47C2-9C12-82F99194A72B}" destId="{6FCFF0EC-70E2-4A0F-BCD4-2CEDB0610661}" srcOrd="0" destOrd="0" presId="urn:microsoft.com/office/officeart/2005/8/layout/list1"/>
    <dgm:cxn modelId="{00B2FA86-B561-4073-84D2-E0B451CE655A}" type="presParOf" srcId="{1BA2B39F-15E5-47C2-9C12-82F99194A72B}" destId="{5D277F2F-20EF-4C6B-89E6-2D49DCD00E58}" srcOrd="1" destOrd="0" presId="urn:microsoft.com/office/officeart/2005/8/layout/list1"/>
    <dgm:cxn modelId="{C2692EC7-F436-43EF-85DC-10CDB0120CF3}" type="presParOf" srcId="{7CEEE962-4F67-4FA2-AEE6-543D78E479ED}" destId="{3D30C3B8-53CB-4961-A06C-8FA4FC4EE3CE}" srcOrd="1" destOrd="0" presId="urn:microsoft.com/office/officeart/2005/8/layout/list1"/>
    <dgm:cxn modelId="{1D632BDC-AB73-403D-8086-2B80E7760B88}" type="presParOf" srcId="{7CEEE962-4F67-4FA2-AEE6-543D78E479ED}" destId="{B9D8912A-E9BC-41F0-8C25-E14A77755B2B}" srcOrd="2" destOrd="0" presId="urn:microsoft.com/office/officeart/2005/8/layout/list1"/>
    <dgm:cxn modelId="{092E1251-53D4-4945-95DF-C1C0A37A72F3}" type="presParOf" srcId="{7CEEE962-4F67-4FA2-AEE6-543D78E479ED}" destId="{384DF8E7-F2F6-4696-BF5E-8A2F89F37F03}" srcOrd="3" destOrd="0" presId="urn:microsoft.com/office/officeart/2005/8/layout/list1"/>
    <dgm:cxn modelId="{DFD8035D-38C6-44D0-A7F2-9E200142E340}" type="presParOf" srcId="{7CEEE962-4F67-4FA2-AEE6-543D78E479ED}" destId="{F25C379F-D705-44AC-9DA9-6A68CE899006}" srcOrd="4" destOrd="0" presId="urn:microsoft.com/office/officeart/2005/8/layout/list1"/>
    <dgm:cxn modelId="{95A31B2B-210F-4D00-9EE7-AE0BC087AF3F}" type="presParOf" srcId="{F25C379F-D705-44AC-9DA9-6A68CE899006}" destId="{96F03A88-E8EC-4948-88FD-BB7AD81996FB}" srcOrd="0" destOrd="0" presId="urn:microsoft.com/office/officeart/2005/8/layout/list1"/>
    <dgm:cxn modelId="{0F1E6CEB-860A-48C3-8387-B428B6A02BA6}" type="presParOf" srcId="{F25C379F-D705-44AC-9DA9-6A68CE899006}" destId="{1EB466A3-1C27-44F1-A86A-A1A87FBDCB52}" srcOrd="1" destOrd="0" presId="urn:microsoft.com/office/officeart/2005/8/layout/list1"/>
    <dgm:cxn modelId="{E4D86BAF-73CB-4330-977D-859994FD9387}" type="presParOf" srcId="{7CEEE962-4F67-4FA2-AEE6-543D78E479ED}" destId="{E09EA677-8FB3-437D-93A7-014D1989C08D}" srcOrd="5" destOrd="0" presId="urn:microsoft.com/office/officeart/2005/8/layout/list1"/>
    <dgm:cxn modelId="{C9F5A0C2-9C86-414E-A017-21DC69F699E9}" type="presParOf" srcId="{7CEEE962-4F67-4FA2-AEE6-543D78E479ED}" destId="{C62BB0A3-5600-4D18-93F3-3551AC977FC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921728C-1D1A-48EB-B347-45088A98451D}" type="doc">
      <dgm:prSet loTypeId="urn:microsoft.com/office/officeart/2005/8/layout/orgChart1" loCatId="hierarchy" qsTypeId="urn:microsoft.com/office/officeart/2005/8/quickstyle/simple1" qsCatId="simple" csTypeId="urn:microsoft.com/office/officeart/2005/8/colors/colorful1" csCatId="colorful"/>
      <dgm:spPr/>
      <dgm:t>
        <a:bodyPr/>
        <a:lstStyle/>
        <a:p>
          <a:endParaRPr lang="es-ES"/>
        </a:p>
      </dgm:t>
    </dgm:pt>
    <dgm:pt modelId="{3B1A3FDA-1F9D-42A2-8A22-9E08A537E59D}">
      <dgm:prSet custT="1"/>
      <dgm:spPr/>
      <dgm:t>
        <a:bodyPr/>
        <a:lstStyle/>
        <a:p>
          <a:r>
            <a:rPr lang="it-IT" sz="1200" b="1" i="1">
              <a:solidFill>
                <a:schemeClr val="tx1"/>
              </a:solidFill>
            </a:rPr>
            <a:t>Per lasciare l’utente più a lungo sul proprio sito: </a:t>
          </a:r>
          <a:endParaRPr lang="es-ES" sz="1200">
            <a:solidFill>
              <a:schemeClr val="tx1"/>
            </a:solidFill>
          </a:endParaRPr>
        </a:p>
      </dgm:t>
    </dgm:pt>
    <dgm:pt modelId="{EF32FFF9-75C0-4537-A00D-2CF6D54620FF}" type="parTrans" cxnId="{04BD7C37-496C-44C1-8654-218C03E48582}">
      <dgm:prSet/>
      <dgm:spPr/>
      <dgm:t>
        <a:bodyPr/>
        <a:lstStyle/>
        <a:p>
          <a:endParaRPr lang="es-ES" sz="1200">
            <a:solidFill>
              <a:schemeClr val="tx1"/>
            </a:solidFill>
          </a:endParaRPr>
        </a:p>
      </dgm:t>
    </dgm:pt>
    <dgm:pt modelId="{450B263B-9078-4DDD-BF89-C14ACEC1F4A5}" type="sibTrans" cxnId="{04BD7C37-496C-44C1-8654-218C03E48582}">
      <dgm:prSet/>
      <dgm:spPr/>
      <dgm:t>
        <a:bodyPr/>
        <a:lstStyle/>
        <a:p>
          <a:endParaRPr lang="es-ES" sz="1200">
            <a:solidFill>
              <a:schemeClr val="tx1"/>
            </a:solidFill>
          </a:endParaRPr>
        </a:p>
      </dgm:t>
    </dgm:pt>
    <dgm:pt modelId="{A500A71B-47C2-401D-91A1-8AB20D22948F}">
      <dgm:prSet custT="1"/>
      <dgm:spPr/>
      <dgm:t>
        <a:bodyPr/>
        <a:lstStyle/>
        <a:p>
          <a:r>
            <a:rPr lang="it-IT" sz="1200" b="1">
              <a:solidFill>
                <a:schemeClr val="tx1"/>
              </a:solidFill>
            </a:rPr>
            <a:t>Distribuire i contenuti su più pagine.</a:t>
          </a:r>
          <a:endParaRPr lang="es-ES" sz="1200">
            <a:solidFill>
              <a:schemeClr val="tx1"/>
            </a:solidFill>
          </a:endParaRPr>
        </a:p>
      </dgm:t>
    </dgm:pt>
    <dgm:pt modelId="{62E50FAB-EF9C-4FAF-8AD4-70260A00699B}" type="parTrans" cxnId="{F3FBAB19-9E55-46CC-90AB-AF175EEADF07}">
      <dgm:prSet/>
      <dgm:spPr/>
      <dgm:t>
        <a:bodyPr/>
        <a:lstStyle/>
        <a:p>
          <a:endParaRPr lang="es-ES" sz="1200">
            <a:solidFill>
              <a:schemeClr val="tx1"/>
            </a:solidFill>
          </a:endParaRPr>
        </a:p>
      </dgm:t>
    </dgm:pt>
    <dgm:pt modelId="{04367B3C-AC18-4CBC-A313-DCC823CF7E28}" type="sibTrans" cxnId="{F3FBAB19-9E55-46CC-90AB-AF175EEADF07}">
      <dgm:prSet/>
      <dgm:spPr/>
      <dgm:t>
        <a:bodyPr/>
        <a:lstStyle/>
        <a:p>
          <a:endParaRPr lang="es-ES" sz="1200">
            <a:solidFill>
              <a:schemeClr val="tx1"/>
            </a:solidFill>
          </a:endParaRPr>
        </a:p>
      </dgm:t>
    </dgm:pt>
    <dgm:pt modelId="{EED1258B-0D5E-463A-ADE9-5849EB25E6BF}">
      <dgm:prSet custT="1"/>
      <dgm:spPr/>
      <dgm:t>
        <a:bodyPr/>
        <a:lstStyle/>
        <a:p>
          <a:r>
            <a:rPr lang="it-IT" sz="1200" b="1">
              <a:solidFill>
                <a:schemeClr val="tx1"/>
              </a:solidFill>
            </a:rPr>
            <a:t>Partire da punti chiave </a:t>
          </a:r>
          <a:endParaRPr lang="es-ES" sz="1200">
            <a:solidFill>
              <a:schemeClr val="tx1"/>
            </a:solidFill>
          </a:endParaRPr>
        </a:p>
      </dgm:t>
    </dgm:pt>
    <dgm:pt modelId="{454F1457-B649-41F8-A9F1-D39CE90673BB}" type="parTrans" cxnId="{91BE134B-FECA-4BB7-8DEC-BC8BCA6E1F19}">
      <dgm:prSet/>
      <dgm:spPr/>
      <dgm:t>
        <a:bodyPr/>
        <a:lstStyle/>
        <a:p>
          <a:endParaRPr lang="es-ES" sz="1200">
            <a:solidFill>
              <a:schemeClr val="tx1"/>
            </a:solidFill>
          </a:endParaRPr>
        </a:p>
      </dgm:t>
    </dgm:pt>
    <dgm:pt modelId="{925CC519-552F-44AB-AC5F-9FAF79EC7A6A}" type="sibTrans" cxnId="{91BE134B-FECA-4BB7-8DEC-BC8BCA6E1F19}">
      <dgm:prSet/>
      <dgm:spPr/>
      <dgm:t>
        <a:bodyPr/>
        <a:lstStyle/>
        <a:p>
          <a:endParaRPr lang="es-ES" sz="1200">
            <a:solidFill>
              <a:schemeClr val="tx1"/>
            </a:solidFill>
          </a:endParaRPr>
        </a:p>
      </dgm:t>
    </dgm:pt>
    <dgm:pt modelId="{72DF03A9-367E-494D-A942-F7BA943FD6D0}">
      <dgm:prSet custT="1"/>
      <dgm:spPr/>
      <dgm:t>
        <a:bodyPr/>
        <a:lstStyle/>
        <a:p>
          <a:r>
            <a:rPr lang="it-IT" sz="1200" b="1">
              <a:solidFill>
                <a:schemeClr val="tx1"/>
              </a:solidFill>
            </a:rPr>
            <a:t>Scendere in maniera semplice nei dettagli</a:t>
          </a:r>
          <a:endParaRPr lang="es-ES" sz="1200">
            <a:solidFill>
              <a:schemeClr val="tx1"/>
            </a:solidFill>
          </a:endParaRPr>
        </a:p>
      </dgm:t>
    </dgm:pt>
    <dgm:pt modelId="{F969EB09-C1C2-4DCE-B978-74318108D62A}" type="parTrans" cxnId="{106050E6-7344-405D-8DE0-B0216F39E8A0}">
      <dgm:prSet/>
      <dgm:spPr/>
      <dgm:t>
        <a:bodyPr/>
        <a:lstStyle/>
        <a:p>
          <a:endParaRPr lang="es-ES" sz="1200">
            <a:solidFill>
              <a:schemeClr val="tx1"/>
            </a:solidFill>
          </a:endParaRPr>
        </a:p>
      </dgm:t>
    </dgm:pt>
    <dgm:pt modelId="{F8A81999-FAD3-4D0D-B902-F018D8B28701}" type="sibTrans" cxnId="{106050E6-7344-405D-8DE0-B0216F39E8A0}">
      <dgm:prSet/>
      <dgm:spPr/>
      <dgm:t>
        <a:bodyPr/>
        <a:lstStyle/>
        <a:p>
          <a:endParaRPr lang="es-ES" sz="1200">
            <a:solidFill>
              <a:schemeClr val="tx1"/>
            </a:solidFill>
          </a:endParaRPr>
        </a:p>
      </dgm:t>
    </dgm:pt>
    <dgm:pt modelId="{AAA1B6FC-8BA1-4D7E-B9DE-2B8AEE8F0D75}" type="pres">
      <dgm:prSet presAssocID="{C921728C-1D1A-48EB-B347-45088A98451D}" presName="hierChild1" presStyleCnt="0">
        <dgm:presLayoutVars>
          <dgm:orgChart val="1"/>
          <dgm:chPref val="1"/>
          <dgm:dir/>
          <dgm:animOne val="branch"/>
          <dgm:animLvl val="lvl"/>
          <dgm:resizeHandles/>
        </dgm:presLayoutVars>
      </dgm:prSet>
      <dgm:spPr/>
    </dgm:pt>
    <dgm:pt modelId="{11CBBFC8-14D4-4E54-8138-71FBD59970AC}" type="pres">
      <dgm:prSet presAssocID="{3B1A3FDA-1F9D-42A2-8A22-9E08A537E59D}" presName="hierRoot1" presStyleCnt="0">
        <dgm:presLayoutVars>
          <dgm:hierBranch val="init"/>
        </dgm:presLayoutVars>
      </dgm:prSet>
      <dgm:spPr/>
    </dgm:pt>
    <dgm:pt modelId="{B680B929-04CD-4AD5-A7A2-89276D6AF1AF}" type="pres">
      <dgm:prSet presAssocID="{3B1A3FDA-1F9D-42A2-8A22-9E08A537E59D}" presName="rootComposite1" presStyleCnt="0"/>
      <dgm:spPr/>
    </dgm:pt>
    <dgm:pt modelId="{73C5F655-FBF8-4FE2-AFD6-C43CA70CB53B}" type="pres">
      <dgm:prSet presAssocID="{3B1A3FDA-1F9D-42A2-8A22-9E08A537E59D}" presName="rootText1" presStyleLbl="node0" presStyleIdx="0" presStyleCnt="1">
        <dgm:presLayoutVars>
          <dgm:chPref val="3"/>
        </dgm:presLayoutVars>
      </dgm:prSet>
      <dgm:spPr/>
    </dgm:pt>
    <dgm:pt modelId="{B73A6832-B15A-4A2C-8ACB-078DA3BF066A}" type="pres">
      <dgm:prSet presAssocID="{3B1A3FDA-1F9D-42A2-8A22-9E08A537E59D}" presName="rootConnector1" presStyleLbl="node1" presStyleIdx="0" presStyleCnt="0"/>
      <dgm:spPr/>
    </dgm:pt>
    <dgm:pt modelId="{31B5010F-B84E-43AF-A431-7ECCC6E74445}" type="pres">
      <dgm:prSet presAssocID="{3B1A3FDA-1F9D-42A2-8A22-9E08A537E59D}" presName="hierChild2" presStyleCnt="0"/>
      <dgm:spPr/>
    </dgm:pt>
    <dgm:pt modelId="{CE520336-F1D1-4DCE-BB69-E036A229B05E}" type="pres">
      <dgm:prSet presAssocID="{62E50FAB-EF9C-4FAF-8AD4-70260A00699B}" presName="Name37" presStyleLbl="parChTrans1D2" presStyleIdx="0" presStyleCnt="3"/>
      <dgm:spPr/>
    </dgm:pt>
    <dgm:pt modelId="{4DA8E4C2-8097-44E7-8B56-FE414AF1C872}" type="pres">
      <dgm:prSet presAssocID="{A500A71B-47C2-401D-91A1-8AB20D22948F}" presName="hierRoot2" presStyleCnt="0">
        <dgm:presLayoutVars>
          <dgm:hierBranch val="init"/>
        </dgm:presLayoutVars>
      </dgm:prSet>
      <dgm:spPr/>
    </dgm:pt>
    <dgm:pt modelId="{A0BED5D4-52D8-4E1E-860B-253390149D7C}" type="pres">
      <dgm:prSet presAssocID="{A500A71B-47C2-401D-91A1-8AB20D22948F}" presName="rootComposite" presStyleCnt="0"/>
      <dgm:spPr/>
    </dgm:pt>
    <dgm:pt modelId="{1EAFCE7C-9FBF-4B3D-9C9C-CA66D0940FC3}" type="pres">
      <dgm:prSet presAssocID="{A500A71B-47C2-401D-91A1-8AB20D22948F}" presName="rootText" presStyleLbl="node2" presStyleIdx="0" presStyleCnt="3">
        <dgm:presLayoutVars>
          <dgm:chPref val="3"/>
        </dgm:presLayoutVars>
      </dgm:prSet>
      <dgm:spPr/>
    </dgm:pt>
    <dgm:pt modelId="{18C720A9-5920-43EA-9B58-B0E8CF83DE49}" type="pres">
      <dgm:prSet presAssocID="{A500A71B-47C2-401D-91A1-8AB20D22948F}" presName="rootConnector" presStyleLbl="node2" presStyleIdx="0" presStyleCnt="3"/>
      <dgm:spPr/>
    </dgm:pt>
    <dgm:pt modelId="{3B833145-8F30-441F-A6B8-E49212301EA7}" type="pres">
      <dgm:prSet presAssocID="{A500A71B-47C2-401D-91A1-8AB20D22948F}" presName="hierChild4" presStyleCnt="0"/>
      <dgm:spPr/>
    </dgm:pt>
    <dgm:pt modelId="{DC8FE49F-D2EC-47CF-87F2-288F707E9BB5}" type="pres">
      <dgm:prSet presAssocID="{A500A71B-47C2-401D-91A1-8AB20D22948F}" presName="hierChild5" presStyleCnt="0"/>
      <dgm:spPr/>
    </dgm:pt>
    <dgm:pt modelId="{3BB4E330-CE6B-4E8E-AA8C-D77A725F70BB}" type="pres">
      <dgm:prSet presAssocID="{454F1457-B649-41F8-A9F1-D39CE90673BB}" presName="Name37" presStyleLbl="parChTrans1D2" presStyleIdx="1" presStyleCnt="3"/>
      <dgm:spPr/>
    </dgm:pt>
    <dgm:pt modelId="{3ABFD51E-2A8E-4C02-9BC1-317E9C140962}" type="pres">
      <dgm:prSet presAssocID="{EED1258B-0D5E-463A-ADE9-5849EB25E6BF}" presName="hierRoot2" presStyleCnt="0">
        <dgm:presLayoutVars>
          <dgm:hierBranch val="init"/>
        </dgm:presLayoutVars>
      </dgm:prSet>
      <dgm:spPr/>
    </dgm:pt>
    <dgm:pt modelId="{88B5ECB1-3895-4BF9-AAC3-470AAA12060F}" type="pres">
      <dgm:prSet presAssocID="{EED1258B-0D5E-463A-ADE9-5849EB25E6BF}" presName="rootComposite" presStyleCnt="0"/>
      <dgm:spPr/>
    </dgm:pt>
    <dgm:pt modelId="{90199152-45FA-446A-924F-A2DD7615897C}" type="pres">
      <dgm:prSet presAssocID="{EED1258B-0D5E-463A-ADE9-5849EB25E6BF}" presName="rootText" presStyleLbl="node2" presStyleIdx="1" presStyleCnt="3">
        <dgm:presLayoutVars>
          <dgm:chPref val="3"/>
        </dgm:presLayoutVars>
      </dgm:prSet>
      <dgm:spPr/>
    </dgm:pt>
    <dgm:pt modelId="{FFABCB0F-B7CF-48D8-B960-C7334DB7B50F}" type="pres">
      <dgm:prSet presAssocID="{EED1258B-0D5E-463A-ADE9-5849EB25E6BF}" presName="rootConnector" presStyleLbl="node2" presStyleIdx="1" presStyleCnt="3"/>
      <dgm:spPr/>
    </dgm:pt>
    <dgm:pt modelId="{5D8976AA-D0BB-4B3E-964A-FABC24F38D65}" type="pres">
      <dgm:prSet presAssocID="{EED1258B-0D5E-463A-ADE9-5849EB25E6BF}" presName="hierChild4" presStyleCnt="0"/>
      <dgm:spPr/>
    </dgm:pt>
    <dgm:pt modelId="{AD0073BC-3E0B-42C9-A629-B6C6D3623496}" type="pres">
      <dgm:prSet presAssocID="{EED1258B-0D5E-463A-ADE9-5849EB25E6BF}" presName="hierChild5" presStyleCnt="0"/>
      <dgm:spPr/>
    </dgm:pt>
    <dgm:pt modelId="{09AA2978-BF08-4DFB-B13B-2FE060968085}" type="pres">
      <dgm:prSet presAssocID="{F969EB09-C1C2-4DCE-B978-74318108D62A}" presName="Name37" presStyleLbl="parChTrans1D2" presStyleIdx="2" presStyleCnt="3"/>
      <dgm:spPr/>
    </dgm:pt>
    <dgm:pt modelId="{CE61A4D1-743B-4DDC-A6E0-6E97AD78CCCE}" type="pres">
      <dgm:prSet presAssocID="{72DF03A9-367E-494D-A942-F7BA943FD6D0}" presName="hierRoot2" presStyleCnt="0">
        <dgm:presLayoutVars>
          <dgm:hierBranch val="init"/>
        </dgm:presLayoutVars>
      </dgm:prSet>
      <dgm:spPr/>
    </dgm:pt>
    <dgm:pt modelId="{BF4FE83D-16EA-4EE3-9E1F-BAAD1C4052EF}" type="pres">
      <dgm:prSet presAssocID="{72DF03A9-367E-494D-A942-F7BA943FD6D0}" presName="rootComposite" presStyleCnt="0"/>
      <dgm:spPr/>
    </dgm:pt>
    <dgm:pt modelId="{BD6B94E3-C892-47A7-8CDD-ED49683A0BAF}" type="pres">
      <dgm:prSet presAssocID="{72DF03A9-367E-494D-A942-F7BA943FD6D0}" presName="rootText" presStyleLbl="node2" presStyleIdx="2" presStyleCnt="3">
        <dgm:presLayoutVars>
          <dgm:chPref val="3"/>
        </dgm:presLayoutVars>
      </dgm:prSet>
      <dgm:spPr/>
    </dgm:pt>
    <dgm:pt modelId="{6ED23F68-547E-468A-A78E-19A70FECDB7E}" type="pres">
      <dgm:prSet presAssocID="{72DF03A9-367E-494D-A942-F7BA943FD6D0}" presName="rootConnector" presStyleLbl="node2" presStyleIdx="2" presStyleCnt="3"/>
      <dgm:spPr/>
    </dgm:pt>
    <dgm:pt modelId="{3D1D98BC-6606-42D7-B18B-164F4391AC41}" type="pres">
      <dgm:prSet presAssocID="{72DF03A9-367E-494D-A942-F7BA943FD6D0}" presName="hierChild4" presStyleCnt="0"/>
      <dgm:spPr/>
    </dgm:pt>
    <dgm:pt modelId="{36D9D5AD-B925-4E84-9F9E-0B84F4A4ABF5}" type="pres">
      <dgm:prSet presAssocID="{72DF03A9-367E-494D-A942-F7BA943FD6D0}" presName="hierChild5" presStyleCnt="0"/>
      <dgm:spPr/>
    </dgm:pt>
    <dgm:pt modelId="{706B4473-8729-49AB-8489-E4863DE4B478}" type="pres">
      <dgm:prSet presAssocID="{3B1A3FDA-1F9D-42A2-8A22-9E08A537E59D}" presName="hierChild3" presStyleCnt="0"/>
      <dgm:spPr/>
    </dgm:pt>
  </dgm:ptLst>
  <dgm:cxnLst>
    <dgm:cxn modelId="{05295F04-B26C-4B89-8E42-CE788DA5C5A0}" type="presOf" srcId="{454F1457-B649-41F8-A9F1-D39CE90673BB}" destId="{3BB4E330-CE6B-4E8E-AA8C-D77A725F70BB}" srcOrd="0" destOrd="0" presId="urn:microsoft.com/office/officeart/2005/8/layout/orgChart1"/>
    <dgm:cxn modelId="{7FA4050F-62E1-4481-A10D-C6C3FA1B4CBE}" type="presOf" srcId="{C921728C-1D1A-48EB-B347-45088A98451D}" destId="{AAA1B6FC-8BA1-4D7E-B9DE-2B8AEE8F0D75}" srcOrd="0" destOrd="0" presId="urn:microsoft.com/office/officeart/2005/8/layout/orgChart1"/>
    <dgm:cxn modelId="{F3FBAB19-9E55-46CC-90AB-AF175EEADF07}" srcId="{3B1A3FDA-1F9D-42A2-8A22-9E08A537E59D}" destId="{A500A71B-47C2-401D-91A1-8AB20D22948F}" srcOrd="0" destOrd="0" parTransId="{62E50FAB-EF9C-4FAF-8AD4-70260A00699B}" sibTransId="{04367B3C-AC18-4CBC-A313-DCC823CF7E28}"/>
    <dgm:cxn modelId="{E405C828-02D7-44AA-A4B7-34DEED9CBD71}" type="presOf" srcId="{A500A71B-47C2-401D-91A1-8AB20D22948F}" destId="{18C720A9-5920-43EA-9B58-B0E8CF83DE49}" srcOrd="1" destOrd="0" presId="urn:microsoft.com/office/officeart/2005/8/layout/orgChart1"/>
    <dgm:cxn modelId="{9AE7A535-C479-4611-A61C-C4425AE52F91}" type="presOf" srcId="{72DF03A9-367E-494D-A942-F7BA943FD6D0}" destId="{6ED23F68-547E-468A-A78E-19A70FECDB7E}" srcOrd="1" destOrd="0" presId="urn:microsoft.com/office/officeart/2005/8/layout/orgChart1"/>
    <dgm:cxn modelId="{04BD7C37-496C-44C1-8654-218C03E48582}" srcId="{C921728C-1D1A-48EB-B347-45088A98451D}" destId="{3B1A3FDA-1F9D-42A2-8A22-9E08A537E59D}" srcOrd="0" destOrd="0" parTransId="{EF32FFF9-75C0-4537-A00D-2CF6D54620FF}" sibTransId="{450B263B-9078-4DDD-BF89-C14ACEC1F4A5}"/>
    <dgm:cxn modelId="{3BB1F660-3EED-4946-8EB9-EAB3D50DBE10}" type="presOf" srcId="{F969EB09-C1C2-4DCE-B978-74318108D62A}" destId="{09AA2978-BF08-4DFB-B13B-2FE060968085}" srcOrd="0" destOrd="0" presId="urn:microsoft.com/office/officeart/2005/8/layout/orgChart1"/>
    <dgm:cxn modelId="{59AFF467-9648-47E6-B6AD-BB4FB848F466}" type="presOf" srcId="{72DF03A9-367E-494D-A942-F7BA943FD6D0}" destId="{BD6B94E3-C892-47A7-8CDD-ED49683A0BAF}" srcOrd="0" destOrd="0" presId="urn:microsoft.com/office/officeart/2005/8/layout/orgChart1"/>
    <dgm:cxn modelId="{91BE134B-FECA-4BB7-8DEC-BC8BCA6E1F19}" srcId="{3B1A3FDA-1F9D-42A2-8A22-9E08A537E59D}" destId="{EED1258B-0D5E-463A-ADE9-5849EB25E6BF}" srcOrd="1" destOrd="0" parTransId="{454F1457-B649-41F8-A9F1-D39CE90673BB}" sibTransId="{925CC519-552F-44AB-AC5F-9FAF79EC7A6A}"/>
    <dgm:cxn modelId="{B0EC636B-1E84-4A15-8785-4DEEE1BC312E}" type="presOf" srcId="{62E50FAB-EF9C-4FAF-8AD4-70260A00699B}" destId="{CE520336-F1D1-4DCE-BB69-E036A229B05E}" srcOrd="0" destOrd="0" presId="urn:microsoft.com/office/officeart/2005/8/layout/orgChart1"/>
    <dgm:cxn modelId="{CE4CD96B-6CED-405F-BAC5-B823992982EF}" type="presOf" srcId="{A500A71B-47C2-401D-91A1-8AB20D22948F}" destId="{1EAFCE7C-9FBF-4B3D-9C9C-CA66D0940FC3}" srcOrd="0" destOrd="0" presId="urn:microsoft.com/office/officeart/2005/8/layout/orgChart1"/>
    <dgm:cxn modelId="{8C95D16D-891E-47F1-BAFE-C4BFF13BD50C}" type="presOf" srcId="{EED1258B-0D5E-463A-ADE9-5849EB25E6BF}" destId="{FFABCB0F-B7CF-48D8-B960-C7334DB7B50F}" srcOrd="1" destOrd="0" presId="urn:microsoft.com/office/officeart/2005/8/layout/orgChart1"/>
    <dgm:cxn modelId="{D1738F74-0E14-4F09-B84A-1F3C36A49ED6}" type="presOf" srcId="{3B1A3FDA-1F9D-42A2-8A22-9E08A537E59D}" destId="{73C5F655-FBF8-4FE2-AFD6-C43CA70CB53B}" srcOrd="0" destOrd="0" presId="urn:microsoft.com/office/officeart/2005/8/layout/orgChart1"/>
    <dgm:cxn modelId="{20651F82-E68A-4316-A26A-C2DE961F30A0}" type="presOf" srcId="{3B1A3FDA-1F9D-42A2-8A22-9E08A537E59D}" destId="{B73A6832-B15A-4A2C-8ACB-078DA3BF066A}" srcOrd="1" destOrd="0" presId="urn:microsoft.com/office/officeart/2005/8/layout/orgChart1"/>
    <dgm:cxn modelId="{55BA3FE1-0C64-4C55-BA84-179639E792C2}" type="presOf" srcId="{EED1258B-0D5E-463A-ADE9-5849EB25E6BF}" destId="{90199152-45FA-446A-924F-A2DD7615897C}" srcOrd="0" destOrd="0" presId="urn:microsoft.com/office/officeart/2005/8/layout/orgChart1"/>
    <dgm:cxn modelId="{106050E6-7344-405D-8DE0-B0216F39E8A0}" srcId="{3B1A3FDA-1F9D-42A2-8A22-9E08A537E59D}" destId="{72DF03A9-367E-494D-A942-F7BA943FD6D0}" srcOrd="2" destOrd="0" parTransId="{F969EB09-C1C2-4DCE-B978-74318108D62A}" sibTransId="{F8A81999-FAD3-4D0D-B902-F018D8B28701}"/>
    <dgm:cxn modelId="{468EA7A7-CF67-406D-AC58-41FDB5FABD4D}" type="presParOf" srcId="{AAA1B6FC-8BA1-4D7E-B9DE-2B8AEE8F0D75}" destId="{11CBBFC8-14D4-4E54-8138-71FBD59970AC}" srcOrd="0" destOrd="0" presId="urn:microsoft.com/office/officeart/2005/8/layout/orgChart1"/>
    <dgm:cxn modelId="{C9F5F713-D84C-474D-98A3-4730A783CFAF}" type="presParOf" srcId="{11CBBFC8-14D4-4E54-8138-71FBD59970AC}" destId="{B680B929-04CD-4AD5-A7A2-89276D6AF1AF}" srcOrd="0" destOrd="0" presId="urn:microsoft.com/office/officeart/2005/8/layout/orgChart1"/>
    <dgm:cxn modelId="{C6A670F6-2C3F-4281-82B7-B05B5129A511}" type="presParOf" srcId="{B680B929-04CD-4AD5-A7A2-89276D6AF1AF}" destId="{73C5F655-FBF8-4FE2-AFD6-C43CA70CB53B}" srcOrd="0" destOrd="0" presId="urn:microsoft.com/office/officeart/2005/8/layout/orgChart1"/>
    <dgm:cxn modelId="{56CAD2F9-58C7-4FEF-8D68-FD8B00E64938}" type="presParOf" srcId="{B680B929-04CD-4AD5-A7A2-89276D6AF1AF}" destId="{B73A6832-B15A-4A2C-8ACB-078DA3BF066A}" srcOrd="1" destOrd="0" presId="urn:microsoft.com/office/officeart/2005/8/layout/orgChart1"/>
    <dgm:cxn modelId="{46A0F36F-19A3-47C2-95AD-757C76A2237F}" type="presParOf" srcId="{11CBBFC8-14D4-4E54-8138-71FBD59970AC}" destId="{31B5010F-B84E-43AF-A431-7ECCC6E74445}" srcOrd="1" destOrd="0" presId="urn:microsoft.com/office/officeart/2005/8/layout/orgChart1"/>
    <dgm:cxn modelId="{28F19B91-4BB9-4DE6-AA74-DE331084E566}" type="presParOf" srcId="{31B5010F-B84E-43AF-A431-7ECCC6E74445}" destId="{CE520336-F1D1-4DCE-BB69-E036A229B05E}" srcOrd="0" destOrd="0" presId="urn:microsoft.com/office/officeart/2005/8/layout/orgChart1"/>
    <dgm:cxn modelId="{DA645A53-968A-422A-AA43-37565BA81C4E}" type="presParOf" srcId="{31B5010F-B84E-43AF-A431-7ECCC6E74445}" destId="{4DA8E4C2-8097-44E7-8B56-FE414AF1C872}" srcOrd="1" destOrd="0" presId="urn:microsoft.com/office/officeart/2005/8/layout/orgChart1"/>
    <dgm:cxn modelId="{AD05032C-EE82-49CA-8F4C-5272A10E75B7}" type="presParOf" srcId="{4DA8E4C2-8097-44E7-8B56-FE414AF1C872}" destId="{A0BED5D4-52D8-4E1E-860B-253390149D7C}" srcOrd="0" destOrd="0" presId="urn:microsoft.com/office/officeart/2005/8/layout/orgChart1"/>
    <dgm:cxn modelId="{979D3FF3-816A-47C3-A6D8-FAC5C0843C0D}" type="presParOf" srcId="{A0BED5D4-52D8-4E1E-860B-253390149D7C}" destId="{1EAFCE7C-9FBF-4B3D-9C9C-CA66D0940FC3}" srcOrd="0" destOrd="0" presId="urn:microsoft.com/office/officeart/2005/8/layout/orgChart1"/>
    <dgm:cxn modelId="{F175278B-4BFD-44D3-A134-5C27297CE710}" type="presParOf" srcId="{A0BED5D4-52D8-4E1E-860B-253390149D7C}" destId="{18C720A9-5920-43EA-9B58-B0E8CF83DE49}" srcOrd="1" destOrd="0" presId="urn:microsoft.com/office/officeart/2005/8/layout/orgChart1"/>
    <dgm:cxn modelId="{486DAD09-C86D-4D91-ACD7-65E6F3E4BBCB}" type="presParOf" srcId="{4DA8E4C2-8097-44E7-8B56-FE414AF1C872}" destId="{3B833145-8F30-441F-A6B8-E49212301EA7}" srcOrd="1" destOrd="0" presId="urn:microsoft.com/office/officeart/2005/8/layout/orgChart1"/>
    <dgm:cxn modelId="{55D44572-4BF8-4826-9E35-4084FF3B1B9B}" type="presParOf" srcId="{4DA8E4C2-8097-44E7-8B56-FE414AF1C872}" destId="{DC8FE49F-D2EC-47CF-87F2-288F707E9BB5}" srcOrd="2" destOrd="0" presId="urn:microsoft.com/office/officeart/2005/8/layout/orgChart1"/>
    <dgm:cxn modelId="{68809600-B304-4154-9E02-8677070ABAB0}" type="presParOf" srcId="{31B5010F-B84E-43AF-A431-7ECCC6E74445}" destId="{3BB4E330-CE6B-4E8E-AA8C-D77A725F70BB}" srcOrd="2" destOrd="0" presId="urn:microsoft.com/office/officeart/2005/8/layout/orgChart1"/>
    <dgm:cxn modelId="{98EC69AD-3B0D-4C3F-B8B8-6D731E02F876}" type="presParOf" srcId="{31B5010F-B84E-43AF-A431-7ECCC6E74445}" destId="{3ABFD51E-2A8E-4C02-9BC1-317E9C140962}" srcOrd="3" destOrd="0" presId="urn:microsoft.com/office/officeart/2005/8/layout/orgChart1"/>
    <dgm:cxn modelId="{4DFB4382-3A85-4693-86AA-D80F3AFD089C}" type="presParOf" srcId="{3ABFD51E-2A8E-4C02-9BC1-317E9C140962}" destId="{88B5ECB1-3895-4BF9-AAC3-470AAA12060F}" srcOrd="0" destOrd="0" presId="urn:microsoft.com/office/officeart/2005/8/layout/orgChart1"/>
    <dgm:cxn modelId="{5C10275D-1822-40EA-B95A-4292593A6B6B}" type="presParOf" srcId="{88B5ECB1-3895-4BF9-AAC3-470AAA12060F}" destId="{90199152-45FA-446A-924F-A2DD7615897C}" srcOrd="0" destOrd="0" presId="urn:microsoft.com/office/officeart/2005/8/layout/orgChart1"/>
    <dgm:cxn modelId="{EC106299-48D7-40D9-8A0A-20123F93A164}" type="presParOf" srcId="{88B5ECB1-3895-4BF9-AAC3-470AAA12060F}" destId="{FFABCB0F-B7CF-48D8-B960-C7334DB7B50F}" srcOrd="1" destOrd="0" presId="urn:microsoft.com/office/officeart/2005/8/layout/orgChart1"/>
    <dgm:cxn modelId="{DE04D489-BED9-403D-AFDE-3108CEA5F8F6}" type="presParOf" srcId="{3ABFD51E-2A8E-4C02-9BC1-317E9C140962}" destId="{5D8976AA-D0BB-4B3E-964A-FABC24F38D65}" srcOrd="1" destOrd="0" presId="urn:microsoft.com/office/officeart/2005/8/layout/orgChart1"/>
    <dgm:cxn modelId="{0D45C981-B178-4DCB-9F8F-BCBBBD62E723}" type="presParOf" srcId="{3ABFD51E-2A8E-4C02-9BC1-317E9C140962}" destId="{AD0073BC-3E0B-42C9-A629-B6C6D3623496}" srcOrd="2" destOrd="0" presId="urn:microsoft.com/office/officeart/2005/8/layout/orgChart1"/>
    <dgm:cxn modelId="{C471CCB4-78E4-4551-87A2-28D3D61F21CA}" type="presParOf" srcId="{31B5010F-B84E-43AF-A431-7ECCC6E74445}" destId="{09AA2978-BF08-4DFB-B13B-2FE060968085}" srcOrd="4" destOrd="0" presId="urn:microsoft.com/office/officeart/2005/8/layout/orgChart1"/>
    <dgm:cxn modelId="{8410EA1F-ADEF-41D1-882D-79E6AF8219DD}" type="presParOf" srcId="{31B5010F-B84E-43AF-A431-7ECCC6E74445}" destId="{CE61A4D1-743B-4DDC-A6E0-6E97AD78CCCE}" srcOrd="5" destOrd="0" presId="urn:microsoft.com/office/officeart/2005/8/layout/orgChart1"/>
    <dgm:cxn modelId="{B16EED66-9762-44D4-9296-0BD8B9D9AE6C}" type="presParOf" srcId="{CE61A4D1-743B-4DDC-A6E0-6E97AD78CCCE}" destId="{BF4FE83D-16EA-4EE3-9E1F-BAAD1C4052EF}" srcOrd="0" destOrd="0" presId="urn:microsoft.com/office/officeart/2005/8/layout/orgChart1"/>
    <dgm:cxn modelId="{D19C3362-FF75-486F-8D52-F15ABA872F4A}" type="presParOf" srcId="{BF4FE83D-16EA-4EE3-9E1F-BAAD1C4052EF}" destId="{BD6B94E3-C892-47A7-8CDD-ED49683A0BAF}" srcOrd="0" destOrd="0" presId="urn:microsoft.com/office/officeart/2005/8/layout/orgChart1"/>
    <dgm:cxn modelId="{21610B34-1948-4BBF-B0BB-11B213115223}" type="presParOf" srcId="{BF4FE83D-16EA-4EE3-9E1F-BAAD1C4052EF}" destId="{6ED23F68-547E-468A-A78E-19A70FECDB7E}" srcOrd="1" destOrd="0" presId="urn:microsoft.com/office/officeart/2005/8/layout/orgChart1"/>
    <dgm:cxn modelId="{DE06EF77-A89F-476B-A2EB-99066A78BF0C}" type="presParOf" srcId="{CE61A4D1-743B-4DDC-A6E0-6E97AD78CCCE}" destId="{3D1D98BC-6606-42D7-B18B-164F4391AC41}" srcOrd="1" destOrd="0" presId="urn:microsoft.com/office/officeart/2005/8/layout/orgChart1"/>
    <dgm:cxn modelId="{AC69D345-9736-483D-9E78-F8CC0AFCC5ED}" type="presParOf" srcId="{CE61A4D1-743B-4DDC-A6E0-6E97AD78CCCE}" destId="{36D9D5AD-B925-4E84-9F9E-0B84F4A4ABF5}" srcOrd="2" destOrd="0" presId="urn:microsoft.com/office/officeart/2005/8/layout/orgChart1"/>
    <dgm:cxn modelId="{D76AD36C-1E27-4688-A4A6-7AB2B262DBC9}" type="presParOf" srcId="{11CBBFC8-14D4-4E54-8138-71FBD59970AC}" destId="{706B4473-8729-49AB-8489-E4863DE4B47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7970889-4B40-4E3C-8E90-62C9734E98E6}" type="doc">
      <dgm:prSet loTypeId="urn:microsoft.com/office/officeart/2008/layout/VerticalCurvedList" loCatId="list" qsTypeId="urn:microsoft.com/office/officeart/2005/8/quickstyle/simple1" qsCatId="simple" csTypeId="urn:microsoft.com/office/officeart/2005/8/colors/accent3_2" csCatId="accent3"/>
      <dgm:spPr/>
      <dgm:t>
        <a:bodyPr/>
        <a:lstStyle/>
        <a:p>
          <a:endParaRPr lang="es-ES"/>
        </a:p>
      </dgm:t>
    </dgm:pt>
    <dgm:pt modelId="{BADAE4B6-41E3-458F-80EA-E40C6D98A866}">
      <dgm:prSet custT="1"/>
      <dgm:spPr/>
      <dgm:t>
        <a:bodyPr/>
        <a:lstStyle/>
        <a:p>
          <a:r>
            <a:rPr lang="it-IT" sz="1200" b="1">
              <a:solidFill>
                <a:schemeClr val="tx1"/>
              </a:solidFill>
            </a:rPr>
            <a:t>Evidenziare le parole chiave</a:t>
          </a:r>
          <a:endParaRPr lang="es-ES" sz="1200">
            <a:solidFill>
              <a:schemeClr val="tx1"/>
            </a:solidFill>
          </a:endParaRPr>
        </a:p>
      </dgm:t>
    </dgm:pt>
    <dgm:pt modelId="{E09B6669-B099-463E-AD37-10DE5FEC6E13}" type="parTrans" cxnId="{13CB84F2-4CEB-4E0E-9AEC-87C845B4D24D}">
      <dgm:prSet/>
      <dgm:spPr/>
      <dgm:t>
        <a:bodyPr/>
        <a:lstStyle/>
        <a:p>
          <a:endParaRPr lang="es-ES" sz="1200">
            <a:solidFill>
              <a:schemeClr val="tx1"/>
            </a:solidFill>
          </a:endParaRPr>
        </a:p>
      </dgm:t>
    </dgm:pt>
    <dgm:pt modelId="{F3A6A2BC-CD66-47AD-B100-6D378630A5AB}" type="sibTrans" cxnId="{13CB84F2-4CEB-4E0E-9AEC-87C845B4D24D}">
      <dgm:prSet/>
      <dgm:spPr/>
      <dgm:t>
        <a:bodyPr/>
        <a:lstStyle/>
        <a:p>
          <a:endParaRPr lang="es-ES" sz="1200">
            <a:solidFill>
              <a:schemeClr val="tx1"/>
            </a:solidFill>
          </a:endParaRPr>
        </a:p>
      </dgm:t>
    </dgm:pt>
    <dgm:pt modelId="{C8F982E4-B2CB-40AA-BF9D-D3D3021B09E1}">
      <dgm:prSet custT="1"/>
      <dgm:spPr/>
      <dgm:t>
        <a:bodyPr/>
        <a:lstStyle/>
        <a:p>
          <a:r>
            <a:rPr lang="it-IT" sz="1200" b="1">
              <a:solidFill>
                <a:schemeClr val="tx1"/>
              </a:solidFill>
            </a:rPr>
            <a:t>Titoli e intestazioni brevi e descrittivi</a:t>
          </a:r>
          <a:endParaRPr lang="es-ES" sz="1200">
            <a:solidFill>
              <a:schemeClr val="tx1"/>
            </a:solidFill>
          </a:endParaRPr>
        </a:p>
      </dgm:t>
    </dgm:pt>
    <dgm:pt modelId="{1AF54128-C07A-4936-B78A-1116A7215DA3}" type="parTrans" cxnId="{08922C28-6F15-4E43-9090-AF48C08389BD}">
      <dgm:prSet/>
      <dgm:spPr/>
      <dgm:t>
        <a:bodyPr/>
        <a:lstStyle/>
        <a:p>
          <a:endParaRPr lang="es-ES" sz="1200">
            <a:solidFill>
              <a:schemeClr val="tx1"/>
            </a:solidFill>
          </a:endParaRPr>
        </a:p>
      </dgm:t>
    </dgm:pt>
    <dgm:pt modelId="{32B34F3A-DA5B-4FF1-ABA1-BA6734D35E8B}" type="sibTrans" cxnId="{08922C28-6F15-4E43-9090-AF48C08389BD}">
      <dgm:prSet/>
      <dgm:spPr/>
      <dgm:t>
        <a:bodyPr/>
        <a:lstStyle/>
        <a:p>
          <a:endParaRPr lang="es-ES" sz="1200">
            <a:solidFill>
              <a:schemeClr val="tx1"/>
            </a:solidFill>
          </a:endParaRPr>
        </a:p>
      </dgm:t>
    </dgm:pt>
    <dgm:pt modelId="{DF1D2FA2-4EED-4E37-90D3-80FBC3B43D0A}">
      <dgm:prSet custT="1"/>
      <dgm:spPr/>
      <dgm:t>
        <a:bodyPr/>
        <a:lstStyle/>
        <a:p>
          <a:r>
            <a:rPr lang="it-IT" sz="1200" b="1">
              <a:solidFill>
                <a:schemeClr val="tx1"/>
              </a:solidFill>
            </a:rPr>
            <a:t>Liste puntate e numerate</a:t>
          </a:r>
          <a:endParaRPr lang="es-ES" sz="1200">
            <a:solidFill>
              <a:schemeClr val="tx1"/>
            </a:solidFill>
          </a:endParaRPr>
        </a:p>
      </dgm:t>
    </dgm:pt>
    <dgm:pt modelId="{11799DA9-BF18-422A-9961-AF8B857637C3}" type="parTrans" cxnId="{FFBC6F20-1993-474C-B010-9AFC96B0546E}">
      <dgm:prSet/>
      <dgm:spPr/>
      <dgm:t>
        <a:bodyPr/>
        <a:lstStyle/>
        <a:p>
          <a:endParaRPr lang="es-ES" sz="1200">
            <a:solidFill>
              <a:schemeClr val="tx1"/>
            </a:solidFill>
          </a:endParaRPr>
        </a:p>
      </dgm:t>
    </dgm:pt>
    <dgm:pt modelId="{B387FBDB-50A9-4AA4-A186-7D876D3CE3F7}" type="sibTrans" cxnId="{FFBC6F20-1993-474C-B010-9AFC96B0546E}">
      <dgm:prSet/>
      <dgm:spPr/>
      <dgm:t>
        <a:bodyPr/>
        <a:lstStyle/>
        <a:p>
          <a:endParaRPr lang="es-ES" sz="1200">
            <a:solidFill>
              <a:schemeClr val="tx1"/>
            </a:solidFill>
          </a:endParaRPr>
        </a:p>
      </dgm:t>
    </dgm:pt>
    <dgm:pt modelId="{51076FEC-953E-4F6D-94D0-E3995EDF1D74}">
      <dgm:prSet custT="1"/>
      <dgm:spPr/>
      <dgm:t>
        <a:bodyPr/>
        <a:lstStyle/>
        <a:p>
          <a:r>
            <a:rPr lang="it-IT" sz="1200" b="1">
              <a:solidFill>
                <a:schemeClr val="tx1"/>
              </a:solidFill>
            </a:rPr>
            <a:t>Paragrafi brevi</a:t>
          </a:r>
          <a:endParaRPr lang="es-ES" sz="1200">
            <a:solidFill>
              <a:schemeClr val="tx1"/>
            </a:solidFill>
          </a:endParaRPr>
        </a:p>
      </dgm:t>
    </dgm:pt>
    <dgm:pt modelId="{6985762F-56C9-4201-A6EE-63633AEBE241}" type="parTrans" cxnId="{8FFEAE61-96DF-4598-96F9-2952CBF11173}">
      <dgm:prSet/>
      <dgm:spPr/>
      <dgm:t>
        <a:bodyPr/>
        <a:lstStyle/>
        <a:p>
          <a:endParaRPr lang="es-ES" sz="1200">
            <a:solidFill>
              <a:schemeClr val="tx1"/>
            </a:solidFill>
          </a:endParaRPr>
        </a:p>
      </dgm:t>
    </dgm:pt>
    <dgm:pt modelId="{F23C2F30-BEBE-4F8F-A03C-8EFA70EDEB96}" type="sibTrans" cxnId="{8FFEAE61-96DF-4598-96F9-2952CBF11173}">
      <dgm:prSet/>
      <dgm:spPr/>
      <dgm:t>
        <a:bodyPr/>
        <a:lstStyle/>
        <a:p>
          <a:endParaRPr lang="es-ES" sz="1200">
            <a:solidFill>
              <a:schemeClr val="tx1"/>
            </a:solidFill>
          </a:endParaRPr>
        </a:p>
      </dgm:t>
    </dgm:pt>
    <dgm:pt modelId="{3A7706BD-D2D0-4DBF-9EC2-BF5E2C239753}">
      <dgm:prSet custT="1"/>
      <dgm:spPr/>
      <dgm:t>
        <a:bodyPr/>
        <a:lstStyle/>
        <a:p>
          <a:r>
            <a:rPr lang="it-IT" sz="1200" b="1">
              <a:solidFill>
                <a:schemeClr val="tx1"/>
              </a:solidFill>
            </a:rPr>
            <a:t>Enunciare nelle prime righe il concetto della pagina</a:t>
          </a:r>
          <a:endParaRPr lang="es-ES" sz="1200">
            <a:solidFill>
              <a:schemeClr val="tx1"/>
            </a:solidFill>
          </a:endParaRPr>
        </a:p>
      </dgm:t>
    </dgm:pt>
    <dgm:pt modelId="{BE8DC186-B584-4A83-B7B1-D761611DD9F4}" type="parTrans" cxnId="{5000B299-56DC-43F9-9236-B309BD3DE8ED}">
      <dgm:prSet/>
      <dgm:spPr/>
      <dgm:t>
        <a:bodyPr/>
        <a:lstStyle/>
        <a:p>
          <a:endParaRPr lang="es-ES" sz="1200">
            <a:solidFill>
              <a:schemeClr val="tx1"/>
            </a:solidFill>
          </a:endParaRPr>
        </a:p>
      </dgm:t>
    </dgm:pt>
    <dgm:pt modelId="{26387E2B-1315-47AC-A43C-57632F6C407D}" type="sibTrans" cxnId="{5000B299-56DC-43F9-9236-B309BD3DE8ED}">
      <dgm:prSet/>
      <dgm:spPr/>
      <dgm:t>
        <a:bodyPr/>
        <a:lstStyle/>
        <a:p>
          <a:endParaRPr lang="es-ES" sz="1200">
            <a:solidFill>
              <a:schemeClr val="tx1"/>
            </a:solidFill>
          </a:endParaRPr>
        </a:p>
      </dgm:t>
    </dgm:pt>
    <dgm:pt modelId="{AC9C8725-E2A4-436E-9A14-2ABD1613839B}" type="pres">
      <dgm:prSet presAssocID="{07970889-4B40-4E3C-8E90-62C9734E98E6}" presName="Name0" presStyleCnt="0">
        <dgm:presLayoutVars>
          <dgm:chMax val="7"/>
          <dgm:chPref val="7"/>
          <dgm:dir/>
        </dgm:presLayoutVars>
      </dgm:prSet>
      <dgm:spPr/>
    </dgm:pt>
    <dgm:pt modelId="{90211212-602C-4A31-B000-9522F959B1B5}" type="pres">
      <dgm:prSet presAssocID="{07970889-4B40-4E3C-8E90-62C9734E98E6}" presName="Name1" presStyleCnt="0"/>
      <dgm:spPr/>
    </dgm:pt>
    <dgm:pt modelId="{F138B181-3CD1-47D6-9D21-3CA31604E6D9}" type="pres">
      <dgm:prSet presAssocID="{07970889-4B40-4E3C-8E90-62C9734E98E6}" presName="cycle" presStyleCnt="0"/>
      <dgm:spPr/>
    </dgm:pt>
    <dgm:pt modelId="{80D79967-7DB3-41A7-8CFC-50D9D0B08367}" type="pres">
      <dgm:prSet presAssocID="{07970889-4B40-4E3C-8E90-62C9734E98E6}" presName="srcNode" presStyleLbl="node1" presStyleIdx="0" presStyleCnt="5"/>
      <dgm:spPr/>
    </dgm:pt>
    <dgm:pt modelId="{34CC0510-5F7F-4070-AC79-0FCCBADC56BD}" type="pres">
      <dgm:prSet presAssocID="{07970889-4B40-4E3C-8E90-62C9734E98E6}" presName="conn" presStyleLbl="parChTrans1D2" presStyleIdx="0" presStyleCnt="1"/>
      <dgm:spPr/>
    </dgm:pt>
    <dgm:pt modelId="{6DDD5741-7D54-4EC2-AF37-0EAAC9ACA7F1}" type="pres">
      <dgm:prSet presAssocID="{07970889-4B40-4E3C-8E90-62C9734E98E6}" presName="extraNode" presStyleLbl="node1" presStyleIdx="0" presStyleCnt="5"/>
      <dgm:spPr/>
    </dgm:pt>
    <dgm:pt modelId="{8ECED6E3-867B-489A-9B36-EE546DA5BE8C}" type="pres">
      <dgm:prSet presAssocID="{07970889-4B40-4E3C-8E90-62C9734E98E6}" presName="dstNode" presStyleLbl="node1" presStyleIdx="0" presStyleCnt="5"/>
      <dgm:spPr/>
    </dgm:pt>
    <dgm:pt modelId="{72275D8F-F8D1-45AA-8DDD-253FC299383F}" type="pres">
      <dgm:prSet presAssocID="{BADAE4B6-41E3-458F-80EA-E40C6D98A866}" presName="text_1" presStyleLbl="node1" presStyleIdx="0" presStyleCnt="5">
        <dgm:presLayoutVars>
          <dgm:bulletEnabled val="1"/>
        </dgm:presLayoutVars>
      </dgm:prSet>
      <dgm:spPr/>
    </dgm:pt>
    <dgm:pt modelId="{92BE5F16-2AE3-4947-A140-33762EEDA7F4}" type="pres">
      <dgm:prSet presAssocID="{BADAE4B6-41E3-458F-80EA-E40C6D98A866}" presName="accent_1" presStyleCnt="0"/>
      <dgm:spPr/>
    </dgm:pt>
    <dgm:pt modelId="{0F676105-D27C-453A-92E5-72B9E9FABC4C}" type="pres">
      <dgm:prSet presAssocID="{BADAE4B6-41E3-458F-80EA-E40C6D98A866}" presName="accentRepeatNode" presStyleLbl="solidFgAcc1" presStyleIdx="0" presStyleCnt="5"/>
      <dgm:spPr/>
    </dgm:pt>
    <dgm:pt modelId="{91406F9B-F56A-48A6-8D25-AC5CD0D55C1A}" type="pres">
      <dgm:prSet presAssocID="{C8F982E4-B2CB-40AA-BF9D-D3D3021B09E1}" presName="text_2" presStyleLbl="node1" presStyleIdx="1" presStyleCnt="5">
        <dgm:presLayoutVars>
          <dgm:bulletEnabled val="1"/>
        </dgm:presLayoutVars>
      </dgm:prSet>
      <dgm:spPr/>
    </dgm:pt>
    <dgm:pt modelId="{1459203B-E278-44D5-BE02-C8FACAF180EB}" type="pres">
      <dgm:prSet presAssocID="{C8F982E4-B2CB-40AA-BF9D-D3D3021B09E1}" presName="accent_2" presStyleCnt="0"/>
      <dgm:spPr/>
    </dgm:pt>
    <dgm:pt modelId="{58B9B2A9-B923-44AB-B826-EDD5385640D6}" type="pres">
      <dgm:prSet presAssocID="{C8F982E4-B2CB-40AA-BF9D-D3D3021B09E1}" presName="accentRepeatNode" presStyleLbl="solidFgAcc1" presStyleIdx="1" presStyleCnt="5"/>
      <dgm:spPr/>
    </dgm:pt>
    <dgm:pt modelId="{996AC157-CDAF-4CB3-AC8D-8EC1A31FF181}" type="pres">
      <dgm:prSet presAssocID="{DF1D2FA2-4EED-4E37-90D3-80FBC3B43D0A}" presName="text_3" presStyleLbl="node1" presStyleIdx="2" presStyleCnt="5">
        <dgm:presLayoutVars>
          <dgm:bulletEnabled val="1"/>
        </dgm:presLayoutVars>
      </dgm:prSet>
      <dgm:spPr/>
    </dgm:pt>
    <dgm:pt modelId="{97CA90E2-EA1A-40DD-BF4B-C27CC47A3F46}" type="pres">
      <dgm:prSet presAssocID="{DF1D2FA2-4EED-4E37-90D3-80FBC3B43D0A}" presName="accent_3" presStyleCnt="0"/>
      <dgm:spPr/>
    </dgm:pt>
    <dgm:pt modelId="{67C1A7B8-BB22-4A83-B88E-A2FEB102ABCB}" type="pres">
      <dgm:prSet presAssocID="{DF1D2FA2-4EED-4E37-90D3-80FBC3B43D0A}" presName="accentRepeatNode" presStyleLbl="solidFgAcc1" presStyleIdx="2" presStyleCnt="5"/>
      <dgm:spPr/>
    </dgm:pt>
    <dgm:pt modelId="{80F9D43A-AE52-4B42-90CC-16788F3E1D35}" type="pres">
      <dgm:prSet presAssocID="{51076FEC-953E-4F6D-94D0-E3995EDF1D74}" presName="text_4" presStyleLbl="node1" presStyleIdx="3" presStyleCnt="5">
        <dgm:presLayoutVars>
          <dgm:bulletEnabled val="1"/>
        </dgm:presLayoutVars>
      </dgm:prSet>
      <dgm:spPr/>
    </dgm:pt>
    <dgm:pt modelId="{E16294F1-675B-4119-B7F8-EB077F59B312}" type="pres">
      <dgm:prSet presAssocID="{51076FEC-953E-4F6D-94D0-E3995EDF1D74}" presName="accent_4" presStyleCnt="0"/>
      <dgm:spPr/>
    </dgm:pt>
    <dgm:pt modelId="{FD65C48A-1B36-4CA0-84FF-99A3C54147BF}" type="pres">
      <dgm:prSet presAssocID="{51076FEC-953E-4F6D-94D0-E3995EDF1D74}" presName="accentRepeatNode" presStyleLbl="solidFgAcc1" presStyleIdx="3" presStyleCnt="5"/>
      <dgm:spPr/>
    </dgm:pt>
    <dgm:pt modelId="{A38395BB-F04C-4EA1-B69B-F5323CDCD0E7}" type="pres">
      <dgm:prSet presAssocID="{3A7706BD-D2D0-4DBF-9EC2-BF5E2C239753}" presName="text_5" presStyleLbl="node1" presStyleIdx="4" presStyleCnt="5">
        <dgm:presLayoutVars>
          <dgm:bulletEnabled val="1"/>
        </dgm:presLayoutVars>
      </dgm:prSet>
      <dgm:spPr/>
    </dgm:pt>
    <dgm:pt modelId="{6D751E81-51B3-4B7B-A9FA-10B8CD78FBA4}" type="pres">
      <dgm:prSet presAssocID="{3A7706BD-D2D0-4DBF-9EC2-BF5E2C239753}" presName="accent_5" presStyleCnt="0"/>
      <dgm:spPr/>
    </dgm:pt>
    <dgm:pt modelId="{F871452E-D99F-4EE3-98D8-1ED2C2DB7B2F}" type="pres">
      <dgm:prSet presAssocID="{3A7706BD-D2D0-4DBF-9EC2-BF5E2C239753}" presName="accentRepeatNode" presStyleLbl="solidFgAcc1" presStyleIdx="4" presStyleCnt="5"/>
      <dgm:spPr/>
    </dgm:pt>
  </dgm:ptLst>
  <dgm:cxnLst>
    <dgm:cxn modelId="{74E9301F-EF3A-4B37-84DE-9DC0B79508D8}" type="presOf" srcId="{F3A6A2BC-CD66-47AD-B100-6D378630A5AB}" destId="{34CC0510-5F7F-4070-AC79-0FCCBADC56BD}" srcOrd="0" destOrd="0" presId="urn:microsoft.com/office/officeart/2008/layout/VerticalCurvedList"/>
    <dgm:cxn modelId="{FFBC6F20-1993-474C-B010-9AFC96B0546E}" srcId="{07970889-4B40-4E3C-8E90-62C9734E98E6}" destId="{DF1D2FA2-4EED-4E37-90D3-80FBC3B43D0A}" srcOrd="2" destOrd="0" parTransId="{11799DA9-BF18-422A-9961-AF8B857637C3}" sibTransId="{B387FBDB-50A9-4AA4-A186-7D876D3CE3F7}"/>
    <dgm:cxn modelId="{08922C28-6F15-4E43-9090-AF48C08389BD}" srcId="{07970889-4B40-4E3C-8E90-62C9734E98E6}" destId="{C8F982E4-B2CB-40AA-BF9D-D3D3021B09E1}" srcOrd="1" destOrd="0" parTransId="{1AF54128-C07A-4936-B78A-1116A7215DA3}" sibTransId="{32B34F3A-DA5B-4FF1-ABA1-BA6734D35E8B}"/>
    <dgm:cxn modelId="{8FFEAE61-96DF-4598-96F9-2952CBF11173}" srcId="{07970889-4B40-4E3C-8E90-62C9734E98E6}" destId="{51076FEC-953E-4F6D-94D0-E3995EDF1D74}" srcOrd="3" destOrd="0" parTransId="{6985762F-56C9-4201-A6EE-63633AEBE241}" sibTransId="{F23C2F30-BEBE-4F8F-A03C-8EFA70EDEB96}"/>
    <dgm:cxn modelId="{73527858-9502-43BB-AA89-E704CFDFDE36}" type="presOf" srcId="{DF1D2FA2-4EED-4E37-90D3-80FBC3B43D0A}" destId="{996AC157-CDAF-4CB3-AC8D-8EC1A31FF181}" srcOrd="0" destOrd="0" presId="urn:microsoft.com/office/officeart/2008/layout/VerticalCurvedList"/>
    <dgm:cxn modelId="{69297591-4CAE-4485-B7CA-FAE0AFC9E65A}" type="presOf" srcId="{51076FEC-953E-4F6D-94D0-E3995EDF1D74}" destId="{80F9D43A-AE52-4B42-90CC-16788F3E1D35}" srcOrd="0" destOrd="0" presId="urn:microsoft.com/office/officeart/2008/layout/VerticalCurvedList"/>
    <dgm:cxn modelId="{5000B299-56DC-43F9-9236-B309BD3DE8ED}" srcId="{07970889-4B40-4E3C-8E90-62C9734E98E6}" destId="{3A7706BD-D2D0-4DBF-9EC2-BF5E2C239753}" srcOrd="4" destOrd="0" parTransId="{BE8DC186-B584-4A83-B7B1-D761611DD9F4}" sibTransId="{26387E2B-1315-47AC-A43C-57632F6C407D}"/>
    <dgm:cxn modelId="{66DFCDA2-72E9-4023-91B1-A651D3632A76}" type="presOf" srcId="{3A7706BD-D2D0-4DBF-9EC2-BF5E2C239753}" destId="{A38395BB-F04C-4EA1-B69B-F5323CDCD0E7}" srcOrd="0" destOrd="0" presId="urn:microsoft.com/office/officeart/2008/layout/VerticalCurvedList"/>
    <dgm:cxn modelId="{0B9DB5D5-CABC-4952-B284-295BF9916A9A}" type="presOf" srcId="{C8F982E4-B2CB-40AA-BF9D-D3D3021B09E1}" destId="{91406F9B-F56A-48A6-8D25-AC5CD0D55C1A}" srcOrd="0" destOrd="0" presId="urn:microsoft.com/office/officeart/2008/layout/VerticalCurvedList"/>
    <dgm:cxn modelId="{1D9B6ED7-9778-404D-B449-6E9BA0517B93}" type="presOf" srcId="{BADAE4B6-41E3-458F-80EA-E40C6D98A866}" destId="{72275D8F-F8D1-45AA-8DDD-253FC299383F}" srcOrd="0" destOrd="0" presId="urn:microsoft.com/office/officeart/2008/layout/VerticalCurvedList"/>
    <dgm:cxn modelId="{13CB84F2-4CEB-4E0E-9AEC-87C845B4D24D}" srcId="{07970889-4B40-4E3C-8E90-62C9734E98E6}" destId="{BADAE4B6-41E3-458F-80EA-E40C6D98A866}" srcOrd="0" destOrd="0" parTransId="{E09B6669-B099-463E-AD37-10DE5FEC6E13}" sibTransId="{F3A6A2BC-CD66-47AD-B100-6D378630A5AB}"/>
    <dgm:cxn modelId="{E0CF7BFA-FFE5-4CBB-A494-A7C5353A049B}" type="presOf" srcId="{07970889-4B40-4E3C-8E90-62C9734E98E6}" destId="{AC9C8725-E2A4-436E-9A14-2ABD1613839B}" srcOrd="0" destOrd="0" presId="urn:microsoft.com/office/officeart/2008/layout/VerticalCurvedList"/>
    <dgm:cxn modelId="{5BF5B212-5787-407D-8892-D7E118D73A53}" type="presParOf" srcId="{AC9C8725-E2A4-436E-9A14-2ABD1613839B}" destId="{90211212-602C-4A31-B000-9522F959B1B5}" srcOrd="0" destOrd="0" presId="urn:microsoft.com/office/officeart/2008/layout/VerticalCurvedList"/>
    <dgm:cxn modelId="{2FDD4349-AE2C-44DC-81C7-3ACD41A200AE}" type="presParOf" srcId="{90211212-602C-4A31-B000-9522F959B1B5}" destId="{F138B181-3CD1-47D6-9D21-3CA31604E6D9}" srcOrd="0" destOrd="0" presId="urn:microsoft.com/office/officeart/2008/layout/VerticalCurvedList"/>
    <dgm:cxn modelId="{74054D20-E3F0-4C62-B1DE-D50C21C1D61E}" type="presParOf" srcId="{F138B181-3CD1-47D6-9D21-3CA31604E6D9}" destId="{80D79967-7DB3-41A7-8CFC-50D9D0B08367}" srcOrd="0" destOrd="0" presId="urn:microsoft.com/office/officeart/2008/layout/VerticalCurvedList"/>
    <dgm:cxn modelId="{EA0F22D3-E64B-4994-A008-0A9E32EF5F6E}" type="presParOf" srcId="{F138B181-3CD1-47D6-9D21-3CA31604E6D9}" destId="{34CC0510-5F7F-4070-AC79-0FCCBADC56BD}" srcOrd="1" destOrd="0" presId="urn:microsoft.com/office/officeart/2008/layout/VerticalCurvedList"/>
    <dgm:cxn modelId="{3EA07DFE-546E-4F99-892E-042AAE3AE9E0}" type="presParOf" srcId="{F138B181-3CD1-47D6-9D21-3CA31604E6D9}" destId="{6DDD5741-7D54-4EC2-AF37-0EAAC9ACA7F1}" srcOrd="2" destOrd="0" presId="urn:microsoft.com/office/officeart/2008/layout/VerticalCurvedList"/>
    <dgm:cxn modelId="{1900B7D3-F1CB-4324-BA9A-57B170533C01}" type="presParOf" srcId="{F138B181-3CD1-47D6-9D21-3CA31604E6D9}" destId="{8ECED6E3-867B-489A-9B36-EE546DA5BE8C}" srcOrd="3" destOrd="0" presId="urn:microsoft.com/office/officeart/2008/layout/VerticalCurvedList"/>
    <dgm:cxn modelId="{72FB6A3D-3915-415B-9DA4-123F14C7F90C}" type="presParOf" srcId="{90211212-602C-4A31-B000-9522F959B1B5}" destId="{72275D8F-F8D1-45AA-8DDD-253FC299383F}" srcOrd="1" destOrd="0" presId="urn:microsoft.com/office/officeart/2008/layout/VerticalCurvedList"/>
    <dgm:cxn modelId="{1FB0DC81-5F10-4DB0-8ABA-2DC0696765C7}" type="presParOf" srcId="{90211212-602C-4A31-B000-9522F959B1B5}" destId="{92BE5F16-2AE3-4947-A140-33762EEDA7F4}" srcOrd="2" destOrd="0" presId="urn:microsoft.com/office/officeart/2008/layout/VerticalCurvedList"/>
    <dgm:cxn modelId="{768EEA84-AC2B-4258-AA66-97E44480F35C}" type="presParOf" srcId="{92BE5F16-2AE3-4947-A140-33762EEDA7F4}" destId="{0F676105-D27C-453A-92E5-72B9E9FABC4C}" srcOrd="0" destOrd="0" presId="urn:microsoft.com/office/officeart/2008/layout/VerticalCurvedList"/>
    <dgm:cxn modelId="{54331450-F58F-4293-9B1B-6A39FCCDA658}" type="presParOf" srcId="{90211212-602C-4A31-B000-9522F959B1B5}" destId="{91406F9B-F56A-48A6-8D25-AC5CD0D55C1A}" srcOrd="3" destOrd="0" presId="urn:microsoft.com/office/officeart/2008/layout/VerticalCurvedList"/>
    <dgm:cxn modelId="{7130E4DE-2FAB-4A35-AA8E-B63D0413769D}" type="presParOf" srcId="{90211212-602C-4A31-B000-9522F959B1B5}" destId="{1459203B-E278-44D5-BE02-C8FACAF180EB}" srcOrd="4" destOrd="0" presId="urn:microsoft.com/office/officeart/2008/layout/VerticalCurvedList"/>
    <dgm:cxn modelId="{A40D7578-7D12-4922-AEE9-EFC1D8B19B69}" type="presParOf" srcId="{1459203B-E278-44D5-BE02-C8FACAF180EB}" destId="{58B9B2A9-B923-44AB-B826-EDD5385640D6}" srcOrd="0" destOrd="0" presId="urn:microsoft.com/office/officeart/2008/layout/VerticalCurvedList"/>
    <dgm:cxn modelId="{5A80516C-A388-4507-A1C5-B9E961B97BE7}" type="presParOf" srcId="{90211212-602C-4A31-B000-9522F959B1B5}" destId="{996AC157-CDAF-4CB3-AC8D-8EC1A31FF181}" srcOrd="5" destOrd="0" presId="urn:microsoft.com/office/officeart/2008/layout/VerticalCurvedList"/>
    <dgm:cxn modelId="{82CE0095-0465-4E2C-81E9-4EC4A601573E}" type="presParOf" srcId="{90211212-602C-4A31-B000-9522F959B1B5}" destId="{97CA90E2-EA1A-40DD-BF4B-C27CC47A3F46}" srcOrd="6" destOrd="0" presId="urn:microsoft.com/office/officeart/2008/layout/VerticalCurvedList"/>
    <dgm:cxn modelId="{0B238787-9BFC-4818-8D6F-9BE2904CB762}" type="presParOf" srcId="{97CA90E2-EA1A-40DD-BF4B-C27CC47A3F46}" destId="{67C1A7B8-BB22-4A83-B88E-A2FEB102ABCB}" srcOrd="0" destOrd="0" presId="urn:microsoft.com/office/officeart/2008/layout/VerticalCurvedList"/>
    <dgm:cxn modelId="{F4D36012-A56F-40FF-A272-323A76EE9198}" type="presParOf" srcId="{90211212-602C-4A31-B000-9522F959B1B5}" destId="{80F9D43A-AE52-4B42-90CC-16788F3E1D35}" srcOrd="7" destOrd="0" presId="urn:microsoft.com/office/officeart/2008/layout/VerticalCurvedList"/>
    <dgm:cxn modelId="{B566D55A-653A-4AF8-AFBE-222D3CF456A9}" type="presParOf" srcId="{90211212-602C-4A31-B000-9522F959B1B5}" destId="{E16294F1-675B-4119-B7F8-EB077F59B312}" srcOrd="8" destOrd="0" presId="urn:microsoft.com/office/officeart/2008/layout/VerticalCurvedList"/>
    <dgm:cxn modelId="{3FBCB1BB-9854-41BD-A769-80BD629F38E1}" type="presParOf" srcId="{E16294F1-675B-4119-B7F8-EB077F59B312}" destId="{FD65C48A-1B36-4CA0-84FF-99A3C54147BF}" srcOrd="0" destOrd="0" presId="urn:microsoft.com/office/officeart/2008/layout/VerticalCurvedList"/>
    <dgm:cxn modelId="{3EA67F9E-557D-4CBE-B4D9-BD0193B726BA}" type="presParOf" srcId="{90211212-602C-4A31-B000-9522F959B1B5}" destId="{A38395BB-F04C-4EA1-B69B-F5323CDCD0E7}" srcOrd="9" destOrd="0" presId="urn:microsoft.com/office/officeart/2008/layout/VerticalCurvedList"/>
    <dgm:cxn modelId="{24B67847-A4D4-4D7B-A46D-9C53BF9A2FD9}" type="presParOf" srcId="{90211212-602C-4A31-B000-9522F959B1B5}" destId="{6D751E81-51B3-4B7B-A9FA-10B8CD78FBA4}" srcOrd="10" destOrd="0" presId="urn:microsoft.com/office/officeart/2008/layout/VerticalCurvedList"/>
    <dgm:cxn modelId="{18FBDAB2-9C40-4913-AABD-05391C3CEAB6}" type="presParOf" srcId="{6D751E81-51B3-4B7B-A9FA-10B8CD78FBA4}" destId="{F871452E-D99F-4EE3-98D8-1ED2C2DB7B2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1E6DB6-44C9-4BE8-81DE-395110D2A3CC}"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s-ES"/>
        </a:p>
      </dgm:t>
    </dgm:pt>
    <dgm:pt modelId="{8FCE701B-0505-43FD-ACFD-74CC8D3F6F9E}">
      <dgm:prSet custT="1"/>
      <dgm:spPr/>
      <dgm:t>
        <a:bodyPr/>
        <a:lstStyle/>
        <a:p>
          <a:r>
            <a:rPr lang="it-IT" sz="1200" dirty="0">
              <a:solidFill>
                <a:schemeClr val="tx1"/>
              </a:solidFill>
              <a:latin typeface="Arial Rounded MT Bold" panose="020F0704030504030204" pitchFamily="34" charset="0"/>
            </a:rPr>
            <a:t>Più un utente è esperto in navigazione online, meno tempo spendere su un sito</a:t>
          </a:r>
          <a:br>
            <a:rPr lang="it-IT" sz="1200" dirty="0">
              <a:solidFill>
                <a:schemeClr val="tx1"/>
              </a:solidFill>
              <a:latin typeface="Arial Rounded MT Bold" panose="020F0704030504030204" pitchFamily="34" charset="0"/>
            </a:rPr>
          </a:br>
          <a:endParaRPr lang="es-ES" sz="1200" dirty="0">
            <a:solidFill>
              <a:schemeClr val="tx1"/>
            </a:solidFill>
            <a:latin typeface="Arial Rounded MT Bold" panose="020F0704030504030204" pitchFamily="34" charset="0"/>
          </a:endParaRPr>
        </a:p>
      </dgm:t>
    </dgm:pt>
    <dgm:pt modelId="{261C98D5-89D9-4B8C-B43D-EF31873F203D}" type="parTrans" cxnId="{5CAA9AF3-4E06-43E8-A3EB-EFD7A2A43C76}">
      <dgm:prSet/>
      <dgm:spPr/>
      <dgm:t>
        <a:bodyPr/>
        <a:lstStyle/>
        <a:p>
          <a:endParaRPr lang="es-ES" sz="1200">
            <a:solidFill>
              <a:schemeClr val="tx1"/>
            </a:solidFill>
            <a:latin typeface="Arial Rounded MT Bold" panose="020F0704030504030204" pitchFamily="34" charset="0"/>
          </a:endParaRPr>
        </a:p>
      </dgm:t>
    </dgm:pt>
    <dgm:pt modelId="{DBB47E99-9126-47FA-9B60-D2B6A69AA55E}" type="sibTrans" cxnId="{5CAA9AF3-4E06-43E8-A3EB-EFD7A2A43C76}">
      <dgm:prSet/>
      <dgm:spPr/>
      <dgm:t>
        <a:bodyPr/>
        <a:lstStyle/>
        <a:p>
          <a:endParaRPr lang="es-ES" sz="1200">
            <a:solidFill>
              <a:schemeClr val="tx1"/>
            </a:solidFill>
            <a:latin typeface="Arial Rounded MT Bold" panose="020F0704030504030204" pitchFamily="34" charset="0"/>
          </a:endParaRPr>
        </a:p>
      </dgm:t>
    </dgm:pt>
    <dgm:pt modelId="{2324C8E7-6085-4D4A-8C82-B93A237398EC}">
      <dgm:prSet custT="1"/>
      <dgm:spPr/>
      <dgm:t>
        <a:bodyPr/>
        <a:lstStyle/>
        <a:p>
          <a:r>
            <a:rPr lang="it-IT" sz="1200" dirty="0">
              <a:solidFill>
                <a:schemeClr val="tx1"/>
              </a:solidFill>
              <a:latin typeface="Arial Rounded MT Bold" panose="020F0704030504030204" pitchFamily="34" charset="0"/>
            </a:rPr>
            <a:t>Solo il 23% degli utenti fa scorrere il contenuto della homepage durante la prima visita in un sito web</a:t>
          </a:r>
          <a:br>
            <a:rPr lang="it-IT" sz="1200" dirty="0">
              <a:solidFill>
                <a:schemeClr val="tx1"/>
              </a:solidFill>
              <a:latin typeface="Arial Rounded MT Bold" panose="020F0704030504030204" pitchFamily="34" charset="0"/>
            </a:rPr>
          </a:br>
          <a:endParaRPr lang="es-ES" sz="1200" dirty="0">
            <a:solidFill>
              <a:schemeClr val="tx1"/>
            </a:solidFill>
            <a:latin typeface="Arial Rounded MT Bold" panose="020F0704030504030204" pitchFamily="34" charset="0"/>
          </a:endParaRPr>
        </a:p>
      </dgm:t>
    </dgm:pt>
    <dgm:pt modelId="{E42DB0DF-15B0-452E-B3B6-6AAB58B45657}" type="parTrans" cxnId="{830C0AF2-14E3-43AB-B6FB-256504F1354C}">
      <dgm:prSet/>
      <dgm:spPr/>
      <dgm:t>
        <a:bodyPr/>
        <a:lstStyle/>
        <a:p>
          <a:endParaRPr lang="es-ES" sz="1200">
            <a:solidFill>
              <a:schemeClr val="tx1"/>
            </a:solidFill>
            <a:latin typeface="Arial Rounded MT Bold" panose="020F0704030504030204" pitchFamily="34" charset="0"/>
          </a:endParaRPr>
        </a:p>
      </dgm:t>
    </dgm:pt>
    <dgm:pt modelId="{FD97ABB8-70AE-4D16-A48C-53CEAD20983A}" type="sibTrans" cxnId="{830C0AF2-14E3-43AB-B6FB-256504F1354C}">
      <dgm:prSet/>
      <dgm:spPr/>
      <dgm:t>
        <a:bodyPr/>
        <a:lstStyle/>
        <a:p>
          <a:endParaRPr lang="es-ES" sz="1200">
            <a:solidFill>
              <a:schemeClr val="tx1"/>
            </a:solidFill>
            <a:latin typeface="Arial Rounded MT Bold" panose="020F0704030504030204" pitchFamily="34" charset="0"/>
          </a:endParaRPr>
        </a:p>
      </dgm:t>
    </dgm:pt>
    <dgm:pt modelId="{DC5CFA10-745E-409D-BE55-81A8C7B0B2D7}">
      <dgm:prSet custT="1"/>
      <dgm:spPr/>
      <dgm:t>
        <a:bodyPr/>
        <a:lstStyle/>
        <a:p>
          <a:r>
            <a:rPr lang="it-IT" sz="1200" dirty="0">
              <a:solidFill>
                <a:schemeClr val="tx1"/>
              </a:solidFill>
              <a:latin typeface="Arial Rounded MT Bold" panose="020F0704030504030204" pitchFamily="34" charset="0"/>
            </a:rPr>
            <a:t>Gli utenti passano più tempo su una pagina interna che sulla homepage</a:t>
          </a:r>
          <a:endParaRPr lang="es-ES" sz="1200" dirty="0">
            <a:solidFill>
              <a:schemeClr val="tx1"/>
            </a:solidFill>
            <a:latin typeface="Arial Rounded MT Bold" panose="020F0704030504030204" pitchFamily="34" charset="0"/>
          </a:endParaRPr>
        </a:p>
      </dgm:t>
    </dgm:pt>
    <dgm:pt modelId="{43E26704-C85A-4287-AE05-CD9EBA101D48}" type="parTrans" cxnId="{08C49D18-DCBC-489C-B16F-3B3AB6499B8B}">
      <dgm:prSet/>
      <dgm:spPr/>
      <dgm:t>
        <a:bodyPr/>
        <a:lstStyle/>
        <a:p>
          <a:endParaRPr lang="es-ES" sz="1200">
            <a:solidFill>
              <a:schemeClr val="tx1"/>
            </a:solidFill>
            <a:latin typeface="Arial Rounded MT Bold" panose="020F0704030504030204" pitchFamily="34" charset="0"/>
          </a:endParaRPr>
        </a:p>
      </dgm:t>
    </dgm:pt>
    <dgm:pt modelId="{EEA99AD9-1E48-4F3B-AECC-18AB0BF5716E}" type="sibTrans" cxnId="{08C49D18-DCBC-489C-B16F-3B3AB6499B8B}">
      <dgm:prSet/>
      <dgm:spPr/>
      <dgm:t>
        <a:bodyPr/>
        <a:lstStyle/>
        <a:p>
          <a:endParaRPr lang="es-ES" sz="1200">
            <a:solidFill>
              <a:schemeClr val="tx1"/>
            </a:solidFill>
            <a:latin typeface="Arial Rounded MT Bold" panose="020F0704030504030204" pitchFamily="34" charset="0"/>
          </a:endParaRPr>
        </a:p>
      </dgm:t>
    </dgm:pt>
    <dgm:pt modelId="{E1F327E7-8FCA-4AD4-B28F-57C3315BB07E}" type="pres">
      <dgm:prSet presAssocID="{2E1E6DB6-44C9-4BE8-81DE-395110D2A3CC}" presName="CompostProcess" presStyleCnt="0">
        <dgm:presLayoutVars>
          <dgm:dir/>
          <dgm:resizeHandles val="exact"/>
        </dgm:presLayoutVars>
      </dgm:prSet>
      <dgm:spPr/>
    </dgm:pt>
    <dgm:pt modelId="{E0028179-E6F1-4B51-BDE7-FD252AA2868E}" type="pres">
      <dgm:prSet presAssocID="{2E1E6DB6-44C9-4BE8-81DE-395110D2A3CC}" presName="arrow" presStyleLbl="bgShp" presStyleIdx="0" presStyleCnt="1"/>
      <dgm:spPr>
        <a:solidFill>
          <a:srgbClr val="0070C0"/>
        </a:solidFill>
      </dgm:spPr>
    </dgm:pt>
    <dgm:pt modelId="{FCF7EC7F-D8E2-4D4C-B6A4-1C73AAA2F464}" type="pres">
      <dgm:prSet presAssocID="{2E1E6DB6-44C9-4BE8-81DE-395110D2A3CC}" presName="linearProcess" presStyleCnt="0"/>
      <dgm:spPr/>
    </dgm:pt>
    <dgm:pt modelId="{968CE002-AB25-4D88-ADCE-0A5E6BC658E2}" type="pres">
      <dgm:prSet presAssocID="{8FCE701B-0505-43FD-ACFD-74CC8D3F6F9E}" presName="textNode" presStyleLbl="node1" presStyleIdx="0" presStyleCnt="3">
        <dgm:presLayoutVars>
          <dgm:bulletEnabled val="1"/>
        </dgm:presLayoutVars>
      </dgm:prSet>
      <dgm:spPr/>
    </dgm:pt>
    <dgm:pt modelId="{AAE3E5D3-F95B-47D7-A081-89E3CB8EDFE2}" type="pres">
      <dgm:prSet presAssocID="{DBB47E99-9126-47FA-9B60-D2B6A69AA55E}" presName="sibTrans" presStyleCnt="0"/>
      <dgm:spPr/>
    </dgm:pt>
    <dgm:pt modelId="{404372A0-A4FD-47DB-8154-FD91D939F84A}" type="pres">
      <dgm:prSet presAssocID="{2324C8E7-6085-4D4A-8C82-B93A237398EC}" presName="textNode" presStyleLbl="node1" presStyleIdx="1" presStyleCnt="3" custScaleY="144014">
        <dgm:presLayoutVars>
          <dgm:bulletEnabled val="1"/>
        </dgm:presLayoutVars>
      </dgm:prSet>
      <dgm:spPr/>
    </dgm:pt>
    <dgm:pt modelId="{6E0AEB3D-8978-438D-86C3-4BB40B7B2077}" type="pres">
      <dgm:prSet presAssocID="{FD97ABB8-70AE-4D16-A48C-53CEAD20983A}" presName="sibTrans" presStyleCnt="0"/>
      <dgm:spPr/>
    </dgm:pt>
    <dgm:pt modelId="{6CF32255-E51F-4512-94D1-2649102F1105}" type="pres">
      <dgm:prSet presAssocID="{DC5CFA10-745E-409D-BE55-81A8C7B0B2D7}" presName="textNode" presStyleLbl="node1" presStyleIdx="2" presStyleCnt="3">
        <dgm:presLayoutVars>
          <dgm:bulletEnabled val="1"/>
        </dgm:presLayoutVars>
      </dgm:prSet>
      <dgm:spPr/>
    </dgm:pt>
  </dgm:ptLst>
  <dgm:cxnLst>
    <dgm:cxn modelId="{08C49D18-DCBC-489C-B16F-3B3AB6499B8B}" srcId="{2E1E6DB6-44C9-4BE8-81DE-395110D2A3CC}" destId="{DC5CFA10-745E-409D-BE55-81A8C7B0B2D7}" srcOrd="2" destOrd="0" parTransId="{43E26704-C85A-4287-AE05-CD9EBA101D48}" sibTransId="{EEA99AD9-1E48-4F3B-AECC-18AB0BF5716E}"/>
    <dgm:cxn modelId="{ADDE278E-5FEB-4354-8FF8-056B1E9D021D}" type="presOf" srcId="{2E1E6DB6-44C9-4BE8-81DE-395110D2A3CC}" destId="{E1F327E7-8FCA-4AD4-B28F-57C3315BB07E}" srcOrd="0" destOrd="0" presId="urn:microsoft.com/office/officeart/2005/8/layout/hProcess9"/>
    <dgm:cxn modelId="{06B20F98-9E9C-42CD-89A3-913EC04F5B55}" type="presOf" srcId="{DC5CFA10-745E-409D-BE55-81A8C7B0B2D7}" destId="{6CF32255-E51F-4512-94D1-2649102F1105}" srcOrd="0" destOrd="0" presId="urn:microsoft.com/office/officeart/2005/8/layout/hProcess9"/>
    <dgm:cxn modelId="{DCA79EB9-9B34-4103-AFF5-EF7E1ACCACE3}" type="presOf" srcId="{8FCE701B-0505-43FD-ACFD-74CC8D3F6F9E}" destId="{968CE002-AB25-4D88-ADCE-0A5E6BC658E2}" srcOrd="0" destOrd="0" presId="urn:microsoft.com/office/officeart/2005/8/layout/hProcess9"/>
    <dgm:cxn modelId="{476459C4-28CA-447A-B0A6-02D49C70B980}" type="presOf" srcId="{2324C8E7-6085-4D4A-8C82-B93A237398EC}" destId="{404372A0-A4FD-47DB-8154-FD91D939F84A}" srcOrd="0" destOrd="0" presId="urn:microsoft.com/office/officeart/2005/8/layout/hProcess9"/>
    <dgm:cxn modelId="{830C0AF2-14E3-43AB-B6FB-256504F1354C}" srcId="{2E1E6DB6-44C9-4BE8-81DE-395110D2A3CC}" destId="{2324C8E7-6085-4D4A-8C82-B93A237398EC}" srcOrd="1" destOrd="0" parTransId="{E42DB0DF-15B0-452E-B3B6-6AAB58B45657}" sibTransId="{FD97ABB8-70AE-4D16-A48C-53CEAD20983A}"/>
    <dgm:cxn modelId="{5CAA9AF3-4E06-43E8-A3EB-EFD7A2A43C76}" srcId="{2E1E6DB6-44C9-4BE8-81DE-395110D2A3CC}" destId="{8FCE701B-0505-43FD-ACFD-74CC8D3F6F9E}" srcOrd="0" destOrd="0" parTransId="{261C98D5-89D9-4B8C-B43D-EF31873F203D}" sibTransId="{DBB47E99-9126-47FA-9B60-D2B6A69AA55E}"/>
    <dgm:cxn modelId="{8BC64DF6-E82A-4F85-AE3A-70EDF9BD109A}" type="presParOf" srcId="{E1F327E7-8FCA-4AD4-B28F-57C3315BB07E}" destId="{E0028179-E6F1-4B51-BDE7-FD252AA2868E}" srcOrd="0" destOrd="0" presId="urn:microsoft.com/office/officeart/2005/8/layout/hProcess9"/>
    <dgm:cxn modelId="{3BB6F761-EC22-4987-BD62-E224AFFB42F6}" type="presParOf" srcId="{E1F327E7-8FCA-4AD4-B28F-57C3315BB07E}" destId="{FCF7EC7F-D8E2-4D4C-B6A4-1C73AAA2F464}" srcOrd="1" destOrd="0" presId="urn:microsoft.com/office/officeart/2005/8/layout/hProcess9"/>
    <dgm:cxn modelId="{A7CE42DC-E44A-4381-BC31-51447FD0C8F6}" type="presParOf" srcId="{FCF7EC7F-D8E2-4D4C-B6A4-1C73AAA2F464}" destId="{968CE002-AB25-4D88-ADCE-0A5E6BC658E2}" srcOrd="0" destOrd="0" presId="urn:microsoft.com/office/officeart/2005/8/layout/hProcess9"/>
    <dgm:cxn modelId="{D9678C02-7B0D-43AB-BCFC-BBDA7CCAFAC1}" type="presParOf" srcId="{FCF7EC7F-D8E2-4D4C-B6A4-1C73AAA2F464}" destId="{AAE3E5D3-F95B-47D7-A081-89E3CB8EDFE2}" srcOrd="1" destOrd="0" presId="urn:microsoft.com/office/officeart/2005/8/layout/hProcess9"/>
    <dgm:cxn modelId="{238C3CA3-9C22-4BD5-9AF4-7933C0E4851A}" type="presParOf" srcId="{FCF7EC7F-D8E2-4D4C-B6A4-1C73AAA2F464}" destId="{404372A0-A4FD-47DB-8154-FD91D939F84A}" srcOrd="2" destOrd="0" presId="urn:microsoft.com/office/officeart/2005/8/layout/hProcess9"/>
    <dgm:cxn modelId="{095DEFEB-E9BC-4972-96BB-7A430884ADA0}" type="presParOf" srcId="{FCF7EC7F-D8E2-4D4C-B6A4-1C73AAA2F464}" destId="{6E0AEB3D-8978-438D-86C3-4BB40B7B2077}" srcOrd="3" destOrd="0" presId="urn:microsoft.com/office/officeart/2005/8/layout/hProcess9"/>
    <dgm:cxn modelId="{64162F0D-BD32-486C-9C88-2D843C36DD81}" type="presParOf" srcId="{FCF7EC7F-D8E2-4D4C-B6A4-1C73AAA2F464}" destId="{6CF32255-E51F-4512-94D1-2649102F110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3B21D02-7C29-4A94-8C3B-14D7AC01DF7F}"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s-ES"/>
        </a:p>
      </dgm:t>
    </dgm:pt>
    <dgm:pt modelId="{2C3F23A9-CC77-4D41-8780-3217BF9717BA}">
      <dgm:prSet custT="1"/>
      <dgm:spPr/>
      <dgm:t>
        <a:bodyPr/>
        <a:lstStyle/>
        <a:p>
          <a:r>
            <a:rPr lang="it-IT" sz="1200" b="1" i="1" u="sng" dirty="0">
              <a:solidFill>
                <a:schemeClr val="tx1"/>
              </a:solidFill>
            </a:rPr>
            <a:t>Liste puntate                        </a:t>
          </a:r>
          <a:r>
            <a:rPr lang="it-IT" sz="1200" b="1" dirty="0">
              <a:solidFill>
                <a:schemeClr val="tx1"/>
              </a:solidFill>
            </a:rPr>
            <a:t>quando l’ordine delle voci è importante.</a:t>
          </a:r>
          <a:endParaRPr lang="es-ES" sz="1200" dirty="0">
            <a:solidFill>
              <a:schemeClr val="tx1"/>
            </a:solidFill>
          </a:endParaRPr>
        </a:p>
      </dgm:t>
    </dgm:pt>
    <dgm:pt modelId="{FBCA2F83-A3B8-43AB-AABA-B4F6A1CC8300}" type="parTrans" cxnId="{19FDC8D9-049F-4711-BB10-26D7D125030C}">
      <dgm:prSet/>
      <dgm:spPr/>
      <dgm:t>
        <a:bodyPr/>
        <a:lstStyle/>
        <a:p>
          <a:endParaRPr lang="es-ES" sz="1200">
            <a:solidFill>
              <a:schemeClr val="tx1"/>
            </a:solidFill>
          </a:endParaRPr>
        </a:p>
      </dgm:t>
    </dgm:pt>
    <dgm:pt modelId="{0FD7D475-44A5-4B8E-B810-6E34BE67B886}" type="sibTrans" cxnId="{19FDC8D9-049F-4711-BB10-26D7D125030C}">
      <dgm:prSet custT="1"/>
      <dgm:spPr>
        <a:solidFill>
          <a:srgbClr val="9AD3E9"/>
        </a:solidFill>
        <a:ln>
          <a:solidFill>
            <a:srgbClr val="98DFBB"/>
          </a:solidFill>
        </a:ln>
      </dgm:spPr>
      <dgm:t>
        <a:bodyPr/>
        <a:lstStyle/>
        <a:p>
          <a:endParaRPr lang="es-ES" sz="1200">
            <a:solidFill>
              <a:schemeClr val="tx1"/>
            </a:solidFill>
          </a:endParaRPr>
        </a:p>
      </dgm:t>
    </dgm:pt>
    <dgm:pt modelId="{044E8E1C-677F-4AC0-9211-D31F5B01B6D1}">
      <dgm:prSet custT="1"/>
      <dgm:spPr/>
      <dgm:t>
        <a:bodyPr/>
        <a:lstStyle/>
        <a:p>
          <a:r>
            <a:rPr lang="it-IT" sz="1200" b="1" i="1" u="sng" dirty="0">
              <a:solidFill>
                <a:schemeClr val="tx1"/>
              </a:solidFill>
            </a:rPr>
            <a:t>Liste numerate                            </a:t>
          </a:r>
          <a:r>
            <a:rPr lang="it-IT" sz="1200" b="1" dirty="0">
              <a:solidFill>
                <a:schemeClr val="tx1"/>
              </a:solidFill>
            </a:rPr>
            <a:t>se si elencano istruzioni o le voci vanno inserite in una precisa sequenza</a:t>
          </a:r>
          <a:endParaRPr lang="es-ES" sz="1200" dirty="0">
            <a:solidFill>
              <a:schemeClr val="tx1"/>
            </a:solidFill>
          </a:endParaRPr>
        </a:p>
      </dgm:t>
    </dgm:pt>
    <dgm:pt modelId="{4C370CBF-F7F9-477E-BA0D-D1BA10568352}" type="parTrans" cxnId="{A728C6BE-C28F-4E7D-9EA7-6F058FC6BF9C}">
      <dgm:prSet/>
      <dgm:spPr/>
      <dgm:t>
        <a:bodyPr/>
        <a:lstStyle/>
        <a:p>
          <a:endParaRPr lang="es-ES" sz="1200">
            <a:solidFill>
              <a:schemeClr val="tx1"/>
            </a:solidFill>
          </a:endParaRPr>
        </a:p>
      </dgm:t>
    </dgm:pt>
    <dgm:pt modelId="{92E2A9E5-34EC-42C4-AAF6-4F31A5D9D602}" type="sibTrans" cxnId="{A728C6BE-C28F-4E7D-9EA7-6F058FC6BF9C}">
      <dgm:prSet/>
      <dgm:spPr/>
      <dgm:t>
        <a:bodyPr/>
        <a:lstStyle/>
        <a:p>
          <a:endParaRPr lang="es-ES" sz="1200">
            <a:solidFill>
              <a:schemeClr val="tx1"/>
            </a:solidFill>
          </a:endParaRPr>
        </a:p>
      </dgm:t>
    </dgm:pt>
    <dgm:pt modelId="{745973F7-5609-4973-A8D8-FACA89D1459C}" type="pres">
      <dgm:prSet presAssocID="{53B21D02-7C29-4A94-8C3B-14D7AC01DF7F}" presName="Name0" presStyleCnt="0">
        <dgm:presLayoutVars>
          <dgm:dir/>
          <dgm:resizeHandles val="exact"/>
        </dgm:presLayoutVars>
      </dgm:prSet>
      <dgm:spPr/>
    </dgm:pt>
    <dgm:pt modelId="{8A7C6506-004E-46CC-A9AF-755193E2DEC5}" type="pres">
      <dgm:prSet presAssocID="{2C3F23A9-CC77-4D41-8780-3217BF9717BA}" presName="node" presStyleLbl="node1" presStyleIdx="0" presStyleCnt="2">
        <dgm:presLayoutVars>
          <dgm:bulletEnabled val="1"/>
        </dgm:presLayoutVars>
      </dgm:prSet>
      <dgm:spPr/>
    </dgm:pt>
    <dgm:pt modelId="{347E2D14-EA63-4C6A-B327-81B078913063}" type="pres">
      <dgm:prSet presAssocID="{0FD7D475-44A5-4B8E-B810-6E34BE67B886}" presName="sibTrans" presStyleLbl="sibTrans2D1" presStyleIdx="0" presStyleCnt="1" custLinFactNeighborX="-2806" custLinFactNeighborY="1127"/>
      <dgm:spPr/>
    </dgm:pt>
    <dgm:pt modelId="{97013329-1CE5-4249-8CDE-95719D130DB2}" type="pres">
      <dgm:prSet presAssocID="{0FD7D475-44A5-4B8E-B810-6E34BE67B886}" presName="connectorText" presStyleLbl="sibTrans2D1" presStyleIdx="0" presStyleCnt="1"/>
      <dgm:spPr/>
    </dgm:pt>
    <dgm:pt modelId="{98E80C87-708D-4CD7-93D1-85EB5BE968F3}" type="pres">
      <dgm:prSet presAssocID="{044E8E1C-677F-4AC0-9211-D31F5B01B6D1}" presName="node" presStyleLbl="node1" presStyleIdx="1" presStyleCnt="2" custLinFactNeighborX="-25" custLinFactNeighborY="-924">
        <dgm:presLayoutVars>
          <dgm:bulletEnabled val="1"/>
        </dgm:presLayoutVars>
      </dgm:prSet>
      <dgm:spPr/>
    </dgm:pt>
  </dgm:ptLst>
  <dgm:cxnLst>
    <dgm:cxn modelId="{E66A7313-5990-422D-9353-B44C53EF2360}" type="presOf" srcId="{53B21D02-7C29-4A94-8C3B-14D7AC01DF7F}" destId="{745973F7-5609-4973-A8D8-FACA89D1459C}" srcOrd="0" destOrd="0" presId="urn:microsoft.com/office/officeart/2005/8/layout/process1"/>
    <dgm:cxn modelId="{66FA3015-32D7-4D86-85FC-02742AB99CAB}" type="presOf" srcId="{2C3F23A9-CC77-4D41-8780-3217BF9717BA}" destId="{8A7C6506-004E-46CC-A9AF-755193E2DEC5}" srcOrd="0" destOrd="0" presId="urn:microsoft.com/office/officeart/2005/8/layout/process1"/>
    <dgm:cxn modelId="{4867B31B-8365-4027-9573-162D8EF0E631}" type="presOf" srcId="{044E8E1C-677F-4AC0-9211-D31F5B01B6D1}" destId="{98E80C87-708D-4CD7-93D1-85EB5BE968F3}" srcOrd="0" destOrd="0" presId="urn:microsoft.com/office/officeart/2005/8/layout/process1"/>
    <dgm:cxn modelId="{E5DAFA47-A053-40C5-94CC-0B59E3E0E728}" type="presOf" srcId="{0FD7D475-44A5-4B8E-B810-6E34BE67B886}" destId="{97013329-1CE5-4249-8CDE-95719D130DB2}" srcOrd="1" destOrd="0" presId="urn:microsoft.com/office/officeart/2005/8/layout/process1"/>
    <dgm:cxn modelId="{DEF59852-5EC3-41AA-B812-FAF60E2280D9}" type="presOf" srcId="{0FD7D475-44A5-4B8E-B810-6E34BE67B886}" destId="{347E2D14-EA63-4C6A-B327-81B078913063}" srcOrd="0" destOrd="0" presId="urn:microsoft.com/office/officeart/2005/8/layout/process1"/>
    <dgm:cxn modelId="{A728C6BE-C28F-4E7D-9EA7-6F058FC6BF9C}" srcId="{53B21D02-7C29-4A94-8C3B-14D7AC01DF7F}" destId="{044E8E1C-677F-4AC0-9211-D31F5B01B6D1}" srcOrd="1" destOrd="0" parTransId="{4C370CBF-F7F9-477E-BA0D-D1BA10568352}" sibTransId="{92E2A9E5-34EC-42C4-AAF6-4F31A5D9D602}"/>
    <dgm:cxn modelId="{19FDC8D9-049F-4711-BB10-26D7D125030C}" srcId="{53B21D02-7C29-4A94-8C3B-14D7AC01DF7F}" destId="{2C3F23A9-CC77-4D41-8780-3217BF9717BA}" srcOrd="0" destOrd="0" parTransId="{FBCA2F83-A3B8-43AB-AABA-B4F6A1CC8300}" sibTransId="{0FD7D475-44A5-4B8E-B810-6E34BE67B886}"/>
    <dgm:cxn modelId="{FFC97063-41C5-4C98-8BBD-A109815C979E}" type="presParOf" srcId="{745973F7-5609-4973-A8D8-FACA89D1459C}" destId="{8A7C6506-004E-46CC-A9AF-755193E2DEC5}" srcOrd="0" destOrd="0" presId="urn:microsoft.com/office/officeart/2005/8/layout/process1"/>
    <dgm:cxn modelId="{378EF28A-2D96-4814-A3DA-465FB21F5A6D}" type="presParOf" srcId="{745973F7-5609-4973-A8D8-FACA89D1459C}" destId="{347E2D14-EA63-4C6A-B327-81B078913063}" srcOrd="1" destOrd="0" presId="urn:microsoft.com/office/officeart/2005/8/layout/process1"/>
    <dgm:cxn modelId="{2CFC4371-3E05-40C4-8146-AA6164685FCD}" type="presParOf" srcId="{347E2D14-EA63-4C6A-B327-81B078913063}" destId="{97013329-1CE5-4249-8CDE-95719D130DB2}" srcOrd="0" destOrd="0" presId="urn:microsoft.com/office/officeart/2005/8/layout/process1"/>
    <dgm:cxn modelId="{440F7E93-EAFF-4A9C-B311-2A84F9C52B29}" type="presParOf" srcId="{745973F7-5609-4973-A8D8-FACA89D1459C}" destId="{98E80C87-708D-4CD7-93D1-85EB5BE968F3}"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0D3FDD8-33ED-4AD9-90AF-47BB7B896EA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ES"/>
        </a:p>
      </dgm:t>
    </dgm:pt>
    <dgm:pt modelId="{C8E9872F-EC9C-4B42-BABC-50B9F6023694}">
      <dgm:prSet custT="1"/>
      <dgm:spPr>
        <a:solidFill>
          <a:srgbClr val="9AD3E9"/>
        </a:solidFill>
      </dgm:spPr>
      <dgm:t>
        <a:bodyPr/>
        <a:lstStyle/>
        <a:p>
          <a:r>
            <a:rPr lang="it-IT" sz="1200" b="1" dirty="0" err="1">
              <a:solidFill>
                <a:schemeClr val="tx1"/>
              </a:solidFill>
            </a:rPr>
            <a:t>Affinchè</a:t>
          </a:r>
          <a:r>
            <a:rPr lang="it-IT" sz="1200" b="1" dirty="0">
              <a:solidFill>
                <a:schemeClr val="tx1"/>
              </a:solidFill>
            </a:rPr>
            <a:t> i contenuti siano utili devono essere: concisi, informativi e scritti in uno </a:t>
          </a:r>
          <a:br>
            <a:rPr lang="it-IT" sz="1200" b="1" dirty="0">
              <a:solidFill>
                <a:schemeClr val="tx1"/>
              </a:solidFill>
            </a:rPr>
          </a:br>
          <a:r>
            <a:rPr lang="it-IT" sz="1200" b="1" dirty="0">
              <a:solidFill>
                <a:schemeClr val="tx1"/>
              </a:solidFill>
            </a:rPr>
            <a:t>stile oggettivo adatto al web.</a:t>
          </a:r>
          <a:endParaRPr lang="es-ES" sz="1200" dirty="0">
            <a:solidFill>
              <a:schemeClr val="tx1"/>
            </a:solidFill>
          </a:endParaRPr>
        </a:p>
      </dgm:t>
    </dgm:pt>
    <dgm:pt modelId="{76806936-DADD-403A-AFFD-58BEC5741B4E}" type="parTrans" cxnId="{D6C7D3DE-43C7-46D4-9899-38B1984DFAE1}">
      <dgm:prSet/>
      <dgm:spPr/>
      <dgm:t>
        <a:bodyPr/>
        <a:lstStyle/>
        <a:p>
          <a:endParaRPr lang="es-ES" sz="1200">
            <a:solidFill>
              <a:schemeClr val="tx1"/>
            </a:solidFill>
          </a:endParaRPr>
        </a:p>
      </dgm:t>
    </dgm:pt>
    <dgm:pt modelId="{80C2B156-30DC-4AB2-AA4A-8DE8A9A430BD}" type="sibTrans" cxnId="{D6C7D3DE-43C7-46D4-9899-38B1984DFAE1}">
      <dgm:prSet/>
      <dgm:spPr/>
      <dgm:t>
        <a:bodyPr/>
        <a:lstStyle/>
        <a:p>
          <a:endParaRPr lang="es-ES" sz="1200">
            <a:solidFill>
              <a:schemeClr val="tx1"/>
            </a:solidFill>
          </a:endParaRPr>
        </a:p>
      </dgm:t>
    </dgm:pt>
    <dgm:pt modelId="{E9D29C5D-D015-4BFB-ADEA-9DA2B649E45B}">
      <dgm:prSet custT="1"/>
      <dgm:spPr>
        <a:solidFill>
          <a:srgbClr val="9AD3E9"/>
        </a:solidFill>
      </dgm:spPr>
      <dgm:t>
        <a:bodyPr/>
        <a:lstStyle/>
        <a:p>
          <a:r>
            <a:rPr lang="it-IT" sz="1200" b="1" dirty="0">
              <a:solidFill>
                <a:schemeClr val="tx1"/>
              </a:solidFill>
            </a:rPr>
            <a:t>Ricordarsi che a volte l’utente viene indirizzato dai motori di ricerca a link profondi</a:t>
          </a:r>
          <a:endParaRPr lang="es-ES" sz="1200" dirty="0">
            <a:solidFill>
              <a:schemeClr val="tx1"/>
            </a:solidFill>
          </a:endParaRPr>
        </a:p>
      </dgm:t>
    </dgm:pt>
    <dgm:pt modelId="{A94434EC-47F0-4E8F-BE36-75ADF3E6D5D0}" type="parTrans" cxnId="{63D3D093-428A-44BB-8C46-CD0EFD029690}">
      <dgm:prSet/>
      <dgm:spPr/>
      <dgm:t>
        <a:bodyPr/>
        <a:lstStyle/>
        <a:p>
          <a:endParaRPr lang="es-ES" sz="1200">
            <a:solidFill>
              <a:schemeClr val="tx1"/>
            </a:solidFill>
          </a:endParaRPr>
        </a:p>
      </dgm:t>
    </dgm:pt>
    <dgm:pt modelId="{911065EC-73BF-42BA-90A9-2E7BE5F1E340}" type="sibTrans" cxnId="{63D3D093-428A-44BB-8C46-CD0EFD029690}">
      <dgm:prSet/>
      <dgm:spPr/>
      <dgm:t>
        <a:bodyPr/>
        <a:lstStyle/>
        <a:p>
          <a:endParaRPr lang="es-ES" sz="1200">
            <a:solidFill>
              <a:schemeClr val="tx1"/>
            </a:solidFill>
          </a:endParaRPr>
        </a:p>
      </dgm:t>
    </dgm:pt>
    <dgm:pt modelId="{FA96E90F-3554-49FD-8D97-D704222DBE33}">
      <dgm:prSet custT="1"/>
      <dgm:spPr>
        <a:solidFill>
          <a:srgbClr val="9AD3E9"/>
        </a:solidFill>
      </dgm:spPr>
      <dgm:t>
        <a:bodyPr/>
        <a:lstStyle/>
        <a:p>
          <a:r>
            <a:rPr lang="it-IT" sz="1200" b="1" dirty="0">
              <a:solidFill>
                <a:schemeClr val="tx1"/>
              </a:solidFill>
            </a:rPr>
            <a:t>E’ importante menzionare un prodotto in un articolo </a:t>
          </a:r>
          <a:endParaRPr lang="es-ES" sz="1200" dirty="0">
            <a:solidFill>
              <a:schemeClr val="tx1"/>
            </a:solidFill>
          </a:endParaRPr>
        </a:p>
      </dgm:t>
    </dgm:pt>
    <dgm:pt modelId="{D43DB71E-9C1F-4071-87BF-973723C95055}" type="parTrans" cxnId="{6BB182AD-C25C-4E6F-98B1-DA924EB3DD44}">
      <dgm:prSet/>
      <dgm:spPr/>
      <dgm:t>
        <a:bodyPr/>
        <a:lstStyle/>
        <a:p>
          <a:endParaRPr lang="es-ES" sz="1200">
            <a:solidFill>
              <a:schemeClr val="tx1"/>
            </a:solidFill>
          </a:endParaRPr>
        </a:p>
      </dgm:t>
    </dgm:pt>
    <dgm:pt modelId="{4164A7BA-FE06-44A2-A9A1-2E929E86BDA2}" type="sibTrans" cxnId="{6BB182AD-C25C-4E6F-98B1-DA924EB3DD44}">
      <dgm:prSet/>
      <dgm:spPr/>
      <dgm:t>
        <a:bodyPr/>
        <a:lstStyle/>
        <a:p>
          <a:endParaRPr lang="es-ES" sz="1200">
            <a:solidFill>
              <a:schemeClr val="tx1"/>
            </a:solidFill>
          </a:endParaRPr>
        </a:p>
      </dgm:t>
    </dgm:pt>
    <dgm:pt modelId="{5E33CA4F-7163-4C55-863A-EE9F0AF2A9D3}" type="pres">
      <dgm:prSet presAssocID="{10D3FDD8-33ED-4AD9-90AF-47BB7B896EA7}" presName="CompostProcess" presStyleCnt="0">
        <dgm:presLayoutVars>
          <dgm:dir/>
          <dgm:resizeHandles val="exact"/>
        </dgm:presLayoutVars>
      </dgm:prSet>
      <dgm:spPr/>
    </dgm:pt>
    <dgm:pt modelId="{596B672A-7586-4DDF-BDAA-9A09FF796E79}" type="pres">
      <dgm:prSet presAssocID="{10D3FDD8-33ED-4AD9-90AF-47BB7B896EA7}" presName="arrow" presStyleLbl="bgShp" presStyleIdx="0" presStyleCnt="1"/>
      <dgm:spPr>
        <a:solidFill>
          <a:schemeClr val="accent4">
            <a:lumMod val="75000"/>
          </a:schemeClr>
        </a:solidFill>
      </dgm:spPr>
    </dgm:pt>
    <dgm:pt modelId="{54A39C67-A4B8-4711-A04F-B91D8DBA1583}" type="pres">
      <dgm:prSet presAssocID="{10D3FDD8-33ED-4AD9-90AF-47BB7B896EA7}" presName="linearProcess" presStyleCnt="0"/>
      <dgm:spPr/>
    </dgm:pt>
    <dgm:pt modelId="{58C0FFFD-6B7F-4FE9-A416-A34F2FD6A4AB}" type="pres">
      <dgm:prSet presAssocID="{C8E9872F-EC9C-4B42-BABC-50B9F6023694}" presName="textNode" presStyleLbl="node1" presStyleIdx="0" presStyleCnt="3" custScaleX="117957" custScaleY="172404" custLinFactX="-24140" custLinFactNeighborX="-100000">
        <dgm:presLayoutVars>
          <dgm:bulletEnabled val="1"/>
        </dgm:presLayoutVars>
      </dgm:prSet>
      <dgm:spPr/>
    </dgm:pt>
    <dgm:pt modelId="{B38892D0-FFFD-419A-82A0-6C77387B6DF7}" type="pres">
      <dgm:prSet presAssocID="{80C2B156-30DC-4AB2-AA4A-8DE8A9A430BD}" presName="sibTrans" presStyleCnt="0"/>
      <dgm:spPr/>
    </dgm:pt>
    <dgm:pt modelId="{5E7E04B1-61F0-4027-A675-11BA2F439486}" type="pres">
      <dgm:prSet presAssocID="{E9D29C5D-D015-4BFB-ADEA-9DA2B649E45B}" presName="textNode" presStyleLbl="node1" presStyleIdx="1" presStyleCnt="3" custScaleY="140044">
        <dgm:presLayoutVars>
          <dgm:bulletEnabled val="1"/>
        </dgm:presLayoutVars>
      </dgm:prSet>
      <dgm:spPr/>
    </dgm:pt>
    <dgm:pt modelId="{9BB9A793-BE0F-40E2-A3A7-C9E93F8DB514}" type="pres">
      <dgm:prSet presAssocID="{911065EC-73BF-42BA-90A9-2E7BE5F1E340}" presName="sibTrans" presStyleCnt="0"/>
      <dgm:spPr/>
    </dgm:pt>
    <dgm:pt modelId="{ECA77C0D-AEFC-4DD1-8146-A09846963E99}" type="pres">
      <dgm:prSet presAssocID="{FA96E90F-3554-49FD-8D97-D704222DBE33}" presName="textNode" presStyleLbl="node1" presStyleIdx="2" presStyleCnt="3">
        <dgm:presLayoutVars>
          <dgm:bulletEnabled val="1"/>
        </dgm:presLayoutVars>
      </dgm:prSet>
      <dgm:spPr/>
    </dgm:pt>
  </dgm:ptLst>
  <dgm:cxnLst>
    <dgm:cxn modelId="{FAA38702-4C54-444F-8101-9982E59525F0}" type="presOf" srcId="{E9D29C5D-D015-4BFB-ADEA-9DA2B649E45B}" destId="{5E7E04B1-61F0-4027-A675-11BA2F439486}" srcOrd="0" destOrd="0" presId="urn:microsoft.com/office/officeart/2005/8/layout/hProcess9"/>
    <dgm:cxn modelId="{FB41763C-0C62-4C2B-8D5F-990B120F183F}" type="presOf" srcId="{FA96E90F-3554-49FD-8D97-D704222DBE33}" destId="{ECA77C0D-AEFC-4DD1-8146-A09846963E99}" srcOrd="0" destOrd="0" presId="urn:microsoft.com/office/officeart/2005/8/layout/hProcess9"/>
    <dgm:cxn modelId="{63D3D093-428A-44BB-8C46-CD0EFD029690}" srcId="{10D3FDD8-33ED-4AD9-90AF-47BB7B896EA7}" destId="{E9D29C5D-D015-4BFB-ADEA-9DA2B649E45B}" srcOrd="1" destOrd="0" parTransId="{A94434EC-47F0-4E8F-BE36-75ADF3E6D5D0}" sibTransId="{911065EC-73BF-42BA-90A9-2E7BE5F1E340}"/>
    <dgm:cxn modelId="{3633C6A9-9413-4E2C-A37E-697F17610444}" type="presOf" srcId="{10D3FDD8-33ED-4AD9-90AF-47BB7B896EA7}" destId="{5E33CA4F-7163-4C55-863A-EE9F0AF2A9D3}" srcOrd="0" destOrd="0" presId="urn:microsoft.com/office/officeart/2005/8/layout/hProcess9"/>
    <dgm:cxn modelId="{6BB182AD-C25C-4E6F-98B1-DA924EB3DD44}" srcId="{10D3FDD8-33ED-4AD9-90AF-47BB7B896EA7}" destId="{FA96E90F-3554-49FD-8D97-D704222DBE33}" srcOrd="2" destOrd="0" parTransId="{D43DB71E-9C1F-4071-87BF-973723C95055}" sibTransId="{4164A7BA-FE06-44A2-A9A1-2E929E86BDA2}"/>
    <dgm:cxn modelId="{2F8260D3-3139-4859-9B14-5078F6D36733}" type="presOf" srcId="{C8E9872F-EC9C-4B42-BABC-50B9F6023694}" destId="{58C0FFFD-6B7F-4FE9-A416-A34F2FD6A4AB}" srcOrd="0" destOrd="0" presId="urn:microsoft.com/office/officeart/2005/8/layout/hProcess9"/>
    <dgm:cxn modelId="{D6C7D3DE-43C7-46D4-9899-38B1984DFAE1}" srcId="{10D3FDD8-33ED-4AD9-90AF-47BB7B896EA7}" destId="{C8E9872F-EC9C-4B42-BABC-50B9F6023694}" srcOrd="0" destOrd="0" parTransId="{76806936-DADD-403A-AFFD-58BEC5741B4E}" sibTransId="{80C2B156-30DC-4AB2-AA4A-8DE8A9A430BD}"/>
    <dgm:cxn modelId="{BC25D66B-B4DD-4C0D-B0FF-90700A3FD7E8}" type="presParOf" srcId="{5E33CA4F-7163-4C55-863A-EE9F0AF2A9D3}" destId="{596B672A-7586-4DDF-BDAA-9A09FF796E79}" srcOrd="0" destOrd="0" presId="urn:microsoft.com/office/officeart/2005/8/layout/hProcess9"/>
    <dgm:cxn modelId="{0B4BE6E3-4FFB-4496-864D-EB5BCE5CF627}" type="presParOf" srcId="{5E33CA4F-7163-4C55-863A-EE9F0AF2A9D3}" destId="{54A39C67-A4B8-4711-A04F-B91D8DBA1583}" srcOrd="1" destOrd="0" presId="urn:microsoft.com/office/officeart/2005/8/layout/hProcess9"/>
    <dgm:cxn modelId="{52C0BDA4-69F7-47DD-ABB5-F833EAFECF18}" type="presParOf" srcId="{54A39C67-A4B8-4711-A04F-B91D8DBA1583}" destId="{58C0FFFD-6B7F-4FE9-A416-A34F2FD6A4AB}" srcOrd="0" destOrd="0" presId="urn:microsoft.com/office/officeart/2005/8/layout/hProcess9"/>
    <dgm:cxn modelId="{FF7E9568-A982-4C56-957B-079BB0EC3051}" type="presParOf" srcId="{54A39C67-A4B8-4711-A04F-B91D8DBA1583}" destId="{B38892D0-FFFD-419A-82A0-6C77387B6DF7}" srcOrd="1" destOrd="0" presId="urn:microsoft.com/office/officeart/2005/8/layout/hProcess9"/>
    <dgm:cxn modelId="{32D0D9BB-E41F-4BA2-8797-5F1D26C2B27B}" type="presParOf" srcId="{54A39C67-A4B8-4711-A04F-B91D8DBA1583}" destId="{5E7E04B1-61F0-4027-A675-11BA2F439486}" srcOrd="2" destOrd="0" presId="urn:microsoft.com/office/officeart/2005/8/layout/hProcess9"/>
    <dgm:cxn modelId="{4BB829C3-8593-4F1A-A3B4-193385717A94}" type="presParOf" srcId="{54A39C67-A4B8-4711-A04F-B91D8DBA1583}" destId="{9BB9A793-BE0F-40E2-A3A7-C9E93F8DB514}" srcOrd="3" destOrd="0" presId="urn:microsoft.com/office/officeart/2005/8/layout/hProcess9"/>
    <dgm:cxn modelId="{3E7B9C3F-7769-4736-B78A-039D5119AE16}" type="presParOf" srcId="{54A39C67-A4B8-4711-A04F-B91D8DBA1583}" destId="{ECA77C0D-AEFC-4DD1-8146-A09846963E99}"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B787DA8-8CCB-4CFC-90F2-9ABF7EC181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DA31C70-9F99-488D-822D-62CD414DED9D}">
      <dgm:prSet custT="1">
        <dgm:style>
          <a:lnRef idx="2">
            <a:schemeClr val="accent4"/>
          </a:lnRef>
          <a:fillRef idx="1">
            <a:schemeClr val="lt1"/>
          </a:fillRef>
          <a:effectRef idx="0">
            <a:schemeClr val="accent4"/>
          </a:effectRef>
          <a:fontRef idx="minor">
            <a:schemeClr val="dk1"/>
          </a:fontRef>
        </dgm:style>
      </dgm:prSet>
      <dgm:spPr>
        <a:ln/>
      </dgm:spPr>
      <dgm:t>
        <a:bodyPr/>
        <a:lstStyle/>
        <a:p>
          <a:r>
            <a:rPr lang="it-IT" sz="1200" b="1" i="0" dirty="0">
              <a:solidFill>
                <a:schemeClr val="tx1"/>
              </a:solidFill>
            </a:rPr>
            <a:t>Le 4 regole dello scorrimento:</a:t>
          </a:r>
          <a:endParaRPr lang="es-ES" sz="1200" i="0" dirty="0">
            <a:solidFill>
              <a:schemeClr val="tx1"/>
            </a:solidFill>
          </a:endParaRPr>
        </a:p>
      </dgm:t>
    </dgm:pt>
    <dgm:pt modelId="{4A6CEED1-55CB-47FC-BC58-506D9FCC5296}" type="parTrans" cxnId="{C8F89985-7A29-4E8C-BCFD-3C8701360419}">
      <dgm:prSet/>
      <dgm:spPr/>
      <dgm:t>
        <a:bodyPr/>
        <a:lstStyle/>
        <a:p>
          <a:endParaRPr lang="es-ES" sz="1200"/>
        </a:p>
      </dgm:t>
    </dgm:pt>
    <dgm:pt modelId="{57395CC6-211D-44BB-80AB-3F5DE681DE97}" type="sibTrans" cxnId="{C8F89985-7A29-4E8C-BCFD-3C8701360419}">
      <dgm:prSet/>
      <dgm:spPr/>
      <dgm:t>
        <a:bodyPr/>
        <a:lstStyle/>
        <a:p>
          <a:endParaRPr lang="es-ES" sz="1200"/>
        </a:p>
      </dgm:t>
    </dgm:pt>
    <dgm:pt modelId="{D411AF6A-0EBD-4B5F-A0F2-9180AFFBB12A}">
      <dgm:prSet custT="1"/>
      <dgm:spPr/>
      <dgm:t>
        <a:bodyPr/>
        <a:lstStyle/>
        <a:p>
          <a:r>
            <a:rPr lang="it-IT" sz="1200" b="1" dirty="0"/>
            <a:t>Rispettare le regole di design, l’utente cerca solo dove si aspetta di trovare una </a:t>
          </a:r>
          <a:br>
            <a:rPr lang="it-IT" sz="1200" b="1" dirty="0"/>
          </a:br>
          <a:r>
            <a:rPr lang="it-IT" sz="1200" b="1" dirty="0"/>
            <a:t>cosa.</a:t>
          </a:r>
          <a:endParaRPr lang="es-ES" sz="1200" dirty="0"/>
        </a:p>
      </dgm:t>
    </dgm:pt>
    <dgm:pt modelId="{C68B3EBD-FB91-42CD-8AFF-073FBA58D9B5}" type="parTrans" cxnId="{AFE917E4-396B-4855-B6E8-0B43885C934F}">
      <dgm:prSet/>
      <dgm:spPr/>
      <dgm:t>
        <a:bodyPr/>
        <a:lstStyle/>
        <a:p>
          <a:endParaRPr lang="es-ES" sz="1200"/>
        </a:p>
      </dgm:t>
    </dgm:pt>
    <dgm:pt modelId="{61FB9F1B-9D47-462C-9D24-4C3E6CB63C40}" type="sibTrans" cxnId="{AFE917E4-396B-4855-B6E8-0B43885C934F}">
      <dgm:prSet/>
      <dgm:spPr/>
      <dgm:t>
        <a:bodyPr/>
        <a:lstStyle/>
        <a:p>
          <a:endParaRPr lang="es-ES" sz="1200"/>
        </a:p>
      </dgm:t>
    </dgm:pt>
    <dgm:pt modelId="{AB39F403-35AF-423C-9FE1-10551EB7CE04}">
      <dgm:prSet custT="1"/>
      <dgm:spPr/>
      <dgm:t>
        <a:bodyPr/>
        <a:lstStyle/>
        <a:p>
          <a:r>
            <a:rPr lang="it-IT" sz="1200" b="1" dirty="0"/>
            <a:t>Se c’è spazio bianco in fondo alla schermata, l’utente si aspetta la fine della pagina. </a:t>
          </a:r>
          <a:endParaRPr lang="es-ES" sz="1200" dirty="0"/>
        </a:p>
      </dgm:t>
    </dgm:pt>
    <dgm:pt modelId="{3198F1C3-AB79-474A-B182-DB5195B876F9}" type="parTrans" cxnId="{F5617B1E-D51E-4F74-8404-C3708B0C4C88}">
      <dgm:prSet/>
      <dgm:spPr/>
      <dgm:t>
        <a:bodyPr/>
        <a:lstStyle/>
        <a:p>
          <a:endParaRPr lang="es-ES" sz="1200"/>
        </a:p>
      </dgm:t>
    </dgm:pt>
    <dgm:pt modelId="{832D9D86-F936-4EBC-945A-71B33B34A18E}" type="sibTrans" cxnId="{F5617B1E-D51E-4F74-8404-C3708B0C4C88}">
      <dgm:prSet/>
      <dgm:spPr/>
      <dgm:t>
        <a:bodyPr/>
        <a:lstStyle/>
        <a:p>
          <a:endParaRPr lang="es-ES" sz="1200"/>
        </a:p>
      </dgm:t>
    </dgm:pt>
    <dgm:pt modelId="{18D2AE47-8A6E-4480-82E2-6BBB1C3073D0}">
      <dgm:prSet custT="1"/>
      <dgm:spPr/>
      <dgm:t>
        <a:bodyPr/>
        <a:lstStyle/>
        <a:p>
          <a:r>
            <a:rPr lang="it-IT" sz="1200" b="1" dirty="0"/>
            <a:t>La simil - pubblicità è un segnale di fine pagina</a:t>
          </a:r>
          <a:endParaRPr lang="es-ES" sz="1200" dirty="0"/>
        </a:p>
      </dgm:t>
    </dgm:pt>
    <dgm:pt modelId="{FC746C6A-4AE9-4EF5-8B6D-A56C4E38535B}" type="parTrans" cxnId="{2BF3B5DE-13FA-49D3-8701-6A45F8728C69}">
      <dgm:prSet/>
      <dgm:spPr/>
      <dgm:t>
        <a:bodyPr/>
        <a:lstStyle/>
        <a:p>
          <a:endParaRPr lang="es-ES" sz="1200"/>
        </a:p>
      </dgm:t>
    </dgm:pt>
    <dgm:pt modelId="{417A6FD3-7B67-47A6-8F23-82B55D11EC2E}" type="sibTrans" cxnId="{2BF3B5DE-13FA-49D3-8701-6A45F8728C69}">
      <dgm:prSet/>
      <dgm:spPr/>
      <dgm:t>
        <a:bodyPr/>
        <a:lstStyle/>
        <a:p>
          <a:endParaRPr lang="es-ES" sz="1200"/>
        </a:p>
      </dgm:t>
    </dgm:pt>
    <dgm:pt modelId="{A743744F-F9D7-436B-8FC6-D2EFC33F128F}">
      <dgm:prSet custT="1"/>
      <dgm:spPr/>
      <dgm:t>
        <a:bodyPr/>
        <a:lstStyle/>
        <a:p>
          <a:r>
            <a:rPr lang="it-IT" sz="1200" b="1"/>
            <a:t>Contenuti al di sopra della piega segnalano la presenza di contenuti al di sotto </a:t>
          </a:r>
          <a:br>
            <a:rPr lang="it-IT" sz="1200" b="1"/>
          </a:br>
          <a:r>
            <a:rPr lang="it-IT" sz="1200" b="1"/>
            <a:t>della piega.</a:t>
          </a:r>
          <a:endParaRPr lang="es-ES" sz="1200"/>
        </a:p>
      </dgm:t>
    </dgm:pt>
    <dgm:pt modelId="{61A759A8-B7AE-4F1C-9E25-743C180D7983}" type="parTrans" cxnId="{3E60AA63-C073-465D-AD8F-2C53FA9F450F}">
      <dgm:prSet/>
      <dgm:spPr/>
      <dgm:t>
        <a:bodyPr/>
        <a:lstStyle/>
        <a:p>
          <a:endParaRPr lang="es-ES" sz="1200"/>
        </a:p>
      </dgm:t>
    </dgm:pt>
    <dgm:pt modelId="{48B60615-51EC-48A4-AE6E-81A0FD9D9CCC}" type="sibTrans" cxnId="{3E60AA63-C073-465D-AD8F-2C53FA9F450F}">
      <dgm:prSet/>
      <dgm:spPr/>
      <dgm:t>
        <a:bodyPr/>
        <a:lstStyle/>
        <a:p>
          <a:endParaRPr lang="es-ES" sz="1200"/>
        </a:p>
      </dgm:t>
    </dgm:pt>
    <dgm:pt modelId="{04EFF477-854E-4A8F-8899-DB290D292F4C}" type="pres">
      <dgm:prSet presAssocID="{AB787DA8-8CCB-4CFC-90F2-9ABF7EC18155}" presName="linear" presStyleCnt="0">
        <dgm:presLayoutVars>
          <dgm:animLvl val="lvl"/>
          <dgm:resizeHandles val="exact"/>
        </dgm:presLayoutVars>
      </dgm:prSet>
      <dgm:spPr/>
    </dgm:pt>
    <dgm:pt modelId="{D61851F1-73BA-4FD4-A205-25783BB0A29E}" type="pres">
      <dgm:prSet presAssocID="{6DA31C70-9F99-488D-822D-62CD414DED9D}" presName="parentText" presStyleLbl="node1" presStyleIdx="0" presStyleCnt="1" custScaleX="92746" custScaleY="37289" custLinFactNeighborX="0" custLinFactNeighborY="-99936">
        <dgm:presLayoutVars>
          <dgm:chMax val="0"/>
          <dgm:bulletEnabled val="1"/>
        </dgm:presLayoutVars>
      </dgm:prSet>
      <dgm:spPr/>
    </dgm:pt>
    <dgm:pt modelId="{0C1EB2F3-81AB-42AB-9003-495DF2C4EA05}" type="pres">
      <dgm:prSet presAssocID="{6DA31C70-9F99-488D-822D-62CD414DED9D}" presName="childText" presStyleLbl="revTx" presStyleIdx="0" presStyleCnt="1" custLinFactNeighborY="-89409">
        <dgm:presLayoutVars>
          <dgm:bulletEnabled val="1"/>
        </dgm:presLayoutVars>
      </dgm:prSet>
      <dgm:spPr/>
    </dgm:pt>
  </dgm:ptLst>
  <dgm:cxnLst>
    <dgm:cxn modelId="{F5617B1E-D51E-4F74-8404-C3708B0C4C88}" srcId="{6DA31C70-9F99-488D-822D-62CD414DED9D}" destId="{AB39F403-35AF-423C-9FE1-10551EB7CE04}" srcOrd="1" destOrd="0" parTransId="{3198F1C3-AB79-474A-B182-DB5195B876F9}" sibTransId="{832D9D86-F936-4EBC-945A-71B33B34A18E}"/>
    <dgm:cxn modelId="{326BD62F-BDFF-457D-A39A-A0A0F6214864}" type="presOf" srcId="{D411AF6A-0EBD-4B5F-A0F2-9180AFFBB12A}" destId="{0C1EB2F3-81AB-42AB-9003-495DF2C4EA05}" srcOrd="0" destOrd="0" presId="urn:microsoft.com/office/officeart/2005/8/layout/vList2"/>
    <dgm:cxn modelId="{3E60AA63-C073-465D-AD8F-2C53FA9F450F}" srcId="{6DA31C70-9F99-488D-822D-62CD414DED9D}" destId="{A743744F-F9D7-436B-8FC6-D2EFC33F128F}" srcOrd="3" destOrd="0" parTransId="{61A759A8-B7AE-4F1C-9E25-743C180D7983}" sibTransId="{48B60615-51EC-48A4-AE6E-81A0FD9D9CCC}"/>
    <dgm:cxn modelId="{E526464A-6F2B-4E9F-980F-4A60F6339F7F}" type="presOf" srcId="{A743744F-F9D7-436B-8FC6-D2EFC33F128F}" destId="{0C1EB2F3-81AB-42AB-9003-495DF2C4EA05}" srcOrd="0" destOrd="3" presId="urn:microsoft.com/office/officeart/2005/8/layout/vList2"/>
    <dgm:cxn modelId="{A1DB6E6B-EC51-41C8-AFC7-DA347BE7A1F1}" type="presOf" srcId="{AB39F403-35AF-423C-9FE1-10551EB7CE04}" destId="{0C1EB2F3-81AB-42AB-9003-495DF2C4EA05}" srcOrd="0" destOrd="1" presId="urn:microsoft.com/office/officeart/2005/8/layout/vList2"/>
    <dgm:cxn modelId="{EBC27D51-4E7D-4B9B-93B7-1FF99C09EFE6}" type="presOf" srcId="{AB787DA8-8CCB-4CFC-90F2-9ABF7EC18155}" destId="{04EFF477-854E-4A8F-8899-DB290D292F4C}" srcOrd="0" destOrd="0" presId="urn:microsoft.com/office/officeart/2005/8/layout/vList2"/>
    <dgm:cxn modelId="{89079071-487A-4C9B-A931-F02430AEA73C}" type="presOf" srcId="{18D2AE47-8A6E-4480-82E2-6BBB1C3073D0}" destId="{0C1EB2F3-81AB-42AB-9003-495DF2C4EA05}" srcOrd="0" destOrd="2" presId="urn:microsoft.com/office/officeart/2005/8/layout/vList2"/>
    <dgm:cxn modelId="{C8F89985-7A29-4E8C-BCFD-3C8701360419}" srcId="{AB787DA8-8CCB-4CFC-90F2-9ABF7EC18155}" destId="{6DA31C70-9F99-488D-822D-62CD414DED9D}" srcOrd="0" destOrd="0" parTransId="{4A6CEED1-55CB-47FC-BC58-506D9FCC5296}" sibTransId="{57395CC6-211D-44BB-80AB-3F5DE681DE97}"/>
    <dgm:cxn modelId="{188F1FAD-0254-4089-96D0-CC3177BCE1B5}" type="presOf" srcId="{6DA31C70-9F99-488D-822D-62CD414DED9D}" destId="{D61851F1-73BA-4FD4-A205-25783BB0A29E}" srcOrd="0" destOrd="0" presId="urn:microsoft.com/office/officeart/2005/8/layout/vList2"/>
    <dgm:cxn modelId="{2BF3B5DE-13FA-49D3-8701-6A45F8728C69}" srcId="{6DA31C70-9F99-488D-822D-62CD414DED9D}" destId="{18D2AE47-8A6E-4480-82E2-6BBB1C3073D0}" srcOrd="2" destOrd="0" parTransId="{FC746C6A-4AE9-4EF5-8B6D-A56C4E38535B}" sibTransId="{417A6FD3-7B67-47A6-8F23-82B55D11EC2E}"/>
    <dgm:cxn modelId="{AFE917E4-396B-4855-B6E8-0B43885C934F}" srcId="{6DA31C70-9F99-488D-822D-62CD414DED9D}" destId="{D411AF6A-0EBD-4B5F-A0F2-9180AFFBB12A}" srcOrd="0" destOrd="0" parTransId="{C68B3EBD-FB91-42CD-8AFF-073FBA58D9B5}" sibTransId="{61FB9F1B-9D47-462C-9D24-4C3E6CB63C40}"/>
    <dgm:cxn modelId="{EACE19C7-6994-45DD-B264-4767B2174306}" type="presParOf" srcId="{04EFF477-854E-4A8F-8899-DB290D292F4C}" destId="{D61851F1-73BA-4FD4-A205-25783BB0A29E}" srcOrd="0" destOrd="0" presId="urn:microsoft.com/office/officeart/2005/8/layout/vList2"/>
    <dgm:cxn modelId="{B39F4890-62DF-447F-A3D3-CAE32AE5AF8D}" type="presParOf" srcId="{04EFF477-854E-4A8F-8899-DB290D292F4C}" destId="{0C1EB2F3-81AB-42AB-9003-495DF2C4EA0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44BA0E-3512-4C5B-ACCC-5D92B4731D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75A1DE0-8250-4E07-93D2-114BFDBCC7A3}">
      <dgm:prSet custT="1">
        <dgm:style>
          <a:lnRef idx="2">
            <a:schemeClr val="accent2"/>
          </a:lnRef>
          <a:fillRef idx="1">
            <a:schemeClr val="lt1"/>
          </a:fillRef>
          <a:effectRef idx="0">
            <a:schemeClr val="accent2"/>
          </a:effectRef>
          <a:fontRef idx="minor">
            <a:schemeClr val="dk1"/>
          </a:fontRef>
        </dgm:style>
      </dgm:prSet>
      <dgm:spPr/>
      <dgm:t>
        <a:bodyPr/>
        <a:lstStyle/>
        <a:p>
          <a:r>
            <a:rPr lang="it-IT" sz="1200">
              <a:solidFill>
                <a:schemeClr val="tx1"/>
              </a:solidFill>
              <a:latin typeface="Arial Rounded MT Bold" panose="020F0704030504030204" pitchFamily="34" charset="0"/>
            </a:rPr>
            <a:t>Offrire pagine specializzate con soluzioni a problemi comuni</a:t>
          </a:r>
          <a:endParaRPr lang="es-ES" sz="1200">
            <a:solidFill>
              <a:schemeClr val="tx1"/>
            </a:solidFill>
            <a:latin typeface="Arial Rounded MT Bold" panose="020F0704030504030204" pitchFamily="34" charset="0"/>
          </a:endParaRPr>
        </a:p>
      </dgm:t>
    </dgm:pt>
    <dgm:pt modelId="{B61BBCB5-2963-433C-9EF1-46E518F0139E}" type="parTrans" cxnId="{49BF87C2-060D-4E3F-A6AB-4A3782D74C96}">
      <dgm:prSet/>
      <dgm:spPr/>
      <dgm:t>
        <a:bodyPr/>
        <a:lstStyle/>
        <a:p>
          <a:endParaRPr lang="es-ES" sz="1200">
            <a:solidFill>
              <a:schemeClr val="tx1"/>
            </a:solidFill>
            <a:latin typeface="Arial Rounded MT Bold" panose="020F0704030504030204" pitchFamily="34" charset="0"/>
          </a:endParaRPr>
        </a:p>
      </dgm:t>
    </dgm:pt>
    <dgm:pt modelId="{8BB12957-B58F-4818-8AF0-95D43F86E2B0}" type="sibTrans" cxnId="{49BF87C2-060D-4E3F-A6AB-4A3782D74C96}">
      <dgm:prSet/>
      <dgm:spPr/>
      <dgm:t>
        <a:bodyPr/>
        <a:lstStyle/>
        <a:p>
          <a:endParaRPr lang="es-ES" sz="1200">
            <a:solidFill>
              <a:schemeClr val="tx1"/>
            </a:solidFill>
            <a:latin typeface="Arial Rounded MT Bold" panose="020F0704030504030204" pitchFamily="34" charset="0"/>
          </a:endParaRPr>
        </a:p>
      </dgm:t>
    </dgm:pt>
    <dgm:pt modelId="{4FEA35A0-7B44-4DF9-BDEA-DDBC5AE20042}">
      <dgm:prSet custT="1">
        <dgm:style>
          <a:lnRef idx="2">
            <a:schemeClr val="accent1"/>
          </a:lnRef>
          <a:fillRef idx="1">
            <a:schemeClr val="lt1"/>
          </a:fillRef>
          <a:effectRef idx="0">
            <a:schemeClr val="accent1"/>
          </a:effectRef>
          <a:fontRef idx="minor">
            <a:schemeClr val="dk1"/>
          </a:fontRef>
        </dgm:style>
      </dgm:prSet>
      <dgm:spPr/>
      <dgm:t>
        <a:bodyPr/>
        <a:lstStyle/>
        <a:p>
          <a:r>
            <a:rPr lang="it-IT" sz="1200">
              <a:solidFill>
                <a:schemeClr val="tx1"/>
              </a:solidFill>
              <a:latin typeface="Arial Rounded MT Bold" panose="020F0704030504030204" pitchFamily="34" charset="0"/>
            </a:rPr>
            <a:t>Arricchire le risposte con link di approfondimento a contenuti e a servizi  </a:t>
          </a:r>
          <a:br>
            <a:rPr lang="it-IT" sz="1200">
              <a:solidFill>
                <a:schemeClr val="tx1"/>
              </a:solidFill>
              <a:latin typeface="Arial Rounded MT Bold" panose="020F0704030504030204" pitchFamily="34" charset="0"/>
            </a:rPr>
          </a:br>
          <a:r>
            <a:rPr lang="it-IT" sz="1200">
              <a:solidFill>
                <a:schemeClr val="tx1"/>
              </a:solidFill>
              <a:latin typeface="Arial Rounded MT Bold" panose="020F0704030504030204" pitchFamily="34" charset="0"/>
            </a:rPr>
            <a:t>correlati.</a:t>
          </a:r>
          <a:endParaRPr lang="es-ES" sz="1200">
            <a:solidFill>
              <a:schemeClr val="tx1"/>
            </a:solidFill>
            <a:latin typeface="Arial Rounded MT Bold" panose="020F0704030504030204" pitchFamily="34" charset="0"/>
          </a:endParaRPr>
        </a:p>
      </dgm:t>
    </dgm:pt>
    <dgm:pt modelId="{832E8EEB-ECC1-4182-965D-331602ED76F4}" type="parTrans" cxnId="{29AE35DF-EC41-43AE-877E-2019959E0C37}">
      <dgm:prSet/>
      <dgm:spPr/>
      <dgm:t>
        <a:bodyPr/>
        <a:lstStyle/>
        <a:p>
          <a:endParaRPr lang="es-ES" sz="1200">
            <a:solidFill>
              <a:schemeClr val="tx1"/>
            </a:solidFill>
            <a:latin typeface="Arial Rounded MT Bold" panose="020F0704030504030204" pitchFamily="34" charset="0"/>
          </a:endParaRPr>
        </a:p>
      </dgm:t>
    </dgm:pt>
    <dgm:pt modelId="{362B79EB-A001-4415-87C3-C1DE743AC293}" type="sibTrans" cxnId="{29AE35DF-EC41-43AE-877E-2019959E0C37}">
      <dgm:prSet/>
      <dgm:spPr/>
      <dgm:t>
        <a:bodyPr/>
        <a:lstStyle/>
        <a:p>
          <a:endParaRPr lang="es-ES" sz="1200">
            <a:solidFill>
              <a:schemeClr val="tx1"/>
            </a:solidFill>
            <a:latin typeface="Arial Rounded MT Bold" panose="020F0704030504030204" pitchFamily="34" charset="0"/>
          </a:endParaRPr>
        </a:p>
      </dgm:t>
    </dgm:pt>
    <dgm:pt modelId="{EA0D7A1C-0570-48E0-9EF2-BEE23AE698AF}">
      <dgm:prSet custT="1">
        <dgm:style>
          <a:lnRef idx="2">
            <a:schemeClr val="accent3"/>
          </a:lnRef>
          <a:fillRef idx="1">
            <a:schemeClr val="lt1"/>
          </a:fillRef>
          <a:effectRef idx="0">
            <a:schemeClr val="accent3"/>
          </a:effectRef>
          <a:fontRef idx="minor">
            <a:schemeClr val="dk1"/>
          </a:fontRef>
        </dgm:style>
      </dgm:prSet>
      <dgm:spPr/>
      <dgm:t>
        <a:bodyPr/>
        <a:lstStyle/>
        <a:p>
          <a:r>
            <a:rPr lang="it-IT" sz="1200">
              <a:solidFill>
                <a:schemeClr val="tx1"/>
              </a:solidFill>
              <a:latin typeface="Arial Rounded MT Bold" panose="020F0704030504030204" pitchFamily="34" charset="0"/>
            </a:rPr>
            <a:t>Fornire analisi e consigli con ‘PERSONALITA’’</a:t>
          </a:r>
          <a:endParaRPr lang="es-ES" sz="1200">
            <a:solidFill>
              <a:schemeClr val="tx1"/>
            </a:solidFill>
            <a:latin typeface="Arial Rounded MT Bold" panose="020F0704030504030204" pitchFamily="34" charset="0"/>
          </a:endParaRPr>
        </a:p>
      </dgm:t>
    </dgm:pt>
    <dgm:pt modelId="{95CB943E-44BA-413D-9F8B-E28837E03C87}" type="parTrans" cxnId="{42019356-152C-4311-9333-4F61D7C6C913}">
      <dgm:prSet/>
      <dgm:spPr/>
      <dgm:t>
        <a:bodyPr/>
        <a:lstStyle/>
        <a:p>
          <a:endParaRPr lang="es-ES" sz="1200">
            <a:solidFill>
              <a:schemeClr val="tx1"/>
            </a:solidFill>
            <a:latin typeface="Arial Rounded MT Bold" panose="020F0704030504030204" pitchFamily="34" charset="0"/>
          </a:endParaRPr>
        </a:p>
      </dgm:t>
    </dgm:pt>
    <dgm:pt modelId="{0521A0F9-6A06-4C7C-A6A4-98DE633F0856}" type="sibTrans" cxnId="{42019356-152C-4311-9333-4F61D7C6C913}">
      <dgm:prSet/>
      <dgm:spPr/>
      <dgm:t>
        <a:bodyPr/>
        <a:lstStyle/>
        <a:p>
          <a:endParaRPr lang="es-ES" sz="1200">
            <a:solidFill>
              <a:schemeClr val="tx1"/>
            </a:solidFill>
            <a:latin typeface="Arial Rounded MT Bold" panose="020F0704030504030204" pitchFamily="34" charset="0"/>
          </a:endParaRPr>
        </a:p>
      </dgm:t>
    </dgm:pt>
    <dgm:pt modelId="{90FB7F6C-035F-4807-87A8-0184B8BE7F9B}">
      <dgm:prSet custT="1">
        <dgm:style>
          <a:lnRef idx="2">
            <a:schemeClr val="accent6"/>
          </a:lnRef>
          <a:fillRef idx="1">
            <a:schemeClr val="lt1"/>
          </a:fillRef>
          <a:effectRef idx="0">
            <a:schemeClr val="accent6"/>
          </a:effectRef>
          <a:fontRef idx="minor">
            <a:schemeClr val="dk1"/>
          </a:fontRef>
        </dgm:style>
      </dgm:prSet>
      <dgm:spPr/>
      <dgm:t>
        <a:bodyPr/>
        <a:lstStyle/>
        <a:p>
          <a:r>
            <a:rPr lang="it-IT" sz="1200" dirty="0">
              <a:solidFill>
                <a:schemeClr val="tx1"/>
              </a:solidFill>
              <a:latin typeface="Arial Rounded MT Bold" panose="020F0704030504030204" pitchFamily="34" charset="0"/>
            </a:rPr>
            <a:t>Distribuire newsletter per stabilire una relazione con l’utente e mantenerlo in   contatto con il vostro sito</a:t>
          </a:r>
          <a:endParaRPr lang="es-ES" sz="1200" dirty="0">
            <a:solidFill>
              <a:schemeClr val="tx1"/>
            </a:solidFill>
            <a:latin typeface="Arial Rounded MT Bold" panose="020F0704030504030204" pitchFamily="34" charset="0"/>
          </a:endParaRPr>
        </a:p>
      </dgm:t>
    </dgm:pt>
    <dgm:pt modelId="{8D34F037-C01F-414B-AF50-28C1177E43D7}" type="parTrans" cxnId="{709C2F1C-3FC3-4A3B-BE38-9E912ACC8A91}">
      <dgm:prSet/>
      <dgm:spPr/>
      <dgm:t>
        <a:bodyPr/>
        <a:lstStyle/>
        <a:p>
          <a:endParaRPr lang="es-ES" sz="1200">
            <a:solidFill>
              <a:schemeClr val="tx1"/>
            </a:solidFill>
            <a:latin typeface="Arial Rounded MT Bold" panose="020F0704030504030204" pitchFamily="34" charset="0"/>
          </a:endParaRPr>
        </a:p>
      </dgm:t>
    </dgm:pt>
    <dgm:pt modelId="{5635C4A9-43C6-46E7-9E86-2C8A9A514913}" type="sibTrans" cxnId="{709C2F1C-3FC3-4A3B-BE38-9E912ACC8A91}">
      <dgm:prSet/>
      <dgm:spPr/>
      <dgm:t>
        <a:bodyPr/>
        <a:lstStyle/>
        <a:p>
          <a:endParaRPr lang="es-ES" sz="1200">
            <a:solidFill>
              <a:schemeClr val="tx1"/>
            </a:solidFill>
            <a:latin typeface="Arial Rounded MT Bold" panose="020F0704030504030204" pitchFamily="34" charset="0"/>
          </a:endParaRPr>
        </a:p>
      </dgm:t>
    </dgm:pt>
    <dgm:pt modelId="{671DDD8C-B3C1-4747-A23F-0A987283D6B4}" type="pres">
      <dgm:prSet presAssocID="{A244BA0E-3512-4C5B-ACCC-5D92B4731D0A}" presName="linear" presStyleCnt="0">
        <dgm:presLayoutVars>
          <dgm:animLvl val="lvl"/>
          <dgm:resizeHandles val="exact"/>
        </dgm:presLayoutVars>
      </dgm:prSet>
      <dgm:spPr/>
    </dgm:pt>
    <dgm:pt modelId="{7EAC46AF-C5DB-41AF-851D-D49762A60660}" type="pres">
      <dgm:prSet presAssocID="{875A1DE0-8250-4E07-93D2-114BFDBCC7A3}" presName="parentText" presStyleLbl="node1" presStyleIdx="0" presStyleCnt="4" custScaleY="90402">
        <dgm:presLayoutVars>
          <dgm:chMax val="0"/>
          <dgm:bulletEnabled val="1"/>
        </dgm:presLayoutVars>
      </dgm:prSet>
      <dgm:spPr/>
    </dgm:pt>
    <dgm:pt modelId="{CAA119EE-A375-4D84-8251-14C8E5058179}" type="pres">
      <dgm:prSet presAssocID="{8BB12957-B58F-4818-8AF0-95D43F86E2B0}" presName="spacer" presStyleCnt="0"/>
      <dgm:spPr/>
    </dgm:pt>
    <dgm:pt modelId="{23202E56-EE78-4DB6-B305-5B66D5087D36}" type="pres">
      <dgm:prSet presAssocID="{4FEA35A0-7B44-4DF9-BDEA-DDBC5AE20042}" presName="parentText" presStyleLbl="node1" presStyleIdx="1" presStyleCnt="4" custScaleY="90402">
        <dgm:presLayoutVars>
          <dgm:chMax val="0"/>
          <dgm:bulletEnabled val="1"/>
        </dgm:presLayoutVars>
      </dgm:prSet>
      <dgm:spPr/>
    </dgm:pt>
    <dgm:pt modelId="{39A97F01-1BFE-41E6-9C70-0BA20080C3DF}" type="pres">
      <dgm:prSet presAssocID="{362B79EB-A001-4415-87C3-C1DE743AC293}" presName="spacer" presStyleCnt="0"/>
      <dgm:spPr/>
    </dgm:pt>
    <dgm:pt modelId="{4BAA3F4E-4E9F-4FC8-85E8-8A758BC577C6}" type="pres">
      <dgm:prSet presAssocID="{EA0D7A1C-0570-48E0-9EF2-BEE23AE698AF}" presName="parentText" presStyleLbl="node1" presStyleIdx="2" presStyleCnt="4" custScaleY="90402">
        <dgm:presLayoutVars>
          <dgm:chMax val="0"/>
          <dgm:bulletEnabled val="1"/>
        </dgm:presLayoutVars>
      </dgm:prSet>
      <dgm:spPr/>
    </dgm:pt>
    <dgm:pt modelId="{917992F3-099E-45EE-A314-21406EA9E5AA}" type="pres">
      <dgm:prSet presAssocID="{0521A0F9-6A06-4C7C-A6A4-98DE633F0856}" presName="spacer" presStyleCnt="0"/>
      <dgm:spPr/>
    </dgm:pt>
    <dgm:pt modelId="{055BE637-7225-4CED-9048-652299FFF78F}" type="pres">
      <dgm:prSet presAssocID="{90FB7F6C-035F-4807-87A8-0184B8BE7F9B}" presName="parentText" presStyleLbl="node1" presStyleIdx="3" presStyleCnt="4" custScaleY="90402">
        <dgm:presLayoutVars>
          <dgm:chMax val="0"/>
          <dgm:bulletEnabled val="1"/>
        </dgm:presLayoutVars>
      </dgm:prSet>
      <dgm:spPr/>
    </dgm:pt>
  </dgm:ptLst>
  <dgm:cxnLst>
    <dgm:cxn modelId="{709C2F1C-3FC3-4A3B-BE38-9E912ACC8A91}" srcId="{A244BA0E-3512-4C5B-ACCC-5D92B4731D0A}" destId="{90FB7F6C-035F-4807-87A8-0184B8BE7F9B}" srcOrd="3" destOrd="0" parTransId="{8D34F037-C01F-414B-AF50-28C1177E43D7}" sibTransId="{5635C4A9-43C6-46E7-9E86-2C8A9A514913}"/>
    <dgm:cxn modelId="{42019356-152C-4311-9333-4F61D7C6C913}" srcId="{A244BA0E-3512-4C5B-ACCC-5D92B4731D0A}" destId="{EA0D7A1C-0570-48E0-9EF2-BEE23AE698AF}" srcOrd="2" destOrd="0" parTransId="{95CB943E-44BA-413D-9F8B-E28837E03C87}" sibTransId="{0521A0F9-6A06-4C7C-A6A4-98DE633F0856}"/>
    <dgm:cxn modelId="{7C1D0885-9C9B-4025-96BA-D6D0E999BA78}" type="presOf" srcId="{875A1DE0-8250-4E07-93D2-114BFDBCC7A3}" destId="{7EAC46AF-C5DB-41AF-851D-D49762A60660}" srcOrd="0" destOrd="0" presId="urn:microsoft.com/office/officeart/2005/8/layout/vList2"/>
    <dgm:cxn modelId="{C00B2CB0-9279-4F7A-AE16-11F41BF2E73E}" type="presOf" srcId="{4FEA35A0-7B44-4DF9-BDEA-DDBC5AE20042}" destId="{23202E56-EE78-4DB6-B305-5B66D5087D36}" srcOrd="0" destOrd="0" presId="urn:microsoft.com/office/officeart/2005/8/layout/vList2"/>
    <dgm:cxn modelId="{B6CB87BC-5B62-4C92-854B-0EED6DE5EE42}" type="presOf" srcId="{A244BA0E-3512-4C5B-ACCC-5D92B4731D0A}" destId="{671DDD8C-B3C1-4747-A23F-0A987283D6B4}" srcOrd="0" destOrd="0" presId="urn:microsoft.com/office/officeart/2005/8/layout/vList2"/>
    <dgm:cxn modelId="{49BF87C2-060D-4E3F-A6AB-4A3782D74C96}" srcId="{A244BA0E-3512-4C5B-ACCC-5D92B4731D0A}" destId="{875A1DE0-8250-4E07-93D2-114BFDBCC7A3}" srcOrd="0" destOrd="0" parTransId="{B61BBCB5-2963-433C-9EF1-46E518F0139E}" sibTransId="{8BB12957-B58F-4818-8AF0-95D43F86E2B0}"/>
    <dgm:cxn modelId="{3D0A27D7-BE49-4D75-982A-E8B555701498}" type="presOf" srcId="{90FB7F6C-035F-4807-87A8-0184B8BE7F9B}" destId="{055BE637-7225-4CED-9048-652299FFF78F}" srcOrd="0" destOrd="0" presId="urn:microsoft.com/office/officeart/2005/8/layout/vList2"/>
    <dgm:cxn modelId="{29AE35DF-EC41-43AE-877E-2019959E0C37}" srcId="{A244BA0E-3512-4C5B-ACCC-5D92B4731D0A}" destId="{4FEA35A0-7B44-4DF9-BDEA-DDBC5AE20042}" srcOrd="1" destOrd="0" parTransId="{832E8EEB-ECC1-4182-965D-331602ED76F4}" sibTransId="{362B79EB-A001-4415-87C3-C1DE743AC293}"/>
    <dgm:cxn modelId="{60E982E3-73A5-4F9F-95B0-C27AE2E228D8}" type="presOf" srcId="{EA0D7A1C-0570-48E0-9EF2-BEE23AE698AF}" destId="{4BAA3F4E-4E9F-4FC8-85E8-8A758BC577C6}" srcOrd="0" destOrd="0" presId="urn:microsoft.com/office/officeart/2005/8/layout/vList2"/>
    <dgm:cxn modelId="{74AF8C62-AB5C-4537-80AF-D87639D4A1E4}" type="presParOf" srcId="{671DDD8C-B3C1-4747-A23F-0A987283D6B4}" destId="{7EAC46AF-C5DB-41AF-851D-D49762A60660}" srcOrd="0" destOrd="0" presId="urn:microsoft.com/office/officeart/2005/8/layout/vList2"/>
    <dgm:cxn modelId="{F085B933-0AD7-4B77-8808-D50A8074F690}" type="presParOf" srcId="{671DDD8C-B3C1-4747-A23F-0A987283D6B4}" destId="{CAA119EE-A375-4D84-8251-14C8E5058179}" srcOrd="1" destOrd="0" presId="urn:microsoft.com/office/officeart/2005/8/layout/vList2"/>
    <dgm:cxn modelId="{85513DC2-0359-45B2-AD58-56A72E3FF83B}" type="presParOf" srcId="{671DDD8C-B3C1-4747-A23F-0A987283D6B4}" destId="{23202E56-EE78-4DB6-B305-5B66D5087D36}" srcOrd="2" destOrd="0" presId="urn:microsoft.com/office/officeart/2005/8/layout/vList2"/>
    <dgm:cxn modelId="{E966DAC1-CA08-4A5F-913B-F829844121FD}" type="presParOf" srcId="{671DDD8C-B3C1-4747-A23F-0A987283D6B4}" destId="{39A97F01-1BFE-41E6-9C70-0BA20080C3DF}" srcOrd="3" destOrd="0" presId="urn:microsoft.com/office/officeart/2005/8/layout/vList2"/>
    <dgm:cxn modelId="{50EAD954-47C1-41BB-AC88-943BA23BC7ED}" type="presParOf" srcId="{671DDD8C-B3C1-4747-A23F-0A987283D6B4}" destId="{4BAA3F4E-4E9F-4FC8-85E8-8A758BC577C6}" srcOrd="4" destOrd="0" presId="urn:microsoft.com/office/officeart/2005/8/layout/vList2"/>
    <dgm:cxn modelId="{EF6C1F06-2EDB-490A-A276-A27423040AD9}" type="presParOf" srcId="{671DDD8C-B3C1-4747-A23F-0A987283D6B4}" destId="{917992F3-099E-45EE-A314-21406EA9E5AA}" srcOrd="5" destOrd="0" presId="urn:microsoft.com/office/officeart/2005/8/layout/vList2"/>
    <dgm:cxn modelId="{C4FE7663-D4A5-4B0C-A471-00E87FE0AB73}" type="presParOf" srcId="{671DDD8C-B3C1-4747-A23F-0A987283D6B4}" destId="{055BE637-7225-4CED-9048-652299FFF78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D7588D-CED4-48E6-A455-68CF18E542A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2C3AAE18-4BE6-4AFA-B8C5-4F77711F4276}">
      <dgm:prSet custT="1"/>
      <dgm:spPr/>
      <dgm:t>
        <a:bodyPr/>
        <a:lstStyle/>
        <a:p>
          <a:r>
            <a:rPr lang="it-IT" sz="1200" b="1" i="1" dirty="0">
              <a:solidFill>
                <a:schemeClr val="accent2">
                  <a:lumMod val="50000"/>
                </a:schemeClr>
              </a:solidFill>
            </a:rPr>
            <a:t>Standard</a:t>
          </a:r>
          <a:r>
            <a:rPr lang="it-IT" sz="1200" b="1" i="1" dirty="0">
              <a:solidFill>
                <a:schemeClr val="tx1"/>
              </a:solidFill>
            </a:rPr>
            <a:t>: </a:t>
          </a:r>
          <a:r>
            <a:rPr lang="it-IT" sz="1200" b="1" dirty="0">
              <a:solidFill>
                <a:schemeClr val="tx1"/>
              </a:solidFill>
            </a:rPr>
            <a:t>l’utente si aspetta che gli elementi standard funzionino in un dato modo</a:t>
          </a:r>
          <a:endParaRPr lang="es-ES" sz="1200" dirty="0">
            <a:solidFill>
              <a:schemeClr val="tx1"/>
            </a:solidFill>
          </a:endParaRPr>
        </a:p>
      </dgm:t>
    </dgm:pt>
    <dgm:pt modelId="{7310ECC1-D8F6-4B06-BC02-B033AF981F9F}" type="parTrans" cxnId="{EDF7D7C1-E07F-400E-A2E2-AA88292B9A7C}">
      <dgm:prSet/>
      <dgm:spPr/>
      <dgm:t>
        <a:bodyPr/>
        <a:lstStyle/>
        <a:p>
          <a:endParaRPr lang="es-ES" sz="1200">
            <a:solidFill>
              <a:schemeClr val="tx1"/>
            </a:solidFill>
          </a:endParaRPr>
        </a:p>
      </dgm:t>
    </dgm:pt>
    <dgm:pt modelId="{4EB6D260-3B6A-407F-B3DC-ABC732BB5ECD}" type="sibTrans" cxnId="{EDF7D7C1-E07F-400E-A2E2-AA88292B9A7C}">
      <dgm:prSet/>
      <dgm:spPr/>
      <dgm:t>
        <a:bodyPr/>
        <a:lstStyle/>
        <a:p>
          <a:endParaRPr lang="es-ES" sz="1200">
            <a:solidFill>
              <a:schemeClr val="tx1"/>
            </a:solidFill>
          </a:endParaRPr>
        </a:p>
      </dgm:t>
    </dgm:pt>
    <dgm:pt modelId="{8DAD0CB3-98D8-45CD-BFE2-E2C322F198F0}">
      <dgm:prSet custT="1"/>
      <dgm:spPr/>
      <dgm:t>
        <a:bodyPr/>
        <a:lstStyle/>
        <a:p>
          <a:r>
            <a:rPr lang="it-IT" sz="1200" b="1" i="1" dirty="0">
              <a:solidFill>
                <a:schemeClr val="accent2">
                  <a:lumMod val="50000"/>
                </a:schemeClr>
              </a:solidFill>
            </a:rPr>
            <a:t>Convenzione</a:t>
          </a:r>
          <a:r>
            <a:rPr lang="it-IT" sz="1200" b="1" dirty="0">
              <a:solidFill>
                <a:schemeClr val="tx1"/>
              </a:solidFill>
            </a:rPr>
            <a:t>: l’utente si aspetta che gli elementi convenzionali funzionino in un dato modo.</a:t>
          </a:r>
          <a:endParaRPr lang="es-ES" sz="1200" dirty="0">
            <a:solidFill>
              <a:schemeClr val="tx1"/>
            </a:solidFill>
          </a:endParaRPr>
        </a:p>
      </dgm:t>
    </dgm:pt>
    <dgm:pt modelId="{EF09C3A9-8F85-4E90-A4DF-A322B94BE31E}" type="parTrans" cxnId="{A161D45C-2B27-468C-ADE0-5CA6148D4950}">
      <dgm:prSet/>
      <dgm:spPr/>
      <dgm:t>
        <a:bodyPr/>
        <a:lstStyle/>
        <a:p>
          <a:endParaRPr lang="es-ES" sz="1200">
            <a:solidFill>
              <a:schemeClr val="tx1"/>
            </a:solidFill>
          </a:endParaRPr>
        </a:p>
      </dgm:t>
    </dgm:pt>
    <dgm:pt modelId="{DAA195B7-2488-4BEA-AD62-0F1B42220366}" type="sibTrans" cxnId="{A161D45C-2B27-468C-ADE0-5CA6148D4950}">
      <dgm:prSet/>
      <dgm:spPr/>
      <dgm:t>
        <a:bodyPr/>
        <a:lstStyle/>
        <a:p>
          <a:endParaRPr lang="es-ES" sz="1200">
            <a:solidFill>
              <a:schemeClr val="tx1"/>
            </a:solidFill>
          </a:endParaRPr>
        </a:p>
      </dgm:t>
    </dgm:pt>
    <dgm:pt modelId="{251C6258-AD91-491F-8AB9-07CD982D979E}">
      <dgm:prSet custT="1"/>
      <dgm:spPr/>
      <dgm:t>
        <a:bodyPr/>
        <a:lstStyle/>
        <a:p>
          <a:r>
            <a:rPr lang="it-IT" sz="1200" b="1" i="1" dirty="0">
              <a:solidFill>
                <a:schemeClr val="accent2">
                  <a:lumMod val="50000"/>
                </a:schemeClr>
              </a:solidFill>
            </a:rPr>
            <a:t>Confusione</a:t>
          </a:r>
          <a:r>
            <a:rPr lang="it-IT" sz="1200" b="1" i="1" dirty="0">
              <a:solidFill>
                <a:schemeClr val="tx1"/>
              </a:solidFill>
            </a:rPr>
            <a:t>: </a:t>
          </a:r>
          <a:r>
            <a:rPr lang="it-IT" sz="1200" b="1" dirty="0">
              <a:solidFill>
                <a:schemeClr val="tx1"/>
              </a:solidFill>
            </a:rPr>
            <a:t>gli elementi di interfaccia del sito non rispettano le convenzioni di      design, l’utente che utilizza quella pagina non sa cosa aspettarsi. </a:t>
          </a:r>
          <a:endParaRPr lang="es-ES" sz="1200" dirty="0">
            <a:solidFill>
              <a:schemeClr val="tx1"/>
            </a:solidFill>
          </a:endParaRPr>
        </a:p>
      </dgm:t>
    </dgm:pt>
    <dgm:pt modelId="{9A942AC0-808B-4D28-8E89-509F4EF8026F}" type="parTrans" cxnId="{DE37791F-53E8-4B29-B13D-09C8576FB6AB}">
      <dgm:prSet/>
      <dgm:spPr/>
      <dgm:t>
        <a:bodyPr/>
        <a:lstStyle/>
        <a:p>
          <a:endParaRPr lang="es-ES" sz="1200">
            <a:solidFill>
              <a:schemeClr val="tx1"/>
            </a:solidFill>
          </a:endParaRPr>
        </a:p>
      </dgm:t>
    </dgm:pt>
    <dgm:pt modelId="{475580A8-6F49-4715-9565-2CE636ED3DFF}" type="sibTrans" cxnId="{DE37791F-53E8-4B29-B13D-09C8576FB6AB}">
      <dgm:prSet/>
      <dgm:spPr/>
      <dgm:t>
        <a:bodyPr/>
        <a:lstStyle/>
        <a:p>
          <a:endParaRPr lang="es-ES" sz="1200">
            <a:solidFill>
              <a:schemeClr val="tx1"/>
            </a:solidFill>
          </a:endParaRPr>
        </a:p>
      </dgm:t>
    </dgm:pt>
    <dgm:pt modelId="{420948EE-8D01-4E8D-B60D-14E57B107473}" type="pres">
      <dgm:prSet presAssocID="{43D7588D-CED4-48E6-A455-68CF18E542A5}" presName="linear" presStyleCnt="0">
        <dgm:presLayoutVars>
          <dgm:animLvl val="lvl"/>
          <dgm:resizeHandles val="exact"/>
        </dgm:presLayoutVars>
      </dgm:prSet>
      <dgm:spPr/>
    </dgm:pt>
    <dgm:pt modelId="{CF43E22E-FE2D-4DB6-AD1E-0BC40C226CB9}" type="pres">
      <dgm:prSet presAssocID="{2C3AAE18-4BE6-4AFA-B8C5-4F77711F4276}" presName="parentText" presStyleLbl="node1" presStyleIdx="0" presStyleCnt="3">
        <dgm:presLayoutVars>
          <dgm:chMax val="0"/>
          <dgm:bulletEnabled val="1"/>
        </dgm:presLayoutVars>
      </dgm:prSet>
      <dgm:spPr/>
    </dgm:pt>
    <dgm:pt modelId="{48DEEBA3-1AE5-403C-9130-175C1611C335}" type="pres">
      <dgm:prSet presAssocID="{4EB6D260-3B6A-407F-B3DC-ABC732BB5ECD}" presName="spacer" presStyleCnt="0"/>
      <dgm:spPr/>
    </dgm:pt>
    <dgm:pt modelId="{26022873-8B57-479D-9974-0482984C5793}" type="pres">
      <dgm:prSet presAssocID="{8DAD0CB3-98D8-45CD-BFE2-E2C322F198F0}" presName="parentText" presStyleLbl="node1" presStyleIdx="1" presStyleCnt="3">
        <dgm:presLayoutVars>
          <dgm:chMax val="0"/>
          <dgm:bulletEnabled val="1"/>
        </dgm:presLayoutVars>
      </dgm:prSet>
      <dgm:spPr/>
    </dgm:pt>
    <dgm:pt modelId="{A1274D8A-ADE8-42CB-958B-F9EF21CDF320}" type="pres">
      <dgm:prSet presAssocID="{DAA195B7-2488-4BEA-AD62-0F1B42220366}" presName="spacer" presStyleCnt="0"/>
      <dgm:spPr/>
    </dgm:pt>
    <dgm:pt modelId="{E09B97F1-345E-4B53-8250-1F4FF23B57DA}" type="pres">
      <dgm:prSet presAssocID="{251C6258-AD91-491F-8AB9-07CD982D979E}" presName="parentText" presStyleLbl="node1" presStyleIdx="2" presStyleCnt="3">
        <dgm:presLayoutVars>
          <dgm:chMax val="0"/>
          <dgm:bulletEnabled val="1"/>
        </dgm:presLayoutVars>
      </dgm:prSet>
      <dgm:spPr/>
    </dgm:pt>
  </dgm:ptLst>
  <dgm:cxnLst>
    <dgm:cxn modelId="{9F0E951B-8114-426B-88DE-3D4B40D2D9A3}" type="presOf" srcId="{251C6258-AD91-491F-8AB9-07CD982D979E}" destId="{E09B97F1-345E-4B53-8250-1F4FF23B57DA}" srcOrd="0" destOrd="0" presId="urn:microsoft.com/office/officeart/2005/8/layout/vList2"/>
    <dgm:cxn modelId="{DE37791F-53E8-4B29-B13D-09C8576FB6AB}" srcId="{43D7588D-CED4-48E6-A455-68CF18E542A5}" destId="{251C6258-AD91-491F-8AB9-07CD982D979E}" srcOrd="2" destOrd="0" parTransId="{9A942AC0-808B-4D28-8E89-509F4EF8026F}" sibTransId="{475580A8-6F49-4715-9565-2CE636ED3DFF}"/>
    <dgm:cxn modelId="{32A96136-9C46-4B82-B1B3-B2037CB2B36A}" type="presOf" srcId="{8DAD0CB3-98D8-45CD-BFE2-E2C322F198F0}" destId="{26022873-8B57-479D-9974-0482984C5793}" srcOrd="0" destOrd="0" presId="urn:microsoft.com/office/officeart/2005/8/layout/vList2"/>
    <dgm:cxn modelId="{A161D45C-2B27-468C-ADE0-5CA6148D4950}" srcId="{43D7588D-CED4-48E6-A455-68CF18E542A5}" destId="{8DAD0CB3-98D8-45CD-BFE2-E2C322F198F0}" srcOrd="1" destOrd="0" parTransId="{EF09C3A9-8F85-4E90-A4DF-A322B94BE31E}" sibTransId="{DAA195B7-2488-4BEA-AD62-0F1B42220366}"/>
    <dgm:cxn modelId="{F0E2DA76-0404-4DC2-93C4-50A08FFAB76F}" type="presOf" srcId="{2C3AAE18-4BE6-4AFA-B8C5-4F77711F4276}" destId="{CF43E22E-FE2D-4DB6-AD1E-0BC40C226CB9}" srcOrd="0" destOrd="0" presId="urn:microsoft.com/office/officeart/2005/8/layout/vList2"/>
    <dgm:cxn modelId="{EDF7D7C1-E07F-400E-A2E2-AA88292B9A7C}" srcId="{43D7588D-CED4-48E6-A455-68CF18E542A5}" destId="{2C3AAE18-4BE6-4AFA-B8C5-4F77711F4276}" srcOrd="0" destOrd="0" parTransId="{7310ECC1-D8F6-4B06-BC02-B033AF981F9F}" sibTransId="{4EB6D260-3B6A-407F-B3DC-ABC732BB5ECD}"/>
    <dgm:cxn modelId="{8E6A80F0-3C56-4E39-954B-B6543115A6A1}" type="presOf" srcId="{43D7588D-CED4-48E6-A455-68CF18E542A5}" destId="{420948EE-8D01-4E8D-B60D-14E57B107473}" srcOrd="0" destOrd="0" presId="urn:microsoft.com/office/officeart/2005/8/layout/vList2"/>
    <dgm:cxn modelId="{FBC44F62-7192-4D6E-967B-479143654B90}" type="presParOf" srcId="{420948EE-8D01-4E8D-B60D-14E57B107473}" destId="{CF43E22E-FE2D-4DB6-AD1E-0BC40C226CB9}" srcOrd="0" destOrd="0" presId="urn:microsoft.com/office/officeart/2005/8/layout/vList2"/>
    <dgm:cxn modelId="{4EA5F151-DD36-4BB0-8F9C-77CA2711876D}" type="presParOf" srcId="{420948EE-8D01-4E8D-B60D-14E57B107473}" destId="{48DEEBA3-1AE5-403C-9130-175C1611C335}" srcOrd="1" destOrd="0" presId="urn:microsoft.com/office/officeart/2005/8/layout/vList2"/>
    <dgm:cxn modelId="{4BBECB3C-6CA1-404E-AC3E-F02A8B12FCFC}" type="presParOf" srcId="{420948EE-8D01-4E8D-B60D-14E57B107473}" destId="{26022873-8B57-479D-9974-0482984C5793}" srcOrd="2" destOrd="0" presId="urn:microsoft.com/office/officeart/2005/8/layout/vList2"/>
    <dgm:cxn modelId="{940939BE-4210-49A0-A52A-699BF290BE04}" type="presParOf" srcId="{420948EE-8D01-4E8D-B60D-14E57B107473}" destId="{A1274D8A-ADE8-42CB-958B-F9EF21CDF320}" srcOrd="3" destOrd="0" presId="urn:microsoft.com/office/officeart/2005/8/layout/vList2"/>
    <dgm:cxn modelId="{2BC732CF-EBDF-4B80-850A-2DB02E2DF1CC}" type="presParOf" srcId="{420948EE-8D01-4E8D-B60D-14E57B107473}" destId="{E09B97F1-345E-4B53-8250-1F4FF23B57D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41B807-1565-4809-B060-E05A3315FE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C8E3A602-9F74-4144-A65F-03811BD6FFAE}">
      <dgm:prSet/>
      <dgm:spPr>
        <a:solidFill>
          <a:schemeClr val="accent3">
            <a:lumMod val="40000"/>
            <a:lumOff val="60000"/>
          </a:schemeClr>
        </a:solidFill>
        <a:ln>
          <a:solidFill>
            <a:schemeClr val="accent4">
              <a:lumMod val="75000"/>
            </a:schemeClr>
          </a:solidFill>
        </a:ln>
      </dgm:spPr>
      <dgm:t>
        <a:bodyPr/>
        <a:lstStyle/>
        <a:p>
          <a:r>
            <a:rPr lang="it-IT" altLang="es-ES" dirty="0">
              <a:solidFill>
                <a:schemeClr val="tx1"/>
              </a:solidFill>
              <a:latin typeface="Arial Rounded MT Bold" panose="020F0704030504030204" pitchFamily="34" charset="0"/>
            </a:rPr>
            <a:t>In un sito che rispetta gli standard l’utente:</a:t>
          </a:r>
          <a:endParaRPr lang="es-ES" dirty="0">
            <a:solidFill>
              <a:schemeClr val="tx1"/>
            </a:solidFill>
          </a:endParaRPr>
        </a:p>
      </dgm:t>
    </dgm:pt>
    <dgm:pt modelId="{D79F33E4-C53C-4928-A3AE-79C9F59F9B9F}" type="parTrans" cxnId="{4D275656-B405-4C5C-AAAE-68C13FEE8888}">
      <dgm:prSet/>
      <dgm:spPr/>
      <dgm:t>
        <a:bodyPr/>
        <a:lstStyle/>
        <a:p>
          <a:endParaRPr lang="es-ES"/>
        </a:p>
      </dgm:t>
    </dgm:pt>
    <dgm:pt modelId="{E1880623-0C01-4A02-82A5-F083B9C27839}" type="sibTrans" cxnId="{4D275656-B405-4C5C-AAAE-68C13FEE8888}">
      <dgm:prSet/>
      <dgm:spPr/>
      <dgm:t>
        <a:bodyPr/>
        <a:lstStyle/>
        <a:p>
          <a:endParaRPr lang="es-ES"/>
        </a:p>
      </dgm:t>
    </dgm:pt>
    <dgm:pt modelId="{A6E2B4D4-4740-4AFF-B51C-24859E1BDEAE}">
      <dgm:prSet/>
      <dgm:spPr>
        <a:ln>
          <a:solidFill>
            <a:schemeClr val="accent4">
              <a:lumMod val="75000"/>
            </a:schemeClr>
          </a:solidFill>
        </a:ln>
      </dgm:spPr>
      <dgm:t>
        <a:bodyPr/>
        <a:lstStyle/>
        <a:p>
          <a:r>
            <a:rPr lang="it-IT" dirty="0"/>
            <a:t>Sa cosa aspettarsi</a:t>
          </a:r>
          <a:br>
            <a:rPr lang="it-IT" dirty="0"/>
          </a:br>
          <a:endParaRPr lang="es-ES" dirty="0"/>
        </a:p>
      </dgm:t>
    </dgm:pt>
    <dgm:pt modelId="{235DD08F-9FDE-4F39-895B-F5C77EB62F09}" type="parTrans" cxnId="{61F1CDED-F4B7-4D1E-878F-FEE8C9981CF1}">
      <dgm:prSet/>
      <dgm:spPr/>
      <dgm:t>
        <a:bodyPr/>
        <a:lstStyle/>
        <a:p>
          <a:endParaRPr lang="es-ES"/>
        </a:p>
      </dgm:t>
    </dgm:pt>
    <dgm:pt modelId="{021D4448-72F4-480F-A97A-A0F40A5C2982}" type="sibTrans" cxnId="{61F1CDED-F4B7-4D1E-878F-FEE8C9981CF1}">
      <dgm:prSet/>
      <dgm:spPr/>
      <dgm:t>
        <a:bodyPr/>
        <a:lstStyle/>
        <a:p>
          <a:endParaRPr lang="es-ES"/>
        </a:p>
      </dgm:t>
    </dgm:pt>
    <dgm:pt modelId="{AF0213AE-30FC-44D5-A20B-0CC7E4E7A320}">
      <dgm:prSet/>
      <dgm:spPr>
        <a:ln>
          <a:solidFill>
            <a:schemeClr val="accent4">
              <a:lumMod val="75000"/>
            </a:schemeClr>
          </a:solidFill>
        </a:ln>
      </dgm:spPr>
      <dgm:t>
        <a:bodyPr/>
        <a:lstStyle/>
        <a:p>
          <a:r>
            <a:rPr lang="it-IT" dirty="0"/>
            <a:t>Conosce la grafica delle funzionalità </a:t>
          </a:r>
          <a:br>
            <a:rPr lang="it-IT" dirty="0"/>
          </a:br>
          <a:endParaRPr lang="es-ES" dirty="0"/>
        </a:p>
      </dgm:t>
    </dgm:pt>
    <dgm:pt modelId="{410DAFF1-66F1-4545-A037-25744BBD8D5F}" type="parTrans" cxnId="{872126C6-6B4A-4F7A-B381-9F4DDD29DCEE}">
      <dgm:prSet/>
      <dgm:spPr/>
      <dgm:t>
        <a:bodyPr/>
        <a:lstStyle/>
        <a:p>
          <a:endParaRPr lang="es-ES"/>
        </a:p>
      </dgm:t>
    </dgm:pt>
    <dgm:pt modelId="{7C474E79-C01E-4E17-B679-964A1930C20D}" type="sibTrans" cxnId="{872126C6-6B4A-4F7A-B381-9F4DDD29DCEE}">
      <dgm:prSet/>
      <dgm:spPr/>
      <dgm:t>
        <a:bodyPr/>
        <a:lstStyle/>
        <a:p>
          <a:endParaRPr lang="es-ES"/>
        </a:p>
      </dgm:t>
    </dgm:pt>
    <dgm:pt modelId="{440BA9D2-81DF-4DF7-BE33-446304FF689F}">
      <dgm:prSet/>
      <dgm:spPr>
        <a:ln>
          <a:solidFill>
            <a:schemeClr val="accent4">
              <a:lumMod val="75000"/>
            </a:schemeClr>
          </a:solidFill>
        </a:ln>
      </dgm:spPr>
      <dgm:t>
        <a:bodyPr/>
        <a:lstStyle/>
        <a:p>
          <a:r>
            <a:rPr lang="it-IT"/>
            <a:t>Sa dove trovare e come usare le funzionalità</a:t>
          </a:r>
          <a:br>
            <a:rPr lang="it-IT"/>
          </a:br>
          <a:endParaRPr lang="es-ES"/>
        </a:p>
      </dgm:t>
    </dgm:pt>
    <dgm:pt modelId="{8E6222E6-D824-4165-9399-2B5B9E11603C}" type="parTrans" cxnId="{0FDF67F5-E1E0-46F6-89B7-CADC3E5ED6C8}">
      <dgm:prSet/>
      <dgm:spPr/>
      <dgm:t>
        <a:bodyPr/>
        <a:lstStyle/>
        <a:p>
          <a:endParaRPr lang="es-ES"/>
        </a:p>
      </dgm:t>
    </dgm:pt>
    <dgm:pt modelId="{9B289BCC-1DBE-4FC0-9CA9-FDF4B60949EC}" type="sibTrans" cxnId="{0FDF67F5-E1E0-46F6-89B7-CADC3E5ED6C8}">
      <dgm:prSet/>
      <dgm:spPr/>
      <dgm:t>
        <a:bodyPr/>
        <a:lstStyle/>
        <a:p>
          <a:endParaRPr lang="es-ES"/>
        </a:p>
      </dgm:t>
    </dgm:pt>
    <dgm:pt modelId="{71B1274E-B011-419F-993C-ABDE5D44814C}">
      <dgm:prSet/>
      <dgm:spPr>
        <a:ln>
          <a:solidFill>
            <a:schemeClr val="accent4">
              <a:lumMod val="75000"/>
            </a:schemeClr>
          </a:solidFill>
        </a:ln>
      </dgm:spPr>
      <dgm:t>
        <a:bodyPr/>
        <a:lstStyle/>
        <a:p>
          <a:r>
            <a:rPr lang="it-IT"/>
            <a:t>Non ha bisogno di un impegno eccessivo poiché lavora su elementi conosciuti</a:t>
          </a:r>
          <a:br>
            <a:rPr lang="it-IT"/>
          </a:br>
          <a:endParaRPr lang="es-ES"/>
        </a:p>
      </dgm:t>
    </dgm:pt>
    <dgm:pt modelId="{FF51CFC9-8623-4D21-B770-637CF8445EC0}" type="parTrans" cxnId="{FCEA9487-BD3A-47C5-A958-883FD4D6F046}">
      <dgm:prSet/>
      <dgm:spPr/>
      <dgm:t>
        <a:bodyPr/>
        <a:lstStyle/>
        <a:p>
          <a:endParaRPr lang="es-ES"/>
        </a:p>
      </dgm:t>
    </dgm:pt>
    <dgm:pt modelId="{71CEB460-5CCF-42C6-894D-5D380B246352}" type="sibTrans" cxnId="{FCEA9487-BD3A-47C5-A958-883FD4D6F046}">
      <dgm:prSet/>
      <dgm:spPr/>
      <dgm:t>
        <a:bodyPr/>
        <a:lstStyle/>
        <a:p>
          <a:endParaRPr lang="es-ES"/>
        </a:p>
      </dgm:t>
    </dgm:pt>
    <dgm:pt modelId="{25652608-F21B-454A-AC68-342EA0A9501A}">
      <dgm:prSet/>
      <dgm:spPr>
        <a:ln>
          <a:solidFill>
            <a:schemeClr val="accent4">
              <a:lumMod val="75000"/>
            </a:schemeClr>
          </a:solidFill>
        </a:ln>
      </dgm:spPr>
      <dgm:t>
        <a:bodyPr/>
        <a:lstStyle/>
        <a:p>
          <a:r>
            <a:rPr lang="it-IT"/>
            <a:t>Non trascura parti del sito nascoste sotto un elemento non standard</a:t>
          </a:r>
          <a:endParaRPr lang="es-ES"/>
        </a:p>
      </dgm:t>
    </dgm:pt>
    <dgm:pt modelId="{9D18A3A4-1974-4611-B035-C05F994C1AEA}" type="parTrans" cxnId="{4E1554BA-FFD5-407A-9706-24A37F16CD38}">
      <dgm:prSet/>
      <dgm:spPr/>
      <dgm:t>
        <a:bodyPr/>
        <a:lstStyle/>
        <a:p>
          <a:endParaRPr lang="es-ES"/>
        </a:p>
      </dgm:t>
    </dgm:pt>
    <dgm:pt modelId="{CFBA5D0E-992A-4324-8E16-AA16B14DC492}" type="sibTrans" cxnId="{4E1554BA-FFD5-407A-9706-24A37F16CD38}">
      <dgm:prSet/>
      <dgm:spPr/>
      <dgm:t>
        <a:bodyPr/>
        <a:lstStyle/>
        <a:p>
          <a:endParaRPr lang="es-ES"/>
        </a:p>
      </dgm:t>
    </dgm:pt>
    <dgm:pt modelId="{2434F095-B953-4894-B735-9BADA42D948F}" type="pres">
      <dgm:prSet presAssocID="{EE41B807-1565-4809-B060-E05A3315FE1E}" presName="linear" presStyleCnt="0">
        <dgm:presLayoutVars>
          <dgm:dir/>
          <dgm:animLvl val="lvl"/>
          <dgm:resizeHandles val="exact"/>
        </dgm:presLayoutVars>
      </dgm:prSet>
      <dgm:spPr/>
    </dgm:pt>
    <dgm:pt modelId="{05CEE884-92BC-4B44-848A-5F9C49CB89D8}" type="pres">
      <dgm:prSet presAssocID="{C8E3A602-9F74-4144-A65F-03811BD6FFAE}" presName="parentLin" presStyleCnt="0"/>
      <dgm:spPr/>
    </dgm:pt>
    <dgm:pt modelId="{984D7EDB-02D9-4907-86AF-38DD5871F50D}" type="pres">
      <dgm:prSet presAssocID="{C8E3A602-9F74-4144-A65F-03811BD6FFAE}" presName="parentLeftMargin" presStyleLbl="node1" presStyleIdx="0" presStyleCnt="1"/>
      <dgm:spPr/>
    </dgm:pt>
    <dgm:pt modelId="{7613DFA0-06C3-491E-A14E-73B28508E705}" type="pres">
      <dgm:prSet presAssocID="{C8E3A602-9F74-4144-A65F-03811BD6FFAE}" presName="parentText" presStyleLbl="node1" presStyleIdx="0" presStyleCnt="1">
        <dgm:presLayoutVars>
          <dgm:chMax val="0"/>
          <dgm:bulletEnabled val="1"/>
        </dgm:presLayoutVars>
      </dgm:prSet>
      <dgm:spPr/>
    </dgm:pt>
    <dgm:pt modelId="{66A7E480-853C-4452-81B3-1AE080C54FDB}" type="pres">
      <dgm:prSet presAssocID="{C8E3A602-9F74-4144-A65F-03811BD6FFAE}" presName="negativeSpace" presStyleCnt="0"/>
      <dgm:spPr/>
    </dgm:pt>
    <dgm:pt modelId="{AE326546-7E3E-41F9-9511-AA12A421E4C4}" type="pres">
      <dgm:prSet presAssocID="{C8E3A602-9F74-4144-A65F-03811BD6FFAE}" presName="childText" presStyleLbl="conFgAcc1" presStyleIdx="0" presStyleCnt="1">
        <dgm:presLayoutVars>
          <dgm:bulletEnabled val="1"/>
        </dgm:presLayoutVars>
      </dgm:prSet>
      <dgm:spPr/>
    </dgm:pt>
  </dgm:ptLst>
  <dgm:cxnLst>
    <dgm:cxn modelId="{576B451C-FAB7-49CD-BD20-C88AA0CC8997}" type="presOf" srcId="{C8E3A602-9F74-4144-A65F-03811BD6FFAE}" destId="{7613DFA0-06C3-491E-A14E-73B28508E705}" srcOrd="1" destOrd="0" presId="urn:microsoft.com/office/officeart/2005/8/layout/list1"/>
    <dgm:cxn modelId="{47B85739-7836-4939-B188-A61B3DA83B4F}" type="presOf" srcId="{71B1274E-B011-419F-993C-ABDE5D44814C}" destId="{AE326546-7E3E-41F9-9511-AA12A421E4C4}" srcOrd="0" destOrd="3" presId="urn:microsoft.com/office/officeart/2005/8/layout/list1"/>
    <dgm:cxn modelId="{4D275656-B405-4C5C-AAAE-68C13FEE8888}" srcId="{EE41B807-1565-4809-B060-E05A3315FE1E}" destId="{C8E3A602-9F74-4144-A65F-03811BD6FFAE}" srcOrd="0" destOrd="0" parTransId="{D79F33E4-C53C-4928-A3AE-79C9F59F9B9F}" sibTransId="{E1880623-0C01-4A02-82A5-F083B9C27839}"/>
    <dgm:cxn modelId="{3CF2FC76-39AB-447F-8336-4097E1FE58EA}" type="presOf" srcId="{C8E3A602-9F74-4144-A65F-03811BD6FFAE}" destId="{984D7EDB-02D9-4907-86AF-38DD5871F50D}" srcOrd="0" destOrd="0" presId="urn:microsoft.com/office/officeart/2005/8/layout/list1"/>
    <dgm:cxn modelId="{5F5AF982-7023-4ADA-9E3B-E0692A315595}" type="presOf" srcId="{A6E2B4D4-4740-4AFF-B51C-24859E1BDEAE}" destId="{AE326546-7E3E-41F9-9511-AA12A421E4C4}" srcOrd="0" destOrd="0" presId="urn:microsoft.com/office/officeart/2005/8/layout/list1"/>
    <dgm:cxn modelId="{FCEA9487-BD3A-47C5-A958-883FD4D6F046}" srcId="{C8E3A602-9F74-4144-A65F-03811BD6FFAE}" destId="{71B1274E-B011-419F-993C-ABDE5D44814C}" srcOrd="3" destOrd="0" parTransId="{FF51CFC9-8623-4D21-B770-637CF8445EC0}" sibTransId="{71CEB460-5CCF-42C6-894D-5D380B246352}"/>
    <dgm:cxn modelId="{20DD77A8-29B8-4B89-84FD-126A70306770}" type="presOf" srcId="{440BA9D2-81DF-4DF7-BE33-446304FF689F}" destId="{AE326546-7E3E-41F9-9511-AA12A421E4C4}" srcOrd="0" destOrd="2" presId="urn:microsoft.com/office/officeart/2005/8/layout/list1"/>
    <dgm:cxn modelId="{4E1554BA-FFD5-407A-9706-24A37F16CD38}" srcId="{C8E3A602-9F74-4144-A65F-03811BD6FFAE}" destId="{25652608-F21B-454A-AC68-342EA0A9501A}" srcOrd="4" destOrd="0" parTransId="{9D18A3A4-1974-4611-B035-C05F994C1AEA}" sibTransId="{CFBA5D0E-992A-4324-8E16-AA16B14DC492}"/>
    <dgm:cxn modelId="{872126C6-6B4A-4F7A-B381-9F4DDD29DCEE}" srcId="{C8E3A602-9F74-4144-A65F-03811BD6FFAE}" destId="{AF0213AE-30FC-44D5-A20B-0CC7E4E7A320}" srcOrd="1" destOrd="0" parTransId="{410DAFF1-66F1-4545-A037-25744BBD8D5F}" sibTransId="{7C474E79-C01E-4E17-B679-964A1930C20D}"/>
    <dgm:cxn modelId="{A20CF1DA-AB92-44CD-938A-9D2D56BD3204}" type="presOf" srcId="{25652608-F21B-454A-AC68-342EA0A9501A}" destId="{AE326546-7E3E-41F9-9511-AA12A421E4C4}" srcOrd="0" destOrd="4" presId="urn:microsoft.com/office/officeart/2005/8/layout/list1"/>
    <dgm:cxn modelId="{3B9535E0-6111-4912-BBE6-51773AEE3E50}" type="presOf" srcId="{AF0213AE-30FC-44D5-A20B-0CC7E4E7A320}" destId="{AE326546-7E3E-41F9-9511-AA12A421E4C4}" srcOrd="0" destOrd="1" presId="urn:microsoft.com/office/officeart/2005/8/layout/list1"/>
    <dgm:cxn modelId="{EDB5EFE2-87D0-4B76-8E6E-4E58FC04ECC1}" type="presOf" srcId="{EE41B807-1565-4809-B060-E05A3315FE1E}" destId="{2434F095-B953-4894-B735-9BADA42D948F}" srcOrd="0" destOrd="0" presId="urn:microsoft.com/office/officeart/2005/8/layout/list1"/>
    <dgm:cxn modelId="{61F1CDED-F4B7-4D1E-878F-FEE8C9981CF1}" srcId="{C8E3A602-9F74-4144-A65F-03811BD6FFAE}" destId="{A6E2B4D4-4740-4AFF-B51C-24859E1BDEAE}" srcOrd="0" destOrd="0" parTransId="{235DD08F-9FDE-4F39-895B-F5C77EB62F09}" sibTransId="{021D4448-72F4-480F-A97A-A0F40A5C2982}"/>
    <dgm:cxn modelId="{0FDF67F5-E1E0-46F6-89B7-CADC3E5ED6C8}" srcId="{C8E3A602-9F74-4144-A65F-03811BD6FFAE}" destId="{440BA9D2-81DF-4DF7-BE33-446304FF689F}" srcOrd="2" destOrd="0" parTransId="{8E6222E6-D824-4165-9399-2B5B9E11603C}" sibTransId="{9B289BCC-1DBE-4FC0-9CA9-FDF4B60949EC}"/>
    <dgm:cxn modelId="{0B998754-9771-46E9-ACAC-36FCAD6C6939}" type="presParOf" srcId="{2434F095-B953-4894-B735-9BADA42D948F}" destId="{05CEE884-92BC-4B44-848A-5F9C49CB89D8}" srcOrd="0" destOrd="0" presId="urn:microsoft.com/office/officeart/2005/8/layout/list1"/>
    <dgm:cxn modelId="{50F89AF7-B8AF-4809-81F1-354C6F037F03}" type="presParOf" srcId="{05CEE884-92BC-4B44-848A-5F9C49CB89D8}" destId="{984D7EDB-02D9-4907-86AF-38DD5871F50D}" srcOrd="0" destOrd="0" presId="urn:microsoft.com/office/officeart/2005/8/layout/list1"/>
    <dgm:cxn modelId="{D04389B7-A669-49E5-A84D-FDBC273F4DA6}" type="presParOf" srcId="{05CEE884-92BC-4B44-848A-5F9C49CB89D8}" destId="{7613DFA0-06C3-491E-A14E-73B28508E705}" srcOrd="1" destOrd="0" presId="urn:microsoft.com/office/officeart/2005/8/layout/list1"/>
    <dgm:cxn modelId="{60E8E123-9567-41A4-A717-20A6270E7B2C}" type="presParOf" srcId="{2434F095-B953-4894-B735-9BADA42D948F}" destId="{66A7E480-853C-4452-81B3-1AE080C54FDB}" srcOrd="1" destOrd="0" presId="urn:microsoft.com/office/officeart/2005/8/layout/list1"/>
    <dgm:cxn modelId="{44FB9037-8920-4895-B1F7-13742C00AE0D}" type="presParOf" srcId="{2434F095-B953-4894-B735-9BADA42D948F}" destId="{AE326546-7E3E-41F9-9511-AA12A421E4C4}"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23B2C1-DB3C-4FC0-8CE2-B7545DF6148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s-ES"/>
        </a:p>
      </dgm:t>
    </dgm:pt>
    <dgm:pt modelId="{84ADA4FA-5AC7-4E26-AFA6-620011D82D50}">
      <dgm:prSet custT="1">
        <dgm:style>
          <a:lnRef idx="2">
            <a:schemeClr val="accent2"/>
          </a:lnRef>
          <a:fillRef idx="1">
            <a:schemeClr val="lt1"/>
          </a:fillRef>
          <a:effectRef idx="0">
            <a:schemeClr val="accent2"/>
          </a:effectRef>
          <a:fontRef idx="minor">
            <a:schemeClr val="dk1"/>
          </a:fontRef>
        </dgm:style>
      </dgm:prSet>
      <dgm:spPr/>
      <dgm:t>
        <a:bodyPr/>
        <a:lstStyle/>
        <a:p>
          <a:r>
            <a:rPr lang="it-IT" sz="1200" b="1" dirty="0">
              <a:latin typeface="Arial Rounded MT Bold" panose="020F0704030504030204" pitchFamily="34" charset="0"/>
            </a:rPr>
            <a:t>3 Regole:</a:t>
          </a:r>
          <a:endParaRPr lang="es-ES" sz="1200" dirty="0">
            <a:latin typeface="Arial Rounded MT Bold" panose="020F0704030504030204" pitchFamily="34" charset="0"/>
          </a:endParaRPr>
        </a:p>
      </dgm:t>
    </dgm:pt>
    <dgm:pt modelId="{C4E0FAA6-950E-4547-9BA5-47DF483C997E}" type="parTrans" cxnId="{1A4AF75C-19FC-42FD-846D-A0B6E6775FFE}">
      <dgm:prSet/>
      <dgm:spPr/>
      <dgm:t>
        <a:bodyPr/>
        <a:lstStyle/>
        <a:p>
          <a:endParaRPr lang="es-ES"/>
        </a:p>
      </dgm:t>
    </dgm:pt>
    <dgm:pt modelId="{6539333C-BCF8-4376-B554-E064CA294E37}" type="sibTrans" cxnId="{1A4AF75C-19FC-42FD-846D-A0B6E6775FFE}">
      <dgm:prSet/>
      <dgm:spPr/>
      <dgm:t>
        <a:bodyPr/>
        <a:lstStyle/>
        <a:p>
          <a:endParaRPr lang="es-ES"/>
        </a:p>
      </dgm:t>
    </dgm:pt>
    <dgm:pt modelId="{73E8899D-4400-46CA-B6E1-460AC631128A}">
      <dgm:prSet custT="1">
        <dgm:style>
          <a:lnRef idx="2">
            <a:schemeClr val="accent2"/>
          </a:lnRef>
          <a:fillRef idx="1">
            <a:schemeClr val="lt1"/>
          </a:fillRef>
          <a:effectRef idx="0">
            <a:schemeClr val="accent2"/>
          </a:effectRef>
          <a:fontRef idx="minor">
            <a:schemeClr val="dk1"/>
          </a:fontRef>
        </dgm:style>
      </dgm:prSet>
      <dgm:spPr/>
      <dgm:t>
        <a:bodyPr/>
        <a:lstStyle/>
        <a:p>
          <a:r>
            <a:rPr lang="it-IT" sz="1200" dirty="0">
              <a:latin typeface="Arial Rounded MT Bold" panose="020F0704030504030204" pitchFamily="34" charset="0"/>
            </a:rPr>
            <a:t>È necessario essere certi che i link e le descrizioni presenti nel sito chiariscano      all’utente cosa troverà a destinazione.  </a:t>
          </a:r>
          <a:endParaRPr lang="es-ES" sz="1200" dirty="0">
            <a:latin typeface="Arial Rounded MT Bold" panose="020F0704030504030204" pitchFamily="34" charset="0"/>
          </a:endParaRPr>
        </a:p>
      </dgm:t>
    </dgm:pt>
    <dgm:pt modelId="{98CB26A1-7D5C-4931-84F9-EFC5AD01C1AB}" type="parTrans" cxnId="{A87FDCA5-C4A8-4A03-AA7B-12024B638B8B}">
      <dgm:prSet/>
      <dgm:spPr/>
      <dgm:t>
        <a:bodyPr/>
        <a:lstStyle/>
        <a:p>
          <a:endParaRPr lang="es-ES"/>
        </a:p>
      </dgm:t>
    </dgm:pt>
    <dgm:pt modelId="{08CD0693-55B6-4706-8347-2EBDD6A0AF7F}" type="sibTrans" cxnId="{A87FDCA5-C4A8-4A03-AA7B-12024B638B8B}">
      <dgm:prSet/>
      <dgm:spPr/>
      <dgm:t>
        <a:bodyPr/>
        <a:lstStyle/>
        <a:p>
          <a:endParaRPr lang="es-ES"/>
        </a:p>
      </dgm:t>
    </dgm:pt>
    <dgm:pt modelId="{E30B100F-EEC8-4E29-8889-E85B7D231E55}">
      <dgm:prSet custT="1">
        <dgm:style>
          <a:lnRef idx="2">
            <a:schemeClr val="accent2"/>
          </a:lnRef>
          <a:fillRef idx="1">
            <a:schemeClr val="lt1"/>
          </a:fillRef>
          <a:effectRef idx="0">
            <a:schemeClr val="accent2"/>
          </a:effectRef>
          <a:fontRef idx="minor">
            <a:schemeClr val="dk1"/>
          </a:fontRef>
        </dgm:style>
      </dgm:prSet>
      <dgm:spPr/>
      <dgm:t>
        <a:bodyPr/>
        <a:lstStyle/>
        <a:p>
          <a:r>
            <a:rPr lang="it-IT" sz="1200" dirty="0">
              <a:latin typeface="Arial Rounded MT Bold" panose="020F0704030504030204" pitchFamily="34" charset="0"/>
            </a:rPr>
            <a:t>Non usare parole inventate o slogan che non descrivano in modo chiaro l’obiettivo. </a:t>
          </a:r>
          <a:endParaRPr lang="es-ES" sz="1200" dirty="0">
            <a:latin typeface="Arial Rounded MT Bold" panose="020F0704030504030204" pitchFamily="34" charset="0"/>
          </a:endParaRPr>
        </a:p>
      </dgm:t>
    </dgm:pt>
    <dgm:pt modelId="{F2C844A7-A233-4559-B141-6A9AFF468CA6}" type="parTrans" cxnId="{73F1893C-2DD4-4F86-A516-880E5D4E4522}">
      <dgm:prSet/>
      <dgm:spPr/>
      <dgm:t>
        <a:bodyPr/>
        <a:lstStyle/>
        <a:p>
          <a:endParaRPr lang="es-ES"/>
        </a:p>
      </dgm:t>
    </dgm:pt>
    <dgm:pt modelId="{48321F89-C8D1-4095-A2E3-74365751D6A8}" type="sibTrans" cxnId="{73F1893C-2DD4-4F86-A516-880E5D4E4522}">
      <dgm:prSet/>
      <dgm:spPr/>
      <dgm:t>
        <a:bodyPr/>
        <a:lstStyle/>
        <a:p>
          <a:endParaRPr lang="es-ES"/>
        </a:p>
      </dgm:t>
    </dgm:pt>
    <dgm:pt modelId="{DCECD224-50E6-4622-885B-A7A5B437B022}">
      <dgm:prSet custT="1">
        <dgm:style>
          <a:lnRef idx="2">
            <a:schemeClr val="accent2"/>
          </a:lnRef>
          <a:fillRef idx="1">
            <a:schemeClr val="lt1"/>
          </a:fillRef>
          <a:effectRef idx="0">
            <a:schemeClr val="accent2"/>
          </a:effectRef>
          <a:fontRef idx="minor">
            <a:schemeClr val="dk1"/>
          </a:fontRef>
        </dgm:style>
      </dgm:prSet>
      <dgm:spPr/>
      <dgm:t>
        <a:bodyPr/>
        <a:lstStyle/>
        <a:p>
          <a:r>
            <a:rPr lang="it-IT" sz="1200" dirty="0">
              <a:latin typeface="Arial Rounded MT Bold" panose="020F0704030504030204" pitchFamily="34" charset="0"/>
            </a:rPr>
            <a:t>Aggiornare l’utente, durante la ricerca, sulla distanza dall’obiettivo.</a:t>
          </a:r>
          <a:endParaRPr lang="es-ES" sz="1200" dirty="0">
            <a:latin typeface="Arial Rounded MT Bold" panose="020F0704030504030204" pitchFamily="34" charset="0"/>
          </a:endParaRPr>
        </a:p>
      </dgm:t>
    </dgm:pt>
    <dgm:pt modelId="{68F0FA02-F3CC-4481-8B2E-796B14CFD863}" type="parTrans" cxnId="{5BEE1ABF-1DFF-431D-921D-42440E049618}">
      <dgm:prSet/>
      <dgm:spPr/>
      <dgm:t>
        <a:bodyPr/>
        <a:lstStyle/>
        <a:p>
          <a:endParaRPr lang="es-ES"/>
        </a:p>
      </dgm:t>
    </dgm:pt>
    <dgm:pt modelId="{7B7AD4C5-BFC6-4B6A-87F0-21FEABD06F91}" type="sibTrans" cxnId="{5BEE1ABF-1DFF-431D-921D-42440E049618}">
      <dgm:prSet/>
      <dgm:spPr/>
      <dgm:t>
        <a:bodyPr/>
        <a:lstStyle/>
        <a:p>
          <a:endParaRPr lang="es-ES"/>
        </a:p>
      </dgm:t>
    </dgm:pt>
    <dgm:pt modelId="{9FE162B7-C60A-4A51-8CED-8CF4C4BE28AA}" type="pres">
      <dgm:prSet presAssocID="{D823B2C1-DB3C-4FC0-8CE2-B7545DF6148F}" presName="compositeShape" presStyleCnt="0">
        <dgm:presLayoutVars>
          <dgm:dir/>
          <dgm:resizeHandles/>
        </dgm:presLayoutVars>
      </dgm:prSet>
      <dgm:spPr/>
    </dgm:pt>
    <dgm:pt modelId="{9D8F8DB4-C3E2-492F-B51E-303F9E3CA2CD}" type="pres">
      <dgm:prSet presAssocID="{D823B2C1-DB3C-4FC0-8CE2-B7545DF6148F}" presName="pyramid" presStyleLbl="node1" presStyleIdx="0" presStyleCnt="1"/>
      <dgm:spPr>
        <a:solidFill>
          <a:schemeClr val="accent3">
            <a:lumMod val="60000"/>
            <a:lumOff val="40000"/>
          </a:schemeClr>
        </a:solidFill>
      </dgm:spPr>
    </dgm:pt>
    <dgm:pt modelId="{A146B731-1563-4D43-8F3E-77C1E00DDFEB}" type="pres">
      <dgm:prSet presAssocID="{D823B2C1-DB3C-4FC0-8CE2-B7545DF6148F}" presName="theList" presStyleCnt="0"/>
      <dgm:spPr/>
    </dgm:pt>
    <dgm:pt modelId="{AD23C113-C1BE-4FB8-9A01-8929F5888BE2}" type="pres">
      <dgm:prSet presAssocID="{84ADA4FA-5AC7-4E26-AFA6-620011D82D50}" presName="aNode" presStyleLbl="fgAcc1" presStyleIdx="0" presStyleCnt="1" custScaleX="251923" custScaleY="596737" custLinFactY="8674" custLinFactNeighborX="77838" custLinFactNeighborY="100000">
        <dgm:presLayoutVars>
          <dgm:bulletEnabled val="1"/>
        </dgm:presLayoutVars>
      </dgm:prSet>
      <dgm:spPr/>
    </dgm:pt>
    <dgm:pt modelId="{532D8A2B-EE88-4A0C-AD11-87C386ED5ECA}" type="pres">
      <dgm:prSet presAssocID="{84ADA4FA-5AC7-4E26-AFA6-620011D82D50}" presName="aSpace" presStyleCnt="0"/>
      <dgm:spPr/>
    </dgm:pt>
  </dgm:ptLst>
  <dgm:cxnLst>
    <dgm:cxn modelId="{D7781C0C-2623-4D4E-A65D-F4F1FCBB6D08}" type="presOf" srcId="{DCECD224-50E6-4622-885B-A7A5B437B022}" destId="{AD23C113-C1BE-4FB8-9A01-8929F5888BE2}" srcOrd="0" destOrd="3" presId="urn:microsoft.com/office/officeart/2005/8/layout/pyramid2"/>
    <dgm:cxn modelId="{73F1893C-2DD4-4F86-A516-880E5D4E4522}" srcId="{84ADA4FA-5AC7-4E26-AFA6-620011D82D50}" destId="{E30B100F-EEC8-4E29-8889-E85B7D231E55}" srcOrd="1" destOrd="0" parTransId="{F2C844A7-A233-4559-B141-6A9AFF468CA6}" sibTransId="{48321F89-C8D1-4095-A2E3-74365751D6A8}"/>
    <dgm:cxn modelId="{1A4AF75C-19FC-42FD-846D-A0B6E6775FFE}" srcId="{D823B2C1-DB3C-4FC0-8CE2-B7545DF6148F}" destId="{84ADA4FA-5AC7-4E26-AFA6-620011D82D50}" srcOrd="0" destOrd="0" parTransId="{C4E0FAA6-950E-4547-9BA5-47DF483C997E}" sibTransId="{6539333C-BCF8-4376-B554-E064CA294E37}"/>
    <dgm:cxn modelId="{442E2E76-ED67-4DAB-906E-E274E95D266C}" type="presOf" srcId="{73E8899D-4400-46CA-B6E1-460AC631128A}" destId="{AD23C113-C1BE-4FB8-9A01-8929F5888BE2}" srcOrd="0" destOrd="1" presId="urn:microsoft.com/office/officeart/2005/8/layout/pyramid2"/>
    <dgm:cxn modelId="{A87FDCA5-C4A8-4A03-AA7B-12024B638B8B}" srcId="{84ADA4FA-5AC7-4E26-AFA6-620011D82D50}" destId="{73E8899D-4400-46CA-B6E1-460AC631128A}" srcOrd="0" destOrd="0" parTransId="{98CB26A1-7D5C-4931-84F9-EFC5AD01C1AB}" sibTransId="{08CD0693-55B6-4706-8347-2EBDD6A0AF7F}"/>
    <dgm:cxn modelId="{5BEE1ABF-1DFF-431D-921D-42440E049618}" srcId="{84ADA4FA-5AC7-4E26-AFA6-620011D82D50}" destId="{DCECD224-50E6-4622-885B-A7A5B437B022}" srcOrd="2" destOrd="0" parTransId="{68F0FA02-F3CC-4481-8B2E-796B14CFD863}" sibTransId="{7B7AD4C5-BFC6-4B6A-87F0-21FEABD06F91}"/>
    <dgm:cxn modelId="{5C465EC2-4EAF-48B8-BBFD-1BA5FFDC223A}" type="presOf" srcId="{E30B100F-EEC8-4E29-8889-E85B7D231E55}" destId="{AD23C113-C1BE-4FB8-9A01-8929F5888BE2}" srcOrd="0" destOrd="2" presId="urn:microsoft.com/office/officeart/2005/8/layout/pyramid2"/>
    <dgm:cxn modelId="{E11AA8D2-03FF-4F33-AF95-B2486FE97F40}" type="presOf" srcId="{D823B2C1-DB3C-4FC0-8CE2-B7545DF6148F}" destId="{9FE162B7-C60A-4A51-8CED-8CF4C4BE28AA}" srcOrd="0" destOrd="0" presId="urn:microsoft.com/office/officeart/2005/8/layout/pyramid2"/>
    <dgm:cxn modelId="{E529E6ED-9FA5-4383-9D4F-DBD913026917}" type="presOf" srcId="{84ADA4FA-5AC7-4E26-AFA6-620011D82D50}" destId="{AD23C113-C1BE-4FB8-9A01-8929F5888BE2}" srcOrd="0" destOrd="0" presId="urn:microsoft.com/office/officeart/2005/8/layout/pyramid2"/>
    <dgm:cxn modelId="{F7FA73AE-3381-43CD-B17F-51ED190B8ABD}" type="presParOf" srcId="{9FE162B7-C60A-4A51-8CED-8CF4C4BE28AA}" destId="{9D8F8DB4-C3E2-492F-B51E-303F9E3CA2CD}" srcOrd="0" destOrd="0" presId="urn:microsoft.com/office/officeart/2005/8/layout/pyramid2"/>
    <dgm:cxn modelId="{FE49F04B-BDEE-4579-874A-011C0536D885}" type="presParOf" srcId="{9FE162B7-C60A-4A51-8CED-8CF4C4BE28AA}" destId="{A146B731-1563-4D43-8F3E-77C1E00DDFEB}" srcOrd="1" destOrd="0" presId="urn:microsoft.com/office/officeart/2005/8/layout/pyramid2"/>
    <dgm:cxn modelId="{689068A4-F4AD-4F42-9997-8CA8EB2DE0F4}" type="presParOf" srcId="{A146B731-1563-4D43-8F3E-77C1E00DDFEB}" destId="{AD23C113-C1BE-4FB8-9A01-8929F5888BE2}" srcOrd="0" destOrd="0" presId="urn:microsoft.com/office/officeart/2005/8/layout/pyramid2"/>
    <dgm:cxn modelId="{5B1C20E8-865A-493C-BF4C-7CB3434693E4}" type="presParOf" srcId="{A146B731-1563-4D43-8F3E-77C1E00DDFEB}" destId="{532D8A2B-EE88-4A0C-AD11-87C386ED5ECA}"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D00093-A19E-4612-B521-30B264D87F7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E04DDE30-1250-47BB-B855-2896BB80D51B}">
      <dgm:prSet custT="1">
        <dgm:style>
          <a:lnRef idx="2">
            <a:schemeClr val="accent2"/>
          </a:lnRef>
          <a:fillRef idx="1">
            <a:schemeClr val="lt1"/>
          </a:fillRef>
          <a:effectRef idx="0">
            <a:schemeClr val="accent2"/>
          </a:effectRef>
          <a:fontRef idx="minor">
            <a:schemeClr val="dk1"/>
          </a:fontRef>
        </dgm:style>
      </dgm:prSet>
      <dgm:spPr/>
      <dgm:t>
        <a:bodyPr/>
        <a:lstStyle/>
        <a:p>
          <a:r>
            <a:rPr lang="it-IT" sz="1200" b="1" dirty="0">
              <a:solidFill>
                <a:schemeClr val="tx1"/>
              </a:solidFill>
            </a:rPr>
            <a:t>Rendi un sito ADEGUATO alle visite brevi </a:t>
          </a:r>
          <a:endParaRPr lang="es-ES" sz="1200" dirty="0">
            <a:solidFill>
              <a:schemeClr val="tx1"/>
            </a:solidFill>
          </a:endParaRPr>
        </a:p>
      </dgm:t>
    </dgm:pt>
    <dgm:pt modelId="{B0626BCA-CD1B-4CBA-BDDB-F71F2C0D9B80}" type="parTrans" cxnId="{DC659690-4BA7-4C68-B05D-F42EF2286728}">
      <dgm:prSet/>
      <dgm:spPr/>
      <dgm:t>
        <a:bodyPr/>
        <a:lstStyle/>
        <a:p>
          <a:endParaRPr lang="es-ES"/>
        </a:p>
      </dgm:t>
    </dgm:pt>
    <dgm:pt modelId="{BA8E88CE-5E9B-4B1D-9C10-BA4857008C42}" type="sibTrans" cxnId="{DC659690-4BA7-4C68-B05D-F42EF2286728}">
      <dgm:prSet/>
      <dgm:spPr/>
      <dgm:t>
        <a:bodyPr/>
        <a:lstStyle/>
        <a:p>
          <a:endParaRPr lang="es-ES"/>
        </a:p>
      </dgm:t>
    </dgm:pt>
    <dgm:pt modelId="{0E76CD36-83F6-4D46-88A7-FB4D02816F73}">
      <dgm:prSet custT="1">
        <dgm:style>
          <a:lnRef idx="2">
            <a:schemeClr val="accent2"/>
          </a:lnRef>
          <a:fillRef idx="1">
            <a:schemeClr val="lt1"/>
          </a:fillRef>
          <a:effectRef idx="0">
            <a:schemeClr val="accent2"/>
          </a:effectRef>
          <a:fontRef idx="minor">
            <a:schemeClr val="dk1"/>
          </a:fontRef>
        </dgm:style>
      </dgm:prSet>
      <dgm:spPr/>
      <dgm:t>
        <a:bodyPr/>
        <a:lstStyle/>
        <a:p>
          <a:r>
            <a:rPr lang="it-IT" sz="1200" b="1" dirty="0">
              <a:solidFill>
                <a:schemeClr val="tx1"/>
              </a:solidFill>
            </a:rPr>
            <a:t>Incoraggia l’utente a tornare nel sito: utilizza la newsletter come promemoria</a:t>
          </a:r>
          <a:endParaRPr lang="es-ES" sz="1200" dirty="0">
            <a:solidFill>
              <a:schemeClr val="tx1"/>
            </a:solidFill>
          </a:endParaRPr>
        </a:p>
      </dgm:t>
    </dgm:pt>
    <dgm:pt modelId="{1C05CD7B-FCFA-4262-9F36-B3866932A276}" type="parTrans" cxnId="{288DB545-F89E-4936-A063-A0949ADD1330}">
      <dgm:prSet/>
      <dgm:spPr/>
      <dgm:t>
        <a:bodyPr/>
        <a:lstStyle/>
        <a:p>
          <a:endParaRPr lang="es-ES"/>
        </a:p>
      </dgm:t>
    </dgm:pt>
    <dgm:pt modelId="{3EB97EB9-EC57-4607-B8D5-F6A467BF2CEA}" type="sibTrans" cxnId="{288DB545-F89E-4936-A063-A0949ADD1330}">
      <dgm:prSet/>
      <dgm:spPr/>
      <dgm:t>
        <a:bodyPr/>
        <a:lstStyle/>
        <a:p>
          <a:endParaRPr lang="es-ES"/>
        </a:p>
      </dgm:t>
    </dgm:pt>
    <dgm:pt modelId="{4BD0B00D-63CE-417E-8AD0-1B3EDDBB7BA9}">
      <dgm:prSet custT="1">
        <dgm:style>
          <a:lnRef idx="2">
            <a:schemeClr val="accent2"/>
          </a:lnRef>
          <a:fillRef idx="1">
            <a:schemeClr val="lt1"/>
          </a:fillRef>
          <a:effectRef idx="0">
            <a:schemeClr val="accent2"/>
          </a:effectRef>
          <a:fontRef idx="minor">
            <a:schemeClr val="dk1"/>
          </a:fontRef>
        </dgm:style>
      </dgm:prSet>
      <dgm:spPr/>
      <dgm:t>
        <a:bodyPr/>
        <a:lstStyle/>
        <a:p>
          <a:r>
            <a:rPr lang="it-IT" sz="1200" b="1" dirty="0">
              <a:solidFill>
                <a:schemeClr val="tx1"/>
              </a:solidFill>
            </a:rPr>
            <a:t>Impara a rispondere alle necessità dell’utente in maniera immediata</a:t>
          </a:r>
          <a:endParaRPr lang="es-ES" sz="1200" dirty="0">
            <a:solidFill>
              <a:schemeClr val="tx1"/>
            </a:solidFill>
          </a:endParaRPr>
        </a:p>
      </dgm:t>
    </dgm:pt>
    <dgm:pt modelId="{6D662843-6281-4570-B473-D811A64DC101}" type="parTrans" cxnId="{E99329D1-52AC-48E6-9469-3963E932C317}">
      <dgm:prSet/>
      <dgm:spPr/>
      <dgm:t>
        <a:bodyPr/>
        <a:lstStyle/>
        <a:p>
          <a:endParaRPr lang="es-ES"/>
        </a:p>
      </dgm:t>
    </dgm:pt>
    <dgm:pt modelId="{4DEC7C4E-7E6A-46BB-8A85-63F0273A9438}" type="sibTrans" cxnId="{E99329D1-52AC-48E6-9469-3963E932C317}">
      <dgm:prSet/>
      <dgm:spPr/>
      <dgm:t>
        <a:bodyPr/>
        <a:lstStyle/>
        <a:p>
          <a:endParaRPr lang="es-ES"/>
        </a:p>
      </dgm:t>
    </dgm:pt>
    <dgm:pt modelId="{3B61134E-FEC7-4820-82B7-DBC1631A9F76}" type="pres">
      <dgm:prSet presAssocID="{65D00093-A19E-4612-B521-30B264D87F7F}" presName="Name0" presStyleCnt="0">
        <dgm:presLayoutVars>
          <dgm:dir/>
          <dgm:animLvl val="lvl"/>
          <dgm:resizeHandles val="exact"/>
        </dgm:presLayoutVars>
      </dgm:prSet>
      <dgm:spPr/>
    </dgm:pt>
    <dgm:pt modelId="{FD53D1E0-8733-4539-B129-20BADF93949B}" type="pres">
      <dgm:prSet presAssocID="{E04DDE30-1250-47BB-B855-2896BB80D51B}" presName="linNode" presStyleCnt="0"/>
      <dgm:spPr/>
    </dgm:pt>
    <dgm:pt modelId="{6B91A3E7-40A8-4201-86A3-DD0322980505}" type="pres">
      <dgm:prSet presAssocID="{E04DDE30-1250-47BB-B855-2896BB80D51B}" presName="parentText" presStyleLbl="node1" presStyleIdx="0" presStyleCnt="3" custScaleX="72313" custLinFactY="35930" custLinFactNeighborX="-88495" custLinFactNeighborY="100000">
        <dgm:presLayoutVars>
          <dgm:chMax val="1"/>
          <dgm:bulletEnabled val="1"/>
        </dgm:presLayoutVars>
      </dgm:prSet>
      <dgm:spPr/>
    </dgm:pt>
    <dgm:pt modelId="{2AADFBEF-3F3F-4A4E-8244-CD99EF5752C6}" type="pres">
      <dgm:prSet presAssocID="{BA8E88CE-5E9B-4B1D-9C10-BA4857008C42}" presName="sp" presStyleCnt="0"/>
      <dgm:spPr/>
    </dgm:pt>
    <dgm:pt modelId="{C01AC739-B508-4F55-A981-1740EB93889D}" type="pres">
      <dgm:prSet presAssocID="{0E76CD36-83F6-4D46-88A7-FB4D02816F73}" presName="linNode" presStyleCnt="0"/>
      <dgm:spPr/>
    </dgm:pt>
    <dgm:pt modelId="{D940D320-BC1D-4F4F-9B54-CA547F5E0D0A}" type="pres">
      <dgm:prSet presAssocID="{0E76CD36-83F6-4D46-88A7-FB4D02816F73}" presName="parentText" presStyleLbl="node1" presStyleIdx="1" presStyleCnt="3" custScaleX="83971" custLinFactNeighborX="-4557" custLinFactNeighborY="30619">
        <dgm:presLayoutVars>
          <dgm:chMax val="1"/>
          <dgm:bulletEnabled val="1"/>
        </dgm:presLayoutVars>
      </dgm:prSet>
      <dgm:spPr/>
    </dgm:pt>
    <dgm:pt modelId="{0EA45E33-093E-4721-9CBA-75283E8D9EA5}" type="pres">
      <dgm:prSet presAssocID="{3EB97EB9-EC57-4607-B8D5-F6A467BF2CEA}" presName="sp" presStyleCnt="0"/>
      <dgm:spPr/>
    </dgm:pt>
    <dgm:pt modelId="{E133B934-3CF6-480D-A68E-9147B38EFB67}" type="pres">
      <dgm:prSet presAssocID="{4BD0B00D-63CE-417E-8AD0-1B3EDDBB7BA9}" presName="linNode" presStyleCnt="0"/>
      <dgm:spPr/>
    </dgm:pt>
    <dgm:pt modelId="{401B957D-38F7-4006-AEE5-5EDE1B19D9D4}" type="pres">
      <dgm:prSet presAssocID="{4BD0B00D-63CE-417E-8AD0-1B3EDDBB7BA9}" presName="parentText" presStyleLbl="node1" presStyleIdx="2" presStyleCnt="3" custScaleX="85804" custLinFactNeighborX="92142" custLinFactNeighborY="-72475">
        <dgm:presLayoutVars>
          <dgm:chMax val="1"/>
          <dgm:bulletEnabled val="1"/>
        </dgm:presLayoutVars>
      </dgm:prSet>
      <dgm:spPr/>
    </dgm:pt>
  </dgm:ptLst>
  <dgm:cxnLst>
    <dgm:cxn modelId="{6D951C5B-B365-40E6-85B8-FDC7FBC9F6B0}" type="presOf" srcId="{E04DDE30-1250-47BB-B855-2896BB80D51B}" destId="{6B91A3E7-40A8-4201-86A3-DD0322980505}" srcOrd="0" destOrd="0" presId="urn:microsoft.com/office/officeart/2005/8/layout/vList5"/>
    <dgm:cxn modelId="{288DB545-F89E-4936-A063-A0949ADD1330}" srcId="{65D00093-A19E-4612-B521-30B264D87F7F}" destId="{0E76CD36-83F6-4D46-88A7-FB4D02816F73}" srcOrd="1" destOrd="0" parTransId="{1C05CD7B-FCFA-4262-9F36-B3866932A276}" sibTransId="{3EB97EB9-EC57-4607-B8D5-F6A467BF2CEA}"/>
    <dgm:cxn modelId="{5BFC0D48-01E9-4C65-A648-C756F268680B}" type="presOf" srcId="{4BD0B00D-63CE-417E-8AD0-1B3EDDBB7BA9}" destId="{401B957D-38F7-4006-AEE5-5EDE1B19D9D4}" srcOrd="0" destOrd="0" presId="urn:microsoft.com/office/officeart/2005/8/layout/vList5"/>
    <dgm:cxn modelId="{DC659690-4BA7-4C68-B05D-F42EF2286728}" srcId="{65D00093-A19E-4612-B521-30B264D87F7F}" destId="{E04DDE30-1250-47BB-B855-2896BB80D51B}" srcOrd="0" destOrd="0" parTransId="{B0626BCA-CD1B-4CBA-BDDB-F71F2C0D9B80}" sibTransId="{BA8E88CE-5E9B-4B1D-9C10-BA4857008C42}"/>
    <dgm:cxn modelId="{0C9AFA95-E36D-49F4-92D8-2419150D1156}" type="presOf" srcId="{0E76CD36-83F6-4D46-88A7-FB4D02816F73}" destId="{D940D320-BC1D-4F4F-9B54-CA547F5E0D0A}" srcOrd="0" destOrd="0" presId="urn:microsoft.com/office/officeart/2005/8/layout/vList5"/>
    <dgm:cxn modelId="{3781FE9C-93B9-45FC-A7A5-5FE5C2846269}" type="presOf" srcId="{65D00093-A19E-4612-B521-30B264D87F7F}" destId="{3B61134E-FEC7-4820-82B7-DBC1631A9F76}" srcOrd="0" destOrd="0" presId="urn:microsoft.com/office/officeart/2005/8/layout/vList5"/>
    <dgm:cxn modelId="{E99329D1-52AC-48E6-9469-3963E932C317}" srcId="{65D00093-A19E-4612-B521-30B264D87F7F}" destId="{4BD0B00D-63CE-417E-8AD0-1B3EDDBB7BA9}" srcOrd="2" destOrd="0" parTransId="{6D662843-6281-4570-B473-D811A64DC101}" sibTransId="{4DEC7C4E-7E6A-46BB-8A85-63F0273A9438}"/>
    <dgm:cxn modelId="{DF8E963D-9E12-449D-B4B8-BF50E11E5E21}" type="presParOf" srcId="{3B61134E-FEC7-4820-82B7-DBC1631A9F76}" destId="{FD53D1E0-8733-4539-B129-20BADF93949B}" srcOrd="0" destOrd="0" presId="urn:microsoft.com/office/officeart/2005/8/layout/vList5"/>
    <dgm:cxn modelId="{97F5E8C8-660A-44E5-B3A5-DE19B4E2A5B1}" type="presParOf" srcId="{FD53D1E0-8733-4539-B129-20BADF93949B}" destId="{6B91A3E7-40A8-4201-86A3-DD0322980505}" srcOrd="0" destOrd="0" presId="urn:microsoft.com/office/officeart/2005/8/layout/vList5"/>
    <dgm:cxn modelId="{4BD3EE7C-265C-40D5-899A-701275C0FE97}" type="presParOf" srcId="{3B61134E-FEC7-4820-82B7-DBC1631A9F76}" destId="{2AADFBEF-3F3F-4A4E-8244-CD99EF5752C6}" srcOrd="1" destOrd="0" presId="urn:microsoft.com/office/officeart/2005/8/layout/vList5"/>
    <dgm:cxn modelId="{3456D1C9-5E86-44E3-A544-B5FF8FCAD2B5}" type="presParOf" srcId="{3B61134E-FEC7-4820-82B7-DBC1631A9F76}" destId="{C01AC739-B508-4F55-A981-1740EB93889D}" srcOrd="2" destOrd="0" presId="urn:microsoft.com/office/officeart/2005/8/layout/vList5"/>
    <dgm:cxn modelId="{778D0B5E-5D4D-444C-8F8B-22BF34DD7180}" type="presParOf" srcId="{C01AC739-B508-4F55-A981-1740EB93889D}" destId="{D940D320-BC1D-4F4F-9B54-CA547F5E0D0A}" srcOrd="0" destOrd="0" presId="urn:microsoft.com/office/officeart/2005/8/layout/vList5"/>
    <dgm:cxn modelId="{AFD5D0D8-2998-43F5-8A7E-CA3DE9F36354}" type="presParOf" srcId="{3B61134E-FEC7-4820-82B7-DBC1631A9F76}" destId="{0EA45E33-093E-4721-9CBA-75283E8D9EA5}" srcOrd="3" destOrd="0" presId="urn:microsoft.com/office/officeart/2005/8/layout/vList5"/>
    <dgm:cxn modelId="{C277C013-0C4A-408B-81D2-EF435A85842C}" type="presParOf" srcId="{3B61134E-FEC7-4820-82B7-DBC1631A9F76}" destId="{E133B934-3CF6-480D-A68E-9147B38EFB67}" srcOrd="4" destOrd="0" presId="urn:microsoft.com/office/officeart/2005/8/layout/vList5"/>
    <dgm:cxn modelId="{87DB42C9-446C-4343-953E-9D073EB181AB}" type="presParOf" srcId="{E133B934-3CF6-480D-A68E-9147B38EFB67}" destId="{401B957D-38F7-4006-AEE5-5EDE1B19D9D4}"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16C4E1-6FAE-4F8F-B852-14A70C9B7F00}"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s-ES"/>
        </a:p>
      </dgm:t>
    </dgm:pt>
    <dgm:pt modelId="{E6F28C60-E7B4-4BF3-9A67-8D3AC3736C95}">
      <dgm:prSet custT="1"/>
      <dgm:spPr/>
      <dgm:t>
        <a:bodyPr/>
        <a:lstStyle/>
        <a:p>
          <a:r>
            <a:rPr lang="it-IT" sz="1200" b="1" dirty="0">
              <a:solidFill>
                <a:schemeClr val="tx1"/>
              </a:solidFill>
            </a:rPr>
            <a:t>è sempre disponibile e nello stesso posto così l’utente sa dove andare.</a:t>
          </a:r>
          <a:endParaRPr lang="es-ES" sz="1200" dirty="0">
            <a:solidFill>
              <a:schemeClr val="tx1"/>
            </a:solidFill>
          </a:endParaRPr>
        </a:p>
      </dgm:t>
    </dgm:pt>
    <dgm:pt modelId="{3B91B1EC-4693-4A6A-A00E-E1BE99CC4753}" type="parTrans" cxnId="{ED7E7491-FF51-4F47-ABBC-A571869F8F57}">
      <dgm:prSet/>
      <dgm:spPr/>
      <dgm:t>
        <a:bodyPr/>
        <a:lstStyle/>
        <a:p>
          <a:endParaRPr lang="es-ES" sz="1200">
            <a:solidFill>
              <a:schemeClr val="tx1"/>
            </a:solidFill>
          </a:endParaRPr>
        </a:p>
      </dgm:t>
    </dgm:pt>
    <dgm:pt modelId="{82317BE8-A6C3-449B-A92C-464964D55FCC}" type="sibTrans" cxnId="{ED7E7491-FF51-4F47-ABBC-A571869F8F57}">
      <dgm:prSet custT="1"/>
      <dgm:spPr/>
      <dgm:t>
        <a:bodyPr/>
        <a:lstStyle/>
        <a:p>
          <a:endParaRPr lang="es-ES" sz="1200">
            <a:solidFill>
              <a:schemeClr val="tx1"/>
            </a:solidFill>
          </a:endParaRPr>
        </a:p>
      </dgm:t>
    </dgm:pt>
    <dgm:pt modelId="{DD8CC48F-699D-41E6-8E4E-279E8742E164}">
      <dgm:prSet custT="1"/>
      <dgm:spPr/>
      <dgm:t>
        <a:bodyPr/>
        <a:lstStyle/>
        <a:p>
          <a:r>
            <a:rPr lang="it-IT" sz="1200" b="1" dirty="0">
              <a:solidFill>
                <a:schemeClr val="tx1"/>
              </a:solidFill>
            </a:rPr>
            <a:t>È meglio riconoscere qualcosa che far leva sulla memore, indietro velocemente dopo una rapida occhiata.</a:t>
          </a:r>
          <a:endParaRPr lang="es-ES" sz="1200" dirty="0">
            <a:solidFill>
              <a:schemeClr val="tx1"/>
            </a:solidFill>
          </a:endParaRPr>
        </a:p>
      </dgm:t>
    </dgm:pt>
    <dgm:pt modelId="{0BA605F9-4727-4D1C-8246-E2753A9DD30F}" type="parTrans" cxnId="{FDF187CE-9673-4A69-ACB8-C377E67E1F14}">
      <dgm:prSet/>
      <dgm:spPr/>
      <dgm:t>
        <a:bodyPr/>
        <a:lstStyle/>
        <a:p>
          <a:endParaRPr lang="es-ES" sz="1200">
            <a:solidFill>
              <a:schemeClr val="tx1"/>
            </a:solidFill>
          </a:endParaRPr>
        </a:p>
      </dgm:t>
    </dgm:pt>
    <dgm:pt modelId="{3DE67206-008D-4097-BA23-851750B8A759}" type="sibTrans" cxnId="{FDF187CE-9673-4A69-ACB8-C377E67E1F14}">
      <dgm:prSet custT="1"/>
      <dgm:spPr/>
      <dgm:t>
        <a:bodyPr/>
        <a:lstStyle/>
        <a:p>
          <a:endParaRPr lang="es-ES" sz="1200">
            <a:solidFill>
              <a:schemeClr val="tx1"/>
            </a:solidFill>
          </a:endParaRPr>
        </a:p>
      </dgm:t>
    </dgm:pt>
    <dgm:pt modelId="{7C54A217-5F64-480D-A55E-42D93DA2E286}">
      <dgm:prSet custT="1"/>
      <dgm:spPr/>
      <dgm:t>
        <a:bodyPr/>
        <a:lstStyle/>
        <a:p>
          <a:r>
            <a:rPr lang="it-IT" sz="1200" b="1" dirty="0">
              <a:solidFill>
                <a:schemeClr val="tx1"/>
              </a:solidFill>
            </a:rPr>
            <a:t>È spesso grosso, più dei link e quindi rapido da centrare anche per gli utenti      con difficoltà motorie.  </a:t>
          </a:r>
          <a:endParaRPr lang="es-ES" sz="1200" dirty="0">
            <a:solidFill>
              <a:schemeClr val="tx1"/>
            </a:solidFill>
          </a:endParaRPr>
        </a:p>
      </dgm:t>
    </dgm:pt>
    <dgm:pt modelId="{FCAE5A11-0BC0-4151-8B38-3A8356E3A97F}" type="parTrans" cxnId="{DF27A5F9-6F46-4F89-A5B1-DEA0438F89EF}">
      <dgm:prSet/>
      <dgm:spPr/>
      <dgm:t>
        <a:bodyPr/>
        <a:lstStyle/>
        <a:p>
          <a:endParaRPr lang="es-ES" sz="1200">
            <a:solidFill>
              <a:schemeClr val="tx1"/>
            </a:solidFill>
          </a:endParaRPr>
        </a:p>
      </dgm:t>
    </dgm:pt>
    <dgm:pt modelId="{1BEF276A-8224-4632-AA52-2D0DD5D5F62E}" type="sibTrans" cxnId="{DF27A5F9-6F46-4F89-A5B1-DEA0438F89EF}">
      <dgm:prSet/>
      <dgm:spPr/>
      <dgm:t>
        <a:bodyPr/>
        <a:lstStyle/>
        <a:p>
          <a:endParaRPr lang="es-ES" sz="1200">
            <a:solidFill>
              <a:schemeClr val="tx1"/>
            </a:solidFill>
          </a:endParaRPr>
        </a:p>
      </dgm:t>
    </dgm:pt>
    <dgm:pt modelId="{3B74306F-736A-41F7-9A9C-CA0BA3D1B1CF}" type="pres">
      <dgm:prSet presAssocID="{AA16C4E1-6FAE-4F8F-B852-14A70C9B7F00}" presName="Name0" presStyleCnt="0">
        <dgm:presLayoutVars>
          <dgm:dir/>
          <dgm:resizeHandles val="exact"/>
        </dgm:presLayoutVars>
      </dgm:prSet>
      <dgm:spPr/>
    </dgm:pt>
    <dgm:pt modelId="{9C8F1EB1-BA30-48F0-B62A-43D3F9A84CD3}" type="pres">
      <dgm:prSet presAssocID="{E6F28C60-E7B4-4BF3-9A67-8D3AC3736C95}" presName="node" presStyleLbl="node1" presStyleIdx="0" presStyleCnt="3">
        <dgm:presLayoutVars>
          <dgm:bulletEnabled val="1"/>
        </dgm:presLayoutVars>
      </dgm:prSet>
      <dgm:spPr/>
    </dgm:pt>
    <dgm:pt modelId="{E57ACF5E-6D10-4214-9686-84AA3064B517}" type="pres">
      <dgm:prSet presAssocID="{82317BE8-A6C3-449B-A92C-464964D55FCC}" presName="sibTrans" presStyleLbl="sibTrans2D1" presStyleIdx="0" presStyleCnt="2"/>
      <dgm:spPr/>
    </dgm:pt>
    <dgm:pt modelId="{40F5FF02-3C36-475A-8C0D-D2392C595B82}" type="pres">
      <dgm:prSet presAssocID="{82317BE8-A6C3-449B-A92C-464964D55FCC}" presName="connectorText" presStyleLbl="sibTrans2D1" presStyleIdx="0" presStyleCnt="2"/>
      <dgm:spPr/>
    </dgm:pt>
    <dgm:pt modelId="{8D3B89BD-39AB-4978-B6AA-749137BFB40D}" type="pres">
      <dgm:prSet presAssocID="{DD8CC48F-699D-41E6-8E4E-279E8742E164}" presName="node" presStyleLbl="node1" presStyleIdx="1" presStyleCnt="3">
        <dgm:presLayoutVars>
          <dgm:bulletEnabled val="1"/>
        </dgm:presLayoutVars>
      </dgm:prSet>
      <dgm:spPr/>
    </dgm:pt>
    <dgm:pt modelId="{951330CA-593E-4FC7-B90C-A8E779E56A18}" type="pres">
      <dgm:prSet presAssocID="{3DE67206-008D-4097-BA23-851750B8A759}" presName="sibTrans" presStyleLbl="sibTrans2D1" presStyleIdx="1" presStyleCnt="2"/>
      <dgm:spPr/>
    </dgm:pt>
    <dgm:pt modelId="{709819E7-943E-4314-A8AB-BC0D12CE3EBA}" type="pres">
      <dgm:prSet presAssocID="{3DE67206-008D-4097-BA23-851750B8A759}" presName="connectorText" presStyleLbl="sibTrans2D1" presStyleIdx="1" presStyleCnt="2"/>
      <dgm:spPr/>
    </dgm:pt>
    <dgm:pt modelId="{6DD743E0-1829-4B81-8695-72B7546BBB0D}" type="pres">
      <dgm:prSet presAssocID="{7C54A217-5F64-480D-A55E-42D93DA2E286}" presName="node" presStyleLbl="node1" presStyleIdx="2" presStyleCnt="3">
        <dgm:presLayoutVars>
          <dgm:bulletEnabled val="1"/>
        </dgm:presLayoutVars>
      </dgm:prSet>
      <dgm:spPr/>
    </dgm:pt>
  </dgm:ptLst>
  <dgm:cxnLst>
    <dgm:cxn modelId="{C7791023-AB97-4690-A7F4-9DE18D62427F}" type="presOf" srcId="{82317BE8-A6C3-449B-A92C-464964D55FCC}" destId="{40F5FF02-3C36-475A-8C0D-D2392C595B82}" srcOrd="1" destOrd="0" presId="urn:microsoft.com/office/officeart/2005/8/layout/process1"/>
    <dgm:cxn modelId="{BF38252E-B9C4-461A-A507-93C5530C9D86}" type="presOf" srcId="{AA16C4E1-6FAE-4F8F-B852-14A70C9B7F00}" destId="{3B74306F-736A-41F7-9A9C-CA0BA3D1B1CF}" srcOrd="0" destOrd="0" presId="urn:microsoft.com/office/officeart/2005/8/layout/process1"/>
    <dgm:cxn modelId="{ED7E7491-FF51-4F47-ABBC-A571869F8F57}" srcId="{AA16C4E1-6FAE-4F8F-B852-14A70C9B7F00}" destId="{E6F28C60-E7B4-4BF3-9A67-8D3AC3736C95}" srcOrd="0" destOrd="0" parTransId="{3B91B1EC-4693-4A6A-A00E-E1BE99CC4753}" sibTransId="{82317BE8-A6C3-449B-A92C-464964D55FCC}"/>
    <dgm:cxn modelId="{3CA57792-A183-46A1-892F-1953769ACC38}" type="presOf" srcId="{E6F28C60-E7B4-4BF3-9A67-8D3AC3736C95}" destId="{9C8F1EB1-BA30-48F0-B62A-43D3F9A84CD3}" srcOrd="0" destOrd="0" presId="urn:microsoft.com/office/officeart/2005/8/layout/process1"/>
    <dgm:cxn modelId="{D84E16A4-476B-44EF-86AE-7BB202841289}" type="presOf" srcId="{DD8CC48F-699D-41E6-8E4E-279E8742E164}" destId="{8D3B89BD-39AB-4978-B6AA-749137BFB40D}" srcOrd="0" destOrd="0" presId="urn:microsoft.com/office/officeart/2005/8/layout/process1"/>
    <dgm:cxn modelId="{FEAE0CAF-5893-4205-AAAF-1AE8C854CA1F}" type="presOf" srcId="{82317BE8-A6C3-449B-A92C-464964D55FCC}" destId="{E57ACF5E-6D10-4214-9686-84AA3064B517}" srcOrd="0" destOrd="0" presId="urn:microsoft.com/office/officeart/2005/8/layout/process1"/>
    <dgm:cxn modelId="{F3A35EB7-75C8-4A16-ADED-95D6642FA67E}" type="presOf" srcId="{7C54A217-5F64-480D-A55E-42D93DA2E286}" destId="{6DD743E0-1829-4B81-8695-72B7546BBB0D}" srcOrd="0" destOrd="0" presId="urn:microsoft.com/office/officeart/2005/8/layout/process1"/>
    <dgm:cxn modelId="{FDF187CE-9673-4A69-ACB8-C377E67E1F14}" srcId="{AA16C4E1-6FAE-4F8F-B852-14A70C9B7F00}" destId="{DD8CC48F-699D-41E6-8E4E-279E8742E164}" srcOrd="1" destOrd="0" parTransId="{0BA605F9-4727-4D1C-8246-E2753A9DD30F}" sibTransId="{3DE67206-008D-4097-BA23-851750B8A759}"/>
    <dgm:cxn modelId="{3CD8B9EC-B5AB-4DC6-B0F0-4D86A04A611F}" type="presOf" srcId="{3DE67206-008D-4097-BA23-851750B8A759}" destId="{709819E7-943E-4314-A8AB-BC0D12CE3EBA}" srcOrd="1" destOrd="0" presId="urn:microsoft.com/office/officeart/2005/8/layout/process1"/>
    <dgm:cxn modelId="{DF27A5F9-6F46-4F89-A5B1-DEA0438F89EF}" srcId="{AA16C4E1-6FAE-4F8F-B852-14A70C9B7F00}" destId="{7C54A217-5F64-480D-A55E-42D93DA2E286}" srcOrd="2" destOrd="0" parTransId="{FCAE5A11-0BC0-4151-8B38-3A8356E3A97F}" sibTransId="{1BEF276A-8224-4632-AA52-2D0DD5D5F62E}"/>
    <dgm:cxn modelId="{9F5D20FC-B9BE-48A9-A117-4841EE0879D1}" type="presOf" srcId="{3DE67206-008D-4097-BA23-851750B8A759}" destId="{951330CA-593E-4FC7-B90C-A8E779E56A18}" srcOrd="0" destOrd="0" presId="urn:microsoft.com/office/officeart/2005/8/layout/process1"/>
    <dgm:cxn modelId="{DA186CD4-9BDC-4CB0-BA22-C3B6F2B43477}" type="presParOf" srcId="{3B74306F-736A-41F7-9A9C-CA0BA3D1B1CF}" destId="{9C8F1EB1-BA30-48F0-B62A-43D3F9A84CD3}" srcOrd="0" destOrd="0" presId="urn:microsoft.com/office/officeart/2005/8/layout/process1"/>
    <dgm:cxn modelId="{13F856CF-85F2-4A89-8801-C61C24B8EA80}" type="presParOf" srcId="{3B74306F-736A-41F7-9A9C-CA0BA3D1B1CF}" destId="{E57ACF5E-6D10-4214-9686-84AA3064B517}" srcOrd="1" destOrd="0" presId="urn:microsoft.com/office/officeart/2005/8/layout/process1"/>
    <dgm:cxn modelId="{086C4EA3-C4C1-4755-B49D-B070FDA82B29}" type="presParOf" srcId="{E57ACF5E-6D10-4214-9686-84AA3064B517}" destId="{40F5FF02-3C36-475A-8C0D-D2392C595B82}" srcOrd="0" destOrd="0" presId="urn:microsoft.com/office/officeart/2005/8/layout/process1"/>
    <dgm:cxn modelId="{473D0D63-4CC4-49F4-B818-87A40F673FC0}" type="presParOf" srcId="{3B74306F-736A-41F7-9A9C-CA0BA3D1B1CF}" destId="{8D3B89BD-39AB-4978-B6AA-749137BFB40D}" srcOrd="2" destOrd="0" presId="urn:microsoft.com/office/officeart/2005/8/layout/process1"/>
    <dgm:cxn modelId="{7762C189-A8D9-4074-84C9-A842EE05A0D7}" type="presParOf" srcId="{3B74306F-736A-41F7-9A9C-CA0BA3D1B1CF}" destId="{951330CA-593E-4FC7-B90C-A8E779E56A18}" srcOrd="3" destOrd="0" presId="urn:microsoft.com/office/officeart/2005/8/layout/process1"/>
    <dgm:cxn modelId="{70AB6E50-D46D-43C3-9645-C2AD5EFB8650}" type="presParOf" srcId="{951330CA-593E-4FC7-B90C-A8E779E56A18}" destId="{709819E7-943E-4314-A8AB-BC0D12CE3EBA}" srcOrd="0" destOrd="0" presId="urn:microsoft.com/office/officeart/2005/8/layout/process1"/>
    <dgm:cxn modelId="{97ACF817-9980-4438-84EF-73955EA11DBB}" type="presParOf" srcId="{3B74306F-736A-41F7-9A9C-CA0BA3D1B1CF}" destId="{6DD743E0-1829-4B81-8695-72B7546BBB0D}"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3472B-AA6A-4168-94BD-5AF7ED07D333}">
      <dsp:nvSpPr>
        <dsp:cNvPr id="0" name=""/>
        <dsp:cNvSpPr/>
      </dsp:nvSpPr>
      <dsp:spPr>
        <a:xfrm>
          <a:off x="0" y="7913"/>
          <a:ext cx="5973875" cy="45630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t>- Creare un vostro sito accessibile a tutti </a:t>
          </a:r>
          <a:br>
            <a:rPr lang="it-IT" sz="1200" kern="1200"/>
          </a:br>
          <a:endParaRPr lang="es-ES" sz="1200" kern="1200"/>
        </a:p>
      </dsp:txBody>
      <dsp:txXfrm>
        <a:off x="22275" y="30188"/>
        <a:ext cx="5929325" cy="411750"/>
      </dsp:txXfrm>
    </dsp:sp>
    <dsp:sp modelId="{35D345A0-D2E1-41DD-92EB-F98A9BAC05BB}">
      <dsp:nvSpPr>
        <dsp:cNvPr id="0" name=""/>
        <dsp:cNvSpPr/>
      </dsp:nvSpPr>
      <dsp:spPr>
        <a:xfrm>
          <a:off x="0" y="493013"/>
          <a:ext cx="5973875" cy="45630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t>- Riconoscere gli errori dei designer e dei gestori dei siti web</a:t>
          </a:r>
          <a:br>
            <a:rPr lang="it-IT" sz="1200" kern="1200"/>
          </a:br>
          <a:endParaRPr lang="es-ES" sz="1200" kern="1200"/>
        </a:p>
      </dsp:txBody>
      <dsp:txXfrm>
        <a:off x="22275" y="515288"/>
        <a:ext cx="5929325" cy="411750"/>
      </dsp:txXfrm>
    </dsp:sp>
    <dsp:sp modelId="{6DE6C5EE-1C69-4EB7-9726-13886D493B97}">
      <dsp:nvSpPr>
        <dsp:cNvPr id="0" name=""/>
        <dsp:cNvSpPr/>
      </dsp:nvSpPr>
      <dsp:spPr>
        <a:xfrm>
          <a:off x="0" y="978113"/>
          <a:ext cx="5973875" cy="45630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t>- Comprendere l’evoluzione del web e l’impatto sull’utente che naviga in internet</a:t>
          </a:r>
          <a:endParaRPr lang="es-ES" sz="1200" kern="1200"/>
        </a:p>
      </dsp:txBody>
      <dsp:txXfrm>
        <a:off x="22275" y="1000388"/>
        <a:ext cx="5929325" cy="4117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E8179-A57F-4ACC-BAF4-1331A397D73F}">
      <dsp:nvSpPr>
        <dsp:cNvPr id="0" name=""/>
        <dsp:cNvSpPr/>
      </dsp:nvSpPr>
      <dsp:spPr>
        <a:xfrm>
          <a:off x="0" y="276605"/>
          <a:ext cx="5914234" cy="126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3EC330-9E15-4033-8468-518BD7242B63}">
      <dsp:nvSpPr>
        <dsp:cNvPr id="0" name=""/>
        <dsp:cNvSpPr/>
      </dsp:nvSpPr>
      <dsp:spPr>
        <a:xfrm>
          <a:off x="295422" y="49259"/>
          <a:ext cx="5321523" cy="3011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it-IT" sz="1200" b="1" kern="1200">
              <a:solidFill>
                <a:schemeClr val="tx1"/>
              </a:solidFill>
            </a:rPr>
            <a:t>Non rispetta le aspettative dell’utente</a:t>
          </a:r>
          <a:endParaRPr lang="es-ES" sz="1200" kern="1200">
            <a:solidFill>
              <a:schemeClr val="tx1"/>
            </a:solidFill>
          </a:endParaRPr>
        </a:p>
      </dsp:txBody>
      <dsp:txXfrm>
        <a:off x="310123" y="63960"/>
        <a:ext cx="5292121" cy="271743"/>
      </dsp:txXfrm>
    </dsp:sp>
    <dsp:sp modelId="{8BEF0B64-C1AD-41F1-88E7-D7785DDBDC0E}">
      <dsp:nvSpPr>
        <dsp:cNvPr id="0" name=""/>
        <dsp:cNvSpPr/>
      </dsp:nvSpPr>
      <dsp:spPr>
        <a:xfrm>
          <a:off x="0" y="656950"/>
          <a:ext cx="5914234" cy="126000"/>
        </a:xfrm>
        <a:prstGeom prst="rect">
          <a:avLst/>
        </a:prstGeom>
        <a:solidFill>
          <a:schemeClr val="lt1">
            <a:alpha val="90000"/>
            <a:hueOff val="0"/>
            <a:satOff val="0"/>
            <a:lumOff val="0"/>
            <a:alphaOff val="0"/>
          </a:schemeClr>
        </a:solidFill>
        <a:ln w="25400" cap="flat" cmpd="sng" algn="ctr">
          <a:solidFill>
            <a:schemeClr val="accent2">
              <a:hueOff val="-443667"/>
              <a:satOff val="432"/>
              <a:lumOff val="-539"/>
              <a:alphaOff val="0"/>
            </a:schemeClr>
          </a:solidFill>
          <a:prstDash val="solid"/>
        </a:ln>
        <a:effectLst/>
      </dsp:spPr>
      <dsp:style>
        <a:lnRef idx="2">
          <a:scrgbClr r="0" g="0" b="0"/>
        </a:lnRef>
        <a:fillRef idx="1">
          <a:scrgbClr r="0" g="0" b="0"/>
        </a:fillRef>
        <a:effectRef idx="0">
          <a:scrgbClr r="0" g="0" b="0"/>
        </a:effectRef>
        <a:fontRef idx="minor"/>
      </dsp:style>
    </dsp:sp>
    <dsp:sp modelId="{2B3E8C9C-BC12-469F-A35E-612C1119131F}">
      <dsp:nvSpPr>
        <dsp:cNvPr id="0" name=""/>
        <dsp:cNvSpPr/>
      </dsp:nvSpPr>
      <dsp:spPr>
        <a:xfrm>
          <a:off x="295422" y="429605"/>
          <a:ext cx="5321523" cy="301145"/>
        </a:xfrm>
        <a:prstGeom prst="roundRect">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it-IT" sz="1200" b="1" kern="1200">
              <a:solidFill>
                <a:schemeClr val="tx1"/>
              </a:solidFill>
            </a:rPr>
            <a:t>Inquina lo spazio schermo con oggetti non richiesti</a:t>
          </a:r>
          <a:endParaRPr lang="es-ES" sz="1200" kern="1200" dirty="0">
            <a:solidFill>
              <a:schemeClr val="tx1"/>
            </a:solidFill>
          </a:endParaRPr>
        </a:p>
      </dsp:txBody>
      <dsp:txXfrm>
        <a:off x="310123" y="444306"/>
        <a:ext cx="5292121" cy="271743"/>
      </dsp:txXfrm>
    </dsp:sp>
    <dsp:sp modelId="{90A6FECA-8C2B-49B0-8602-1F25CA825A5E}">
      <dsp:nvSpPr>
        <dsp:cNvPr id="0" name=""/>
        <dsp:cNvSpPr/>
      </dsp:nvSpPr>
      <dsp:spPr>
        <a:xfrm>
          <a:off x="0" y="1037295"/>
          <a:ext cx="5914234" cy="1260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CC004761-F56B-41C9-994A-C210CACCC64C}">
      <dsp:nvSpPr>
        <dsp:cNvPr id="0" name=""/>
        <dsp:cNvSpPr/>
      </dsp:nvSpPr>
      <dsp:spPr>
        <a:xfrm>
          <a:off x="295422" y="809950"/>
          <a:ext cx="5321523" cy="301145"/>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it-IT" sz="1200" b="1" kern="1200">
              <a:solidFill>
                <a:schemeClr val="tx1"/>
              </a:solidFill>
            </a:rPr>
            <a:t>Rende difficoltoso all’utente tornare sui propri passi</a:t>
          </a:r>
          <a:endParaRPr lang="es-ES" sz="1200" kern="1200">
            <a:solidFill>
              <a:schemeClr val="tx1"/>
            </a:solidFill>
          </a:endParaRPr>
        </a:p>
      </dsp:txBody>
      <dsp:txXfrm>
        <a:off x="310123" y="824651"/>
        <a:ext cx="5292121" cy="271743"/>
      </dsp:txXfrm>
    </dsp:sp>
    <dsp:sp modelId="{F680E69D-1977-43F4-A385-437B1D874E09}">
      <dsp:nvSpPr>
        <dsp:cNvPr id="0" name=""/>
        <dsp:cNvSpPr/>
      </dsp:nvSpPr>
      <dsp:spPr>
        <a:xfrm>
          <a:off x="0" y="1417641"/>
          <a:ext cx="5914234" cy="126000"/>
        </a:xfrm>
        <a:prstGeom prst="rect">
          <a:avLst/>
        </a:prstGeom>
        <a:solidFill>
          <a:schemeClr val="lt1">
            <a:alpha val="90000"/>
            <a:hueOff val="0"/>
            <a:satOff val="0"/>
            <a:lumOff val="0"/>
            <a:alphaOff val="0"/>
          </a:schemeClr>
        </a:solidFill>
        <a:ln w="25400" cap="flat" cmpd="sng" algn="ctr">
          <a:solidFill>
            <a:schemeClr val="accent2">
              <a:hueOff val="-1331002"/>
              <a:satOff val="1295"/>
              <a:lumOff val="-1618"/>
              <a:alphaOff val="0"/>
            </a:schemeClr>
          </a:solidFill>
          <a:prstDash val="solid"/>
        </a:ln>
        <a:effectLst/>
      </dsp:spPr>
      <dsp:style>
        <a:lnRef idx="2">
          <a:scrgbClr r="0" g="0" b="0"/>
        </a:lnRef>
        <a:fillRef idx="1">
          <a:scrgbClr r="0" g="0" b="0"/>
        </a:fillRef>
        <a:effectRef idx="0">
          <a:scrgbClr r="0" g="0" b="0"/>
        </a:effectRef>
        <a:fontRef idx="minor"/>
      </dsp:style>
    </dsp:sp>
    <dsp:sp modelId="{7AFB5489-E3F7-40A7-80AF-B0EBC8AF6B51}">
      <dsp:nvSpPr>
        <dsp:cNvPr id="0" name=""/>
        <dsp:cNvSpPr/>
      </dsp:nvSpPr>
      <dsp:spPr>
        <a:xfrm>
          <a:off x="295422" y="1190295"/>
          <a:ext cx="5321523" cy="301145"/>
        </a:xfrm>
        <a:prstGeom prst="roundRect">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it-IT" sz="1200" b="1" kern="1200">
              <a:solidFill>
                <a:schemeClr val="tx1"/>
              </a:solidFill>
            </a:rPr>
            <a:t>Copre la finestra di lavoro dell’utente</a:t>
          </a:r>
          <a:endParaRPr lang="es-ES" sz="1200" kern="1200">
            <a:solidFill>
              <a:schemeClr val="tx1"/>
            </a:solidFill>
          </a:endParaRPr>
        </a:p>
      </dsp:txBody>
      <dsp:txXfrm>
        <a:off x="310123" y="1204996"/>
        <a:ext cx="5292121" cy="271743"/>
      </dsp:txXfrm>
    </dsp:sp>
    <dsp:sp modelId="{AC736CCB-6FD9-4BB6-836F-FE1719D93845}">
      <dsp:nvSpPr>
        <dsp:cNvPr id="0" name=""/>
        <dsp:cNvSpPr/>
      </dsp:nvSpPr>
      <dsp:spPr>
        <a:xfrm>
          <a:off x="0" y="1872725"/>
          <a:ext cx="5914234" cy="126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82756D94-A9D8-4B59-A872-16E1E88A09C4}">
      <dsp:nvSpPr>
        <dsp:cNvPr id="0" name=""/>
        <dsp:cNvSpPr/>
      </dsp:nvSpPr>
      <dsp:spPr>
        <a:xfrm>
          <a:off x="295422" y="1570641"/>
          <a:ext cx="5321523" cy="375884"/>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it-IT" sz="1200" b="1" kern="1200">
              <a:solidFill>
                <a:schemeClr val="tx1"/>
              </a:solidFill>
            </a:rPr>
            <a:t>L’utente non vede la finestra di lavoro ‘coperta’ e pensa che il link non sia attivo</a:t>
          </a:r>
          <a:endParaRPr lang="es-ES" sz="1200" kern="1200" dirty="0">
            <a:solidFill>
              <a:schemeClr val="tx1"/>
            </a:solidFill>
          </a:endParaRPr>
        </a:p>
      </dsp:txBody>
      <dsp:txXfrm>
        <a:off x="313771" y="1588990"/>
        <a:ext cx="5284825" cy="3391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30605-4391-4808-A73F-E5319E7F8979}">
      <dsp:nvSpPr>
        <dsp:cNvPr id="0" name=""/>
        <dsp:cNvSpPr/>
      </dsp:nvSpPr>
      <dsp:spPr>
        <a:xfrm>
          <a:off x="0" y="240998"/>
          <a:ext cx="5540195"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410F6A-80AF-435C-AA56-AD912CB3EA27}">
      <dsp:nvSpPr>
        <dsp:cNvPr id="0" name=""/>
        <dsp:cNvSpPr/>
      </dsp:nvSpPr>
      <dsp:spPr>
        <a:xfrm>
          <a:off x="256295" y="58268"/>
          <a:ext cx="5275083" cy="32472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584" tIns="0" rIns="146584" bIns="0" numCol="1" spcCol="1270" anchor="ctr" anchorCtr="0">
          <a:noAutofit/>
        </a:bodyPr>
        <a:lstStyle/>
        <a:p>
          <a:pPr marL="0" lvl="0" indent="0" algn="l" defTabSz="533400">
            <a:lnSpc>
              <a:spcPct val="90000"/>
            </a:lnSpc>
            <a:spcBef>
              <a:spcPct val="0"/>
            </a:spcBef>
            <a:spcAft>
              <a:spcPct val="35000"/>
            </a:spcAft>
            <a:buNone/>
          </a:pPr>
          <a:r>
            <a:rPr lang="it-IT" sz="1200" b="1" kern="1200">
              <a:solidFill>
                <a:schemeClr val="tx1"/>
              </a:solidFill>
            </a:rPr>
            <a:t>Aprire documenti non web in una nuova finestra di browser</a:t>
          </a:r>
          <a:endParaRPr lang="es-ES" sz="1200" kern="1200">
            <a:solidFill>
              <a:schemeClr val="tx1"/>
            </a:solidFill>
          </a:endParaRPr>
        </a:p>
      </dsp:txBody>
      <dsp:txXfrm>
        <a:off x="272147" y="74120"/>
        <a:ext cx="5243379" cy="293016"/>
      </dsp:txXfrm>
    </dsp:sp>
    <dsp:sp modelId="{0623FE7E-BD87-49FC-83A9-5C0339F9E607}">
      <dsp:nvSpPr>
        <dsp:cNvPr id="0" name=""/>
        <dsp:cNvSpPr/>
      </dsp:nvSpPr>
      <dsp:spPr>
        <a:xfrm>
          <a:off x="0" y="760718"/>
          <a:ext cx="5540195"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2C09B6-681C-4B70-93C7-1A89512635D7}">
      <dsp:nvSpPr>
        <dsp:cNvPr id="0" name=""/>
        <dsp:cNvSpPr/>
      </dsp:nvSpPr>
      <dsp:spPr>
        <a:xfrm>
          <a:off x="256295" y="557228"/>
          <a:ext cx="5275083" cy="32472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584" tIns="0" rIns="146584" bIns="0" numCol="1" spcCol="1270" anchor="ctr" anchorCtr="0">
          <a:noAutofit/>
        </a:bodyPr>
        <a:lstStyle/>
        <a:p>
          <a:pPr marL="0" lvl="0" indent="0" algn="l" defTabSz="533400">
            <a:lnSpc>
              <a:spcPct val="90000"/>
            </a:lnSpc>
            <a:spcBef>
              <a:spcPct val="0"/>
            </a:spcBef>
            <a:spcAft>
              <a:spcPct val="35000"/>
            </a:spcAft>
            <a:buNone/>
          </a:pPr>
          <a:r>
            <a:rPr lang="it-IT" sz="1200" b="1" kern="1200">
              <a:solidFill>
                <a:schemeClr val="tx1"/>
              </a:solidFill>
            </a:rPr>
            <a:t>Avvisare in anticipo della comparsa di una nuova finestra</a:t>
          </a:r>
          <a:endParaRPr lang="es-ES" sz="1200" kern="1200">
            <a:solidFill>
              <a:schemeClr val="tx1"/>
            </a:solidFill>
          </a:endParaRPr>
        </a:p>
      </dsp:txBody>
      <dsp:txXfrm>
        <a:off x="272147" y="573080"/>
        <a:ext cx="5243379" cy="293016"/>
      </dsp:txXfrm>
    </dsp:sp>
    <dsp:sp modelId="{8F1A285E-464B-477C-A8A1-00FCDA50778C}">
      <dsp:nvSpPr>
        <dsp:cNvPr id="0" name=""/>
        <dsp:cNvSpPr/>
      </dsp:nvSpPr>
      <dsp:spPr>
        <a:xfrm>
          <a:off x="0" y="1238918"/>
          <a:ext cx="5540195"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B440B8-5C34-4971-AA4C-7032A384811C}">
      <dsp:nvSpPr>
        <dsp:cNvPr id="0" name=""/>
        <dsp:cNvSpPr/>
      </dsp:nvSpPr>
      <dsp:spPr>
        <a:xfrm>
          <a:off x="256295" y="1056188"/>
          <a:ext cx="5275083" cy="32472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584" tIns="0" rIns="146584" bIns="0" numCol="1" spcCol="1270" anchor="ctr" anchorCtr="0">
          <a:noAutofit/>
        </a:bodyPr>
        <a:lstStyle/>
        <a:p>
          <a:pPr marL="0" lvl="0" indent="0" algn="l" defTabSz="533400">
            <a:lnSpc>
              <a:spcPct val="90000"/>
            </a:lnSpc>
            <a:spcBef>
              <a:spcPct val="0"/>
            </a:spcBef>
            <a:spcAft>
              <a:spcPct val="35000"/>
            </a:spcAft>
            <a:buNone/>
          </a:pPr>
          <a:r>
            <a:rPr lang="it-IT" sz="1200" b="1" kern="1200" dirty="0">
              <a:solidFill>
                <a:schemeClr val="tx1"/>
              </a:solidFill>
            </a:rPr>
            <a:t>Togliere la ‘ cromatura’ ( pulsante indietro) alla nuova finestra di browser</a:t>
          </a:r>
          <a:endParaRPr lang="es-ES" sz="1200" kern="1200" dirty="0">
            <a:solidFill>
              <a:schemeClr val="tx1"/>
            </a:solidFill>
          </a:endParaRPr>
        </a:p>
      </dsp:txBody>
      <dsp:txXfrm>
        <a:off x="272147" y="1072040"/>
        <a:ext cx="5243379" cy="293016"/>
      </dsp:txXfrm>
    </dsp:sp>
    <dsp:sp modelId="{C1A79370-C140-4971-9146-F039448F2757}">
      <dsp:nvSpPr>
        <dsp:cNvPr id="0" name=""/>
        <dsp:cNvSpPr/>
      </dsp:nvSpPr>
      <dsp:spPr>
        <a:xfrm>
          <a:off x="0" y="1737878"/>
          <a:ext cx="5540195"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6A815F-8045-4663-B464-459698667876}">
      <dsp:nvSpPr>
        <dsp:cNvPr id="0" name=""/>
        <dsp:cNvSpPr/>
      </dsp:nvSpPr>
      <dsp:spPr>
        <a:xfrm>
          <a:off x="256295" y="1555148"/>
          <a:ext cx="5275083" cy="32472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584" tIns="0" rIns="146584" bIns="0" numCol="1" spcCol="1270" anchor="ctr" anchorCtr="0">
          <a:noAutofit/>
        </a:bodyPr>
        <a:lstStyle/>
        <a:p>
          <a:pPr marL="0" lvl="0" indent="0" algn="l" defTabSz="533400">
            <a:lnSpc>
              <a:spcPct val="90000"/>
            </a:lnSpc>
            <a:spcBef>
              <a:spcPct val="0"/>
            </a:spcBef>
            <a:spcAft>
              <a:spcPct val="35000"/>
            </a:spcAft>
            <a:buNone/>
          </a:pPr>
          <a:r>
            <a:rPr lang="it-IT" sz="1200" b="1" kern="1200" dirty="0">
              <a:solidFill>
                <a:schemeClr val="tx1"/>
              </a:solidFill>
            </a:rPr>
            <a:t>Dare la possibilità all’utente di salvare il file sul disco per poi aprirlo con la giusta applicazione</a:t>
          </a:r>
          <a:endParaRPr lang="es-ES" sz="1200" kern="1200" dirty="0">
            <a:solidFill>
              <a:schemeClr val="tx1"/>
            </a:solidFill>
          </a:endParaRPr>
        </a:p>
      </dsp:txBody>
      <dsp:txXfrm>
        <a:off x="272147" y="1571000"/>
        <a:ext cx="5243379" cy="2930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470E-80CB-4F1B-A52F-4DEE247EC4E0}">
      <dsp:nvSpPr>
        <dsp:cNvPr id="0" name=""/>
        <dsp:cNvSpPr/>
      </dsp:nvSpPr>
      <dsp:spPr>
        <a:xfrm>
          <a:off x="0" y="282918"/>
          <a:ext cx="5688632" cy="96808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dirty="0">
              <a:solidFill>
                <a:schemeClr val="tx1"/>
              </a:solidFill>
            </a:rPr>
            <a:t>I nuovi browser sono più conformi agli standard ed oggi è raro che un sito </a:t>
          </a:r>
          <a:br>
            <a:rPr lang="it-IT" sz="1200" b="1" kern="1200" dirty="0">
              <a:solidFill>
                <a:schemeClr val="tx1"/>
              </a:solidFill>
            </a:rPr>
          </a:br>
          <a:r>
            <a:rPr lang="it-IT" sz="1200" b="1" kern="1200" dirty="0">
              <a:solidFill>
                <a:schemeClr val="tx1"/>
              </a:solidFill>
            </a:rPr>
            <a:t>funzioni solo con un browser e si blocchi con un altro.</a:t>
          </a:r>
          <a:endParaRPr lang="es-ES" sz="1200" kern="1200" dirty="0">
            <a:solidFill>
              <a:schemeClr val="tx1"/>
            </a:solidFill>
          </a:endParaRPr>
        </a:p>
      </dsp:txBody>
      <dsp:txXfrm>
        <a:off x="47258" y="330176"/>
        <a:ext cx="5594116" cy="873570"/>
      </dsp:txXfrm>
    </dsp:sp>
    <dsp:sp modelId="{00B89487-C421-4DFF-AF25-17506872B3A1}">
      <dsp:nvSpPr>
        <dsp:cNvPr id="0" name=""/>
        <dsp:cNvSpPr/>
      </dsp:nvSpPr>
      <dsp:spPr>
        <a:xfrm>
          <a:off x="0" y="1438205"/>
          <a:ext cx="5688632" cy="968086"/>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dirty="0">
              <a:solidFill>
                <a:schemeClr val="tx1"/>
              </a:solidFill>
            </a:rPr>
            <a:t>Con l’avvento degli smartphone è necessario adeguare i siti web alle piattaforme mobili che  sono radicalmente diverse da quelle per pc.</a:t>
          </a:r>
          <a:br>
            <a:rPr lang="it-IT" sz="1200" b="1" kern="1200" dirty="0">
              <a:solidFill>
                <a:schemeClr val="tx1"/>
              </a:solidFill>
            </a:rPr>
          </a:br>
          <a:r>
            <a:rPr lang="it-IT" sz="1200" b="1" kern="1200" dirty="0">
              <a:solidFill>
                <a:schemeClr val="tx1"/>
              </a:solidFill>
            </a:rPr>
            <a:t>Le piattaforme mobili hanno bisogno di un sito web dedicato con un’esperienza semplificata.</a:t>
          </a:r>
          <a:endParaRPr lang="es-ES" sz="1200" kern="1200" dirty="0">
            <a:solidFill>
              <a:schemeClr val="tx1"/>
            </a:solidFill>
          </a:endParaRPr>
        </a:p>
      </dsp:txBody>
      <dsp:txXfrm>
        <a:off x="47258" y="1485463"/>
        <a:ext cx="5594116" cy="8735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9D1E7-6E8B-43C8-9EA4-B2C4E0565BD4}">
      <dsp:nvSpPr>
        <dsp:cNvPr id="0" name=""/>
        <dsp:cNvSpPr/>
      </dsp:nvSpPr>
      <dsp:spPr>
        <a:xfrm>
          <a:off x="0" y="0"/>
          <a:ext cx="1330874" cy="1330874"/>
        </a:xfrm>
        <a:prstGeom prst="pie">
          <a:avLst>
            <a:gd name="adj1" fmla="val 5400000"/>
            <a:gd name="adj2" fmla="val 16200000"/>
          </a:avLst>
        </a:prstGeom>
        <a:solidFill>
          <a:schemeClr val="accent3">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BB505A66-998B-4B58-B3FB-0A9EC2A10BE2}">
      <dsp:nvSpPr>
        <dsp:cNvPr id="0" name=""/>
        <dsp:cNvSpPr/>
      </dsp:nvSpPr>
      <dsp:spPr>
        <a:xfrm>
          <a:off x="665437" y="0"/>
          <a:ext cx="5307569" cy="1330874"/>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i="1" kern="1200"/>
            <a:t>In passato </a:t>
          </a:r>
          <a:r>
            <a:rPr lang="it-IT" sz="1200" b="1" kern="1200"/>
            <a:t>l’utente non capiva dove cliccare sullo schermo poiché vi erano pagine con molta grafica e i link erano nascosti in immagini che non davano alcuna indicazione di cliccabilità. </a:t>
          </a:r>
          <a:br>
            <a:rPr lang="it-IT" sz="1200" b="1" kern="1200"/>
          </a:br>
          <a:br>
            <a:rPr lang="it-IT" sz="1200" b="1" i="1" kern="1200"/>
          </a:br>
          <a:r>
            <a:rPr lang="it-IT" sz="1200" b="1" i="1" kern="1200"/>
            <a:t>Oggi </a:t>
          </a:r>
          <a:r>
            <a:rPr lang="it-IT" sz="1200" b="1" kern="1200"/>
            <a:t>l’ utente ha assimilato le convezioni di cliccabilità del web infatti sa se può cliccare un testo colorato e sottolineato. Sa inoltre di poter cliccare oggetti grafici che somigliano a dei pulsanti. </a:t>
          </a:r>
          <a:endParaRPr lang="es-ES" sz="1200" kern="1200"/>
        </a:p>
      </dsp:txBody>
      <dsp:txXfrm>
        <a:off x="665437" y="0"/>
        <a:ext cx="5307569" cy="13308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2EA5B-2954-4FEC-AB2C-907510575FF7}">
      <dsp:nvSpPr>
        <dsp:cNvPr id="0" name=""/>
        <dsp:cNvSpPr/>
      </dsp:nvSpPr>
      <dsp:spPr>
        <a:xfrm>
          <a:off x="0" y="400028"/>
          <a:ext cx="6030837" cy="8025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dirty="0">
              <a:solidFill>
                <a:schemeClr val="tx1"/>
              </a:solidFill>
            </a:rPr>
            <a:t>Fino a qualche anno fa qualsiasi elemento dinamico sul Web creava confusione agli utenti. </a:t>
          </a:r>
          <a:br>
            <a:rPr lang="it-IT" sz="1200" b="1" kern="1200" dirty="0">
              <a:solidFill>
                <a:schemeClr val="tx1"/>
              </a:solidFill>
            </a:rPr>
          </a:br>
          <a:r>
            <a:rPr lang="it-IT" sz="1200" b="1" kern="1200" dirty="0">
              <a:solidFill>
                <a:schemeClr val="tx1"/>
              </a:solidFill>
            </a:rPr>
            <a:t>Adesso l’utente si è abituato ma i menù gerarchici che si estendono su troppi livelli creano problemi di usabilità.</a:t>
          </a:r>
          <a:endParaRPr lang="es-ES" sz="1200" kern="1200" dirty="0">
            <a:solidFill>
              <a:schemeClr val="tx1"/>
            </a:solidFill>
          </a:endParaRPr>
        </a:p>
      </dsp:txBody>
      <dsp:txXfrm>
        <a:off x="39176" y="439204"/>
        <a:ext cx="5952485" cy="724164"/>
      </dsp:txXfrm>
    </dsp:sp>
    <dsp:sp modelId="{2B5BE70B-CA11-4831-9470-BEA4B7FD954A}">
      <dsp:nvSpPr>
        <dsp:cNvPr id="0" name=""/>
        <dsp:cNvSpPr/>
      </dsp:nvSpPr>
      <dsp:spPr>
        <a:xfrm>
          <a:off x="0" y="1389744"/>
          <a:ext cx="6030837" cy="802516"/>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dirty="0">
              <a:solidFill>
                <a:schemeClr val="tx1"/>
              </a:solidFill>
            </a:rPr>
            <a:t>RICORDA: Gli utenti con deficit motori hanno maggiore difficoltà a controllare il puntatore.</a:t>
          </a:r>
          <a:endParaRPr lang="es-ES" sz="1200" kern="1200" dirty="0">
            <a:solidFill>
              <a:schemeClr val="tx1"/>
            </a:solidFill>
          </a:endParaRPr>
        </a:p>
      </dsp:txBody>
      <dsp:txXfrm>
        <a:off x="39176" y="1428920"/>
        <a:ext cx="5952485" cy="7241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341A9-7242-481D-8CD9-DA58E784B2AB}">
      <dsp:nvSpPr>
        <dsp:cNvPr id="0" name=""/>
        <dsp:cNvSpPr/>
      </dsp:nvSpPr>
      <dsp:spPr>
        <a:xfrm>
          <a:off x="0" y="54099"/>
          <a:ext cx="5956402" cy="4182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b="1" i="1" kern="1200" dirty="0">
              <a:solidFill>
                <a:schemeClr val="tx1"/>
              </a:solidFill>
            </a:rPr>
            <a:t>Grafica in movimento e testo che scorre: </a:t>
          </a:r>
          <a:r>
            <a:rPr lang="it-IT" sz="1100" b="1" i="1" kern="1200" dirty="0">
              <a:solidFill>
                <a:srgbClr val="FF3399"/>
              </a:solidFill>
            </a:rPr>
            <a:t>LIVELLO 1</a:t>
          </a:r>
          <a:endParaRPr lang="es-ES" sz="1100" kern="1200" dirty="0">
            <a:solidFill>
              <a:srgbClr val="FF3399"/>
            </a:solidFill>
          </a:endParaRPr>
        </a:p>
      </dsp:txBody>
      <dsp:txXfrm>
        <a:off x="20419" y="74518"/>
        <a:ext cx="5915564" cy="377437"/>
      </dsp:txXfrm>
    </dsp:sp>
    <dsp:sp modelId="{E5CB89A6-EDC5-4ECF-80FB-C9755AF7BB20}">
      <dsp:nvSpPr>
        <dsp:cNvPr id="0" name=""/>
        <dsp:cNvSpPr/>
      </dsp:nvSpPr>
      <dsp:spPr>
        <a:xfrm>
          <a:off x="0" y="504054"/>
          <a:ext cx="5956402" cy="648075"/>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b="1" kern="1200" dirty="0">
              <a:solidFill>
                <a:schemeClr val="tx1"/>
              </a:solidFill>
            </a:rPr>
            <a:t>L’utente ritiene che il testo che scorre e le immagini animate ( problema più diffuso all’inizio della crescita del web) sono probabilmente inutili e quindi le  ignora. </a:t>
          </a:r>
          <a:endParaRPr lang="es-ES" sz="1100" kern="1200" dirty="0">
            <a:solidFill>
              <a:schemeClr val="tx1"/>
            </a:solidFill>
          </a:endParaRPr>
        </a:p>
      </dsp:txBody>
      <dsp:txXfrm>
        <a:off x="31636" y="535690"/>
        <a:ext cx="5893130" cy="584803"/>
      </dsp:txXfrm>
    </dsp:sp>
    <dsp:sp modelId="{7D975CD1-D977-43F8-8929-A4A3459B1776}">
      <dsp:nvSpPr>
        <dsp:cNvPr id="0" name=""/>
        <dsp:cNvSpPr/>
      </dsp:nvSpPr>
      <dsp:spPr>
        <a:xfrm>
          <a:off x="0" y="1183809"/>
          <a:ext cx="5956402" cy="418275"/>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b="1" kern="1200" dirty="0">
              <a:solidFill>
                <a:schemeClr val="tx1"/>
              </a:solidFill>
            </a:rPr>
            <a:t>Spesso ciò viene confermato poiché l’utente si ritrova lo schermo invaso di testo </a:t>
          </a:r>
          <a:br>
            <a:rPr lang="it-IT" sz="1100" b="1" kern="1200" dirty="0">
              <a:solidFill>
                <a:schemeClr val="tx1"/>
              </a:solidFill>
            </a:rPr>
          </a:br>
          <a:r>
            <a:rPr lang="it-IT" sz="1100" b="1" kern="1200" dirty="0">
              <a:solidFill>
                <a:schemeClr val="tx1"/>
              </a:solidFill>
            </a:rPr>
            <a:t>scorrevole che però è una pubblicità. </a:t>
          </a:r>
          <a:endParaRPr lang="es-ES" sz="1100" kern="1200" dirty="0">
            <a:solidFill>
              <a:schemeClr val="tx1"/>
            </a:solidFill>
          </a:endParaRPr>
        </a:p>
      </dsp:txBody>
      <dsp:txXfrm>
        <a:off x="20419" y="1204228"/>
        <a:ext cx="5915564" cy="37743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7B914-852F-443B-9231-0ADA5FB37583}">
      <dsp:nvSpPr>
        <dsp:cNvPr id="0" name=""/>
        <dsp:cNvSpPr/>
      </dsp:nvSpPr>
      <dsp:spPr>
        <a:xfrm>
          <a:off x="9076" y="0"/>
          <a:ext cx="1743463" cy="241658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i="1" kern="1200">
              <a:solidFill>
                <a:schemeClr val="tx1"/>
              </a:solidFill>
            </a:rPr>
            <a:t>Controlli di interfaccia fai da te: LIVELLO 2</a:t>
          </a:r>
          <a:endParaRPr lang="es-ES" sz="1200" kern="1200" dirty="0">
            <a:solidFill>
              <a:schemeClr val="tx1"/>
            </a:solidFill>
          </a:endParaRPr>
        </a:p>
      </dsp:txBody>
      <dsp:txXfrm>
        <a:off x="60140" y="51064"/>
        <a:ext cx="1641335" cy="2314456"/>
      </dsp:txXfrm>
    </dsp:sp>
    <dsp:sp modelId="{66DF9375-C9BA-4EC3-9E91-4A464FCCDF7A}">
      <dsp:nvSpPr>
        <dsp:cNvPr id="0" name=""/>
        <dsp:cNvSpPr/>
      </dsp:nvSpPr>
      <dsp:spPr>
        <a:xfrm>
          <a:off x="1926886" y="992102"/>
          <a:ext cx="369614" cy="43237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1926886" y="1078578"/>
        <a:ext cx="258730" cy="259426"/>
      </dsp:txXfrm>
    </dsp:sp>
    <dsp:sp modelId="{B2399559-43D6-4A81-99E4-BB7BF3623F1F}">
      <dsp:nvSpPr>
        <dsp:cNvPr id="0" name=""/>
        <dsp:cNvSpPr/>
      </dsp:nvSpPr>
      <dsp:spPr>
        <a:xfrm>
          <a:off x="2449925" y="0"/>
          <a:ext cx="1743463" cy="2416584"/>
        </a:xfrm>
        <a:prstGeom prst="roundRect">
          <a:avLst>
            <a:gd name="adj" fmla="val 10000"/>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a:solidFill>
                <a:schemeClr val="tx1"/>
              </a:solidFill>
            </a:rPr>
            <a:t>L’utente si aspetta che ogni controllo di interfaccia si comporti per ciò che è stato </a:t>
          </a:r>
          <a:br>
            <a:rPr lang="it-IT" sz="1200" b="1" kern="1200">
              <a:solidFill>
                <a:schemeClr val="tx1"/>
              </a:solidFill>
            </a:rPr>
          </a:br>
          <a:r>
            <a:rPr lang="it-IT" sz="1200" b="1" kern="1200">
              <a:solidFill>
                <a:schemeClr val="tx1"/>
              </a:solidFill>
            </a:rPr>
            <a:t>realizzato. </a:t>
          </a:r>
          <a:endParaRPr lang="es-ES" sz="1200" kern="1200">
            <a:solidFill>
              <a:schemeClr val="tx1"/>
            </a:solidFill>
          </a:endParaRPr>
        </a:p>
      </dsp:txBody>
      <dsp:txXfrm>
        <a:off x="2500989" y="51064"/>
        <a:ext cx="1641335" cy="2314456"/>
      </dsp:txXfrm>
    </dsp:sp>
    <dsp:sp modelId="{7972CEB1-8CF2-4040-98F7-40DAC6090906}">
      <dsp:nvSpPr>
        <dsp:cNvPr id="0" name=""/>
        <dsp:cNvSpPr/>
      </dsp:nvSpPr>
      <dsp:spPr>
        <a:xfrm>
          <a:off x="4367734" y="992102"/>
          <a:ext cx="369614" cy="432378"/>
        </a:xfrm>
        <a:prstGeom prst="rightArrow">
          <a:avLst>
            <a:gd name="adj1" fmla="val 60000"/>
            <a:gd name="adj2" fmla="val 50000"/>
          </a:avLst>
        </a:prstGeom>
        <a:solidFill>
          <a:schemeClr val="accent3">
            <a:hueOff val="-2827891"/>
            <a:satOff val="-1163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4367734" y="1078578"/>
        <a:ext cx="258730" cy="259426"/>
      </dsp:txXfrm>
    </dsp:sp>
    <dsp:sp modelId="{4F8D07E8-9233-4352-92C1-99B6410EC300}">
      <dsp:nvSpPr>
        <dsp:cNvPr id="0" name=""/>
        <dsp:cNvSpPr/>
      </dsp:nvSpPr>
      <dsp:spPr>
        <a:xfrm>
          <a:off x="4890773" y="0"/>
          <a:ext cx="1743463" cy="2416584"/>
        </a:xfrm>
        <a:prstGeom prst="roundRect">
          <a:avLst>
            <a:gd name="adj" fmla="val 10000"/>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E’ dunque necessario che il designer del sito si attenga a standard di interfacce </a:t>
          </a:r>
          <a:br>
            <a:rPr lang="it-IT" sz="1200" b="1" kern="1200" dirty="0">
              <a:solidFill>
                <a:schemeClr val="tx1"/>
              </a:solidFill>
            </a:rPr>
          </a:br>
          <a:r>
            <a:rPr lang="it-IT" sz="1200" b="1" kern="1200" dirty="0">
              <a:solidFill>
                <a:schemeClr val="tx1"/>
              </a:solidFill>
            </a:rPr>
            <a:t>grafiche e usi controlli (come le barre di scorrimento) con un look tradizionale. </a:t>
          </a:r>
          <a:br>
            <a:rPr lang="it-IT" sz="1200" b="1" kern="1200" dirty="0">
              <a:solidFill>
                <a:schemeClr val="tx1"/>
              </a:solidFill>
            </a:rPr>
          </a:br>
          <a:r>
            <a:rPr lang="it-IT" sz="1200" b="1" kern="1200" dirty="0">
              <a:solidFill>
                <a:schemeClr val="tx1"/>
              </a:solidFill>
            </a:rPr>
            <a:t>Questo permette all’utente di visualizzare con completezza cosa offre il sito. </a:t>
          </a:r>
          <a:endParaRPr lang="es-ES" sz="1200" kern="1200" dirty="0">
            <a:solidFill>
              <a:schemeClr val="tx1"/>
            </a:solidFill>
          </a:endParaRPr>
        </a:p>
      </dsp:txBody>
      <dsp:txXfrm>
        <a:off x="4941837" y="51064"/>
        <a:ext cx="1641335" cy="231445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77B3C-A787-429B-AE0D-6D2BE9289346}">
      <dsp:nvSpPr>
        <dsp:cNvPr id="0" name=""/>
        <dsp:cNvSpPr/>
      </dsp:nvSpPr>
      <dsp:spPr>
        <a:xfrm>
          <a:off x="0" y="-24094"/>
          <a:ext cx="1569660" cy="156966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7C946B-3F5E-44E7-A29E-2A84FC0A3239}">
      <dsp:nvSpPr>
        <dsp:cNvPr id="0" name=""/>
        <dsp:cNvSpPr/>
      </dsp:nvSpPr>
      <dsp:spPr>
        <a:xfrm>
          <a:off x="784829" y="0"/>
          <a:ext cx="5695890" cy="156966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b="1" i="1" kern="1200" dirty="0">
              <a:solidFill>
                <a:srgbClr val="FF3399"/>
              </a:solidFill>
            </a:rPr>
            <a:t>Criticità Alta</a:t>
          </a:r>
          <a:r>
            <a:rPr lang="it-IT" sz="1000" b="1" i="1" kern="1200" dirty="0"/>
            <a:t>: </a:t>
          </a:r>
          <a:r>
            <a:rPr lang="it-IT" sz="1000" b="1" kern="1200" dirty="0"/>
            <a:t>Quando causa costi inaccettabili agli utenti e/o perdita di affari, sia </a:t>
          </a:r>
          <a:br>
            <a:rPr lang="it-IT" sz="1000" b="1" kern="1200" dirty="0"/>
          </a:br>
          <a:r>
            <a:rPr lang="it-IT" sz="1000" b="1" kern="1200" dirty="0"/>
            <a:t>rendendo impossibile per l’utente l’uso del sito che causandone l’abbandono. </a:t>
          </a:r>
          <a:endParaRPr lang="es-ES" sz="1000" kern="1200" dirty="0"/>
        </a:p>
      </dsp:txBody>
      <dsp:txXfrm>
        <a:off x="784829" y="0"/>
        <a:ext cx="5695890" cy="470899"/>
      </dsp:txXfrm>
    </dsp:sp>
    <dsp:sp modelId="{AB167609-7395-4BD6-952B-090882AFBD5A}">
      <dsp:nvSpPr>
        <dsp:cNvPr id="0" name=""/>
        <dsp:cNvSpPr/>
      </dsp:nvSpPr>
      <dsp:spPr>
        <a:xfrm>
          <a:off x="274691" y="470899"/>
          <a:ext cx="1020277" cy="102027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2831CF-246E-47DB-A9F7-38331DBE6792}">
      <dsp:nvSpPr>
        <dsp:cNvPr id="0" name=""/>
        <dsp:cNvSpPr/>
      </dsp:nvSpPr>
      <dsp:spPr>
        <a:xfrm>
          <a:off x="784829" y="470899"/>
          <a:ext cx="5695890" cy="102027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b="1" i="1" kern="1200" dirty="0">
              <a:solidFill>
                <a:srgbClr val="FF3399"/>
              </a:solidFill>
            </a:rPr>
            <a:t>Criticità Media</a:t>
          </a:r>
          <a:r>
            <a:rPr lang="it-IT" sz="1000" b="1" i="1" kern="1200" dirty="0"/>
            <a:t>: </a:t>
          </a:r>
          <a:r>
            <a:rPr lang="it-IT" sz="1000" b="1" kern="1200" dirty="0"/>
            <a:t>Se causa confusione, frustrazione e perdita di alcuni affari.</a:t>
          </a:r>
          <a:endParaRPr lang="es-ES" sz="1000" kern="1200" dirty="0"/>
        </a:p>
      </dsp:txBody>
      <dsp:txXfrm>
        <a:off x="784829" y="470899"/>
        <a:ext cx="5695890" cy="470897"/>
      </dsp:txXfrm>
    </dsp:sp>
    <dsp:sp modelId="{B53D318A-17A2-4751-B2B0-0E65F926EDEA}">
      <dsp:nvSpPr>
        <dsp:cNvPr id="0" name=""/>
        <dsp:cNvSpPr/>
      </dsp:nvSpPr>
      <dsp:spPr>
        <a:xfrm>
          <a:off x="549381" y="941796"/>
          <a:ext cx="470897" cy="47089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AC0FA7-CBF9-4FC2-BA15-A7205845E9A9}">
      <dsp:nvSpPr>
        <dsp:cNvPr id="0" name=""/>
        <dsp:cNvSpPr/>
      </dsp:nvSpPr>
      <dsp:spPr>
        <a:xfrm>
          <a:off x="784829" y="941796"/>
          <a:ext cx="5695890" cy="47089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b="1" i="1" kern="1200" dirty="0">
              <a:solidFill>
                <a:srgbClr val="FF3399"/>
              </a:solidFill>
            </a:rPr>
            <a:t>Criticità Bassa</a:t>
          </a:r>
          <a:r>
            <a:rPr lang="it-IT" sz="1000" b="1" i="1" kern="1200" dirty="0"/>
            <a:t>: </a:t>
          </a:r>
          <a:r>
            <a:rPr lang="it-IT" sz="1000" b="1" kern="1200" dirty="0"/>
            <a:t>Problemi che infastidiscono l’utente ma nessuno di questi danneggia</a:t>
          </a:r>
          <a:br>
            <a:rPr lang="it-IT" sz="1000" b="1" kern="1200" dirty="0"/>
          </a:br>
          <a:r>
            <a:rPr lang="it-IT" sz="1000" b="1" kern="1200" dirty="0"/>
            <a:t>economicamente il sito se preso singolarmente. Tanti problemi a criticità bassa associati spingono l’utente ad abbandonare il sito.</a:t>
          </a:r>
          <a:endParaRPr lang="es-ES" sz="1000" kern="1200" dirty="0"/>
        </a:p>
      </dsp:txBody>
      <dsp:txXfrm>
        <a:off x="784829" y="941796"/>
        <a:ext cx="5695890" cy="47089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9BBBB-F02E-4293-AC24-DCCE01798DB5}">
      <dsp:nvSpPr>
        <dsp:cNvPr id="0" name=""/>
        <dsp:cNvSpPr/>
      </dsp:nvSpPr>
      <dsp:spPr>
        <a:xfrm>
          <a:off x="0" y="107582"/>
          <a:ext cx="5930448" cy="299520"/>
        </a:xfrm>
        <a:prstGeom prst="roundRect">
          <a:avLst/>
        </a:prstGeom>
        <a:solidFill>
          <a:schemeClr val="accent4">
            <a:lumMod val="20000"/>
            <a:lumOff val="8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s-ES" sz="1600" kern="1200"/>
        </a:p>
      </dsp:txBody>
      <dsp:txXfrm>
        <a:off x="14621" y="122203"/>
        <a:ext cx="5901206" cy="270278"/>
      </dsp:txXfrm>
    </dsp:sp>
    <dsp:sp modelId="{A58B2C80-022F-412C-AECD-538EDF9FF9F2}">
      <dsp:nvSpPr>
        <dsp:cNvPr id="0" name=""/>
        <dsp:cNvSpPr/>
      </dsp:nvSpPr>
      <dsp:spPr>
        <a:xfrm>
          <a:off x="0" y="403382"/>
          <a:ext cx="5930448" cy="1059840"/>
        </a:xfrm>
        <a:prstGeom prst="rect">
          <a:avLst/>
        </a:prstGeom>
        <a:noFill/>
        <a:ln>
          <a:solidFill>
            <a:schemeClr val="accent4">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188292"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it-IT" sz="1200" b="1" kern="1200"/>
            <a:t>Frequenza: quanti utenti avranno la stessa problematica</a:t>
          </a:r>
          <a:endParaRPr lang="es-ES" sz="1200" kern="1200"/>
        </a:p>
        <a:p>
          <a:pPr marL="114300" lvl="1" indent="-114300" algn="l" defTabSz="533400">
            <a:lnSpc>
              <a:spcPct val="90000"/>
            </a:lnSpc>
            <a:spcBef>
              <a:spcPct val="0"/>
            </a:spcBef>
            <a:spcAft>
              <a:spcPct val="20000"/>
            </a:spcAft>
            <a:buChar char="•"/>
          </a:pPr>
          <a:r>
            <a:rPr lang="it-IT" sz="1200" b="1" kern="1200" dirty="0"/>
            <a:t>Impatto: se causa un fastidio impercettibile o perdita di ore di lavoro, o l’utente </a:t>
          </a:r>
          <a:br>
            <a:rPr lang="it-IT" sz="1200" b="1" kern="1200" dirty="0"/>
          </a:br>
          <a:r>
            <a:rPr lang="it-IT" sz="1200" b="1" kern="1200" dirty="0"/>
            <a:t>decide di abbandonare il sito.</a:t>
          </a:r>
          <a:endParaRPr lang="es-ES" sz="1200" kern="1200" dirty="0"/>
        </a:p>
        <a:p>
          <a:pPr marL="114300" lvl="1" indent="-114300" algn="l" defTabSz="533400">
            <a:lnSpc>
              <a:spcPct val="90000"/>
            </a:lnSpc>
            <a:spcBef>
              <a:spcPct val="0"/>
            </a:spcBef>
            <a:spcAft>
              <a:spcPct val="20000"/>
            </a:spcAft>
            <a:buChar char="•"/>
          </a:pPr>
          <a:r>
            <a:rPr lang="it-IT" sz="1200" b="1" kern="1200"/>
            <a:t>Persistenza: se il problema si manifesta unatantum o regolarmente. Ormai un utente dopo aver incontrato un problema, impara ad evitarlo. </a:t>
          </a:r>
          <a:endParaRPr lang="es-ES" sz="1200" kern="1200"/>
        </a:p>
      </dsp:txBody>
      <dsp:txXfrm>
        <a:off x="0" y="403382"/>
        <a:ext cx="5930448" cy="10598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23A00-E9B9-4343-9E7B-D1058FE4AB9A}">
      <dsp:nvSpPr>
        <dsp:cNvPr id="0" name=""/>
        <dsp:cNvSpPr/>
      </dsp:nvSpPr>
      <dsp:spPr>
        <a:xfrm>
          <a:off x="0" y="233868"/>
          <a:ext cx="5677535" cy="2807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a:solidFill>
                <a:schemeClr val="tx1"/>
              </a:solidFill>
            </a:rPr>
            <a:t>Un sito ha meno pagine da indicizzare </a:t>
          </a:r>
          <a:endParaRPr lang="es-ES" sz="1200" kern="1200">
            <a:solidFill>
              <a:schemeClr val="tx1"/>
            </a:solidFill>
          </a:endParaRPr>
        </a:p>
      </dsp:txBody>
      <dsp:txXfrm>
        <a:off x="13707" y="247575"/>
        <a:ext cx="5650121" cy="253385"/>
      </dsp:txXfrm>
    </dsp:sp>
    <dsp:sp modelId="{0EBD8262-C04D-40DE-8D6B-5BC4E488DD0B}">
      <dsp:nvSpPr>
        <dsp:cNvPr id="0" name=""/>
        <dsp:cNvSpPr/>
      </dsp:nvSpPr>
      <dsp:spPr>
        <a:xfrm>
          <a:off x="0" y="549228"/>
          <a:ext cx="5677535" cy="2807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a:solidFill>
                <a:schemeClr val="tx1"/>
              </a:solidFill>
            </a:rPr>
            <a:t>In un sito specifico sono chiari gli obiettivi dell’utente</a:t>
          </a:r>
          <a:endParaRPr lang="es-ES" sz="1200" kern="1200">
            <a:solidFill>
              <a:schemeClr val="tx1"/>
            </a:solidFill>
          </a:endParaRPr>
        </a:p>
      </dsp:txBody>
      <dsp:txXfrm>
        <a:off x="13707" y="562935"/>
        <a:ext cx="5650121" cy="253385"/>
      </dsp:txXfrm>
    </dsp:sp>
    <dsp:sp modelId="{304322B3-2601-4C73-A243-EA6CB4E8DD34}">
      <dsp:nvSpPr>
        <dsp:cNvPr id="0" name=""/>
        <dsp:cNvSpPr/>
      </dsp:nvSpPr>
      <dsp:spPr>
        <a:xfrm>
          <a:off x="0" y="864588"/>
          <a:ext cx="5677535" cy="2807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a:solidFill>
                <a:schemeClr val="tx1"/>
              </a:solidFill>
            </a:rPr>
            <a:t>Chi gestisce il sito sa identificare le parti più importanti</a:t>
          </a:r>
          <a:endParaRPr lang="es-ES" sz="1200" kern="1200">
            <a:solidFill>
              <a:schemeClr val="tx1"/>
            </a:solidFill>
          </a:endParaRPr>
        </a:p>
      </dsp:txBody>
      <dsp:txXfrm>
        <a:off x="13707" y="878295"/>
        <a:ext cx="5650121" cy="253385"/>
      </dsp:txXfrm>
    </dsp:sp>
    <dsp:sp modelId="{82CC2A8E-F09D-47F1-A2CE-D7EF032B98FA}">
      <dsp:nvSpPr>
        <dsp:cNvPr id="0" name=""/>
        <dsp:cNvSpPr/>
      </dsp:nvSpPr>
      <dsp:spPr>
        <a:xfrm>
          <a:off x="0" y="1179948"/>
          <a:ext cx="5677535" cy="28079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a:solidFill>
                <a:schemeClr val="tx1"/>
              </a:solidFill>
            </a:rPr>
            <a:t>Si sa quali documenti vecchi e obsoleti possono andare in fondo alla lista</a:t>
          </a:r>
          <a:endParaRPr lang="es-ES" sz="1200" kern="1200">
            <a:solidFill>
              <a:schemeClr val="tx1"/>
            </a:solidFill>
          </a:endParaRPr>
        </a:p>
      </dsp:txBody>
      <dsp:txXfrm>
        <a:off x="13707" y="1193655"/>
        <a:ext cx="5650121" cy="253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E97F8-2E24-4A6B-B5AB-1E9C2CAC1E18}">
      <dsp:nvSpPr>
        <dsp:cNvPr id="0" name=""/>
        <dsp:cNvSpPr/>
      </dsp:nvSpPr>
      <dsp:spPr>
        <a:xfrm>
          <a:off x="0" y="12903"/>
          <a:ext cx="5166320" cy="67392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 Un sito è usabile se ha contenuti solidi e chiari in struttura facili da interrogare</a:t>
          </a:r>
          <a:endParaRPr lang="es-ES" sz="1200" kern="1200" dirty="0">
            <a:solidFill>
              <a:schemeClr val="tx1"/>
            </a:solidFill>
            <a:latin typeface="Arial Rounded MT Bold" panose="020F0704030504030204" pitchFamily="34" charset="0"/>
          </a:endParaRPr>
        </a:p>
      </dsp:txBody>
      <dsp:txXfrm>
        <a:off x="32898" y="45801"/>
        <a:ext cx="5100524" cy="608124"/>
      </dsp:txXfrm>
    </dsp:sp>
    <dsp:sp modelId="{C5DEB833-602D-43EF-AE53-0E43D2021EF0}">
      <dsp:nvSpPr>
        <dsp:cNvPr id="0" name=""/>
        <dsp:cNvSpPr/>
      </dsp:nvSpPr>
      <dsp:spPr>
        <a:xfrm>
          <a:off x="0" y="790504"/>
          <a:ext cx="5166320" cy="673920"/>
        </a:xfrm>
        <a:prstGeom prst="round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 Facilità d’uso: questa è determinata dall’utente durante la prima visita del sito e ne determinerà il successo   </a:t>
          </a:r>
          <a:endParaRPr lang="es-ES" sz="1200" kern="1200" dirty="0">
            <a:solidFill>
              <a:schemeClr val="tx1"/>
            </a:solidFill>
            <a:latin typeface="Arial Rounded MT Bold" panose="020F0704030504030204" pitchFamily="34" charset="0"/>
          </a:endParaRPr>
        </a:p>
      </dsp:txBody>
      <dsp:txXfrm>
        <a:off x="32898" y="823402"/>
        <a:ext cx="5100524" cy="60812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89E04-67DB-480B-BAB0-63B3DFDB0814}">
      <dsp:nvSpPr>
        <dsp:cNvPr id="0" name=""/>
        <dsp:cNvSpPr/>
      </dsp:nvSpPr>
      <dsp:spPr>
        <a:xfrm>
          <a:off x="0" y="442976"/>
          <a:ext cx="6148558" cy="19183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7196" tIns="604012" rIns="477196" bIns="85344" numCol="1" spcCol="1270" anchor="t" anchorCtr="0">
          <a:noAutofit/>
        </a:bodyPr>
        <a:lstStyle/>
        <a:p>
          <a:pPr marL="114300" lvl="1" indent="-114300" algn="l" defTabSz="533400">
            <a:lnSpc>
              <a:spcPct val="90000"/>
            </a:lnSpc>
            <a:spcBef>
              <a:spcPct val="0"/>
            </a:spcBef>
            <a:spcAft>
              <a:spcPct val="15000"/>
            </a:spcAft>
            <a:buChar char="•"/>
          </a:pPr>
          <a:r>
            <a:rPr lang="it-IT" sz="1200" b="1" kern="1200" dirty="0"/>
            <a:t>Un motore interno ha più informazioni sui propri documenti</a:t>
          </a:r>
          <a:endParaRPr lang="es-ES" sz="1200" kern="1200" dirty="0"/>
        </a:p>
        <a:p>
          <a:pPr marL="114300" lvl="1" indent="-114300" algn="l" defTabSz="533400">
            <a:lnSpc>
              <a:spcPct val="90000"/>
            </a:lnSpc>
            <a:spcBef>
              <a:spcPct val="0"/>
            </a:spcBef>
            <a:spcAft>
              <a:spcPct val="15000"/>
            </a:spcAft>
            <a:buChar char="•"/>
          </a:pPr>
          <a:r>
            <a:rPr lang="it-IT" sz="1200" b="1" kern="1200" dirty="0"/>
            <a:t>Il vocabolario di un sito è limitato ed è più facile trovare sinonimi e refusi che corrispondano alla ricerca dell’utente</a:t>
          </a:r>
          <a:endParaRPr lang="es-ES" sz="1200" kern="1200" dirty="0"/>
        </a:p>
        <a:p>
          <a:pPr marL="114300" lvl="1" indent="-114300" algn="l" defTabSz="533400">
            <a:lnSpc>
              <a:spcPct val="90000"/>
            </a:lnSpc>
            <a:spcBef>
              <a:spcPct val="0"/>
            </a:spcBef>
            <a:spcAft>
              <a:spcPct val="15000"/>
            </a:spcAft>
            <a:buChar char="•"/>
          </a:pPr>
          <a:r>
            <a:rPr lang="it-IT" sz="1200" b="1" kern="1200" dirty="0"/>
            <a:t>Le informazioni di un sito sono controllate e chi lo gestisce può riassumerlo in modo attuale</a:t>
          </a:r>
          <a:endParaRPr lang="es-ES" sz="1200" kern="1200" dirty="0"/>
        </a:p>
        <a:p>
          <a:pPr marL="114300" lvl="1" indent="-114300" algn="l" defTabSz="533400">
            <a:lnSpc>
              <a:spcPct val="90000"/>
            </a:lnSpc>
            <a:spcBef>
              <a:spcPct val="0"/>
            </a:spcBef>
            <a:spcAft>
              <a:spcPct val="15000"/>
            </a:spcAft>
            <a:buChar char="•"/>
          </a:pPr>
          <a:r>
            <a:rPr lang="it-IT" sz="1200" b="1" kern="1200" dirty="0"/>
            <a:t>Il motore di ricerca di un sito non ha concorrenti che cercano un piazzamento migliore nei risultati.</a:t>
          </a:r>
          <a:endParaRPr lang="es-ES" sz="1200" kern="1200" dirty="0"/>
        </a:p>
      </dsp:txBody>
      <dsp:txXfrm>
        <a:off x="0" y="442976"/>
        <a:ext cx="6148558" cy="1918350"/>
      </dsp:txXfrm>
    </dsp:sp>
    <dsp:sp modelId="{EDEBD0F5-B539-4E12-9768-3BD0445C3054}">
      <dsp:nvSpPr>
        <dsp:cNvPr id="0" name=""/>
        <dsp:cNvSpPr/>
      </dsp:nvSpPr>
      <dsp:spPr>
        <a:xfrm>
          <a:off x="307427" y="14936"/>
          <a:ext cx="5239635" cy="856080"/>
        </a:xfrm>
        <a:prstGeom prst="roundRect">
          <a:avLst/>
        </a:prstGeom>
        <a:solidFill>
          <a:schemeClr val="accent4">
            <a:lumMod val="40000"/>
            <a:lumOff val="60000"/>
          </a:schemeClr>
        </a:solidFill>
        <a:ln w="25400" cap="flat" cmpd="sng" algn="ctr">
          <a:solidFill>
            <a:srgbClr val="98DFB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681" tIns="0" rIns="162681" bIns="0" numCol="1" spcCol="1270" anchor="ctr" anchorCtr="0">
          <a:noAutofit/>
        </a:bodyPr>
        <a:lstStyle/>
        <a:p>
          <a:pPr marL="0" lvl="0" indent="0" algn="l" defTabSz="533400">
            <a:lnSpc>
              <a:spcPct val="90000"/>
            </a:lnSpc>
            <a:spcBef>
              <a:spcPct val="0"/>
            </a:spcBef>
            <a:spcAft>
              <a:spcPct val="35000"/>
            </a:spcAft>
            <a:buNone/>
          </a:pPr>
          <a:r>
            <a:rPr lang="it-IT" sz="1200" b="1" i="1" kern="1200" dirty="0">
              <a:solidFill>
                <a:schemeClr val="tx1"/>
              </a:solidFill>
            </a:rPr>
            <a:t>Perché la ricerca all’interno di un sito deve essere migliore di quella sul web generico?</a:t>
          </a:r>
          <a:endParaRPr lang="es-ES" sz="1200" kern="1200" dirty="0">
            <a:solidFill>
              <a:schemeClr val="tx1"/>
            </a:solidFill>
          </a:endParaRPr>
        </a:p>
      </dsp:txBody>
      <dsp:txXfrm>
        <a:off x="349217" y="56726"/>
        <a:ext cx="5156055" cy="7725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D30BB-3CEF-4FD1-AF17-AC965B7B1E4C}">
      <dsp:nvSpPr>
        <dsp:cNvPr id="0" name=""/>
        <dsp:cNvSpPr/>
      </dsp:nvSpPr>
      <dsp:spPr>
        <a:xfrm>
          <a:off x="710" y="323191"/>
          <a:ext cx="1661889" cy="8309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t-IT" sz="1200" b="1" kern="1200">
              <a:solidFill>
                <a:schemeClr val="tx1"/>
              </a:solidFill>
            </a:rPr>
            <a:t>SEO sul linguaggio</a:t>
          </a:r>
          <a:endParaRPr lang="es-ES" sz="1200" kern="1200">
            <a:solidFill>
              <a:schemeClr val="tx1"/>
            </a:solidFill>
          </a:endParaRPr>
        </a:p>
      </dsp:txBody>
      <dsp:txXfrm>
        <a:off x="25048" y="347529"/>
        <a:ext cx="1613213" cy="782268"/>
      </dsp:txXfrm>
    </dsp:sp>
    <dsp:sp modelId="{A192182F-7B50-4F00-B89B-923E1ED1067E}">
      <dsp:nvSpPr>
        <dsp:cNvPr id="0" name=""/>
        <dsp:cNvSpPr/>
      </dsp:nvSpPr>
      <dsp:spPr>
        <a:xfrm>
          <a:off x="2078071" y="323191"/>
          <a:ext cx="1661889" cy="83094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t-IT" sz="1200" b="1" kern="1200">
              <a:solidFill>
                <a:schemeClr val="tx1"/>
              </a:solidFill>
            </a:rPr>
            <a:t>SEO sull’architettura</a:t>
          </a:r>
          <a:endParaRPr lang="es-ES" sz="1200" kern="1200">
            <a:solidFill>
              <a:schemeClr val="tx1"/>
            </a:solidFill>
          </a:endParaRPr>
        </a:p>
      </dsp:txBody>
      <dsp:txXfrm>
        <a:off x="2102409" y="347529"/>
        <a:ext cx="1613213" cy="782268"/>
      </dsp:txXfrm>
    </dsp:sp>
    <dsp:sp modelId="{8375AE5C-A54A-4E34-9E26-939713B17C15}">
      <dsp:nvSpPr>
        <dsp:cNvPr id="0" name=""/>
        <dsp:cNvSpPr/>
      </dsp:nvSpPr>
      <dsp:spPr>
        <a:xfrm>
          <a:off x="4155432" y="323191"/>
          <a:ext cx="1661889" cy="83094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SEO sulla reputazione</a:t>
          </a:r>
          <a:endParaRPr lang="es-ES" sz="1200" kern="1200" dirty="0">
            <a:solidFill>
              <a:schemeClr val="tx1"/>
            </a:solidFill>
          </a:endParaRPr>
        </a:p>
      </dsp:txBody>
      <dsp:txXfrm>
        <a:off x="4179770" y="347529"/>
        <a:ext cx="1613213" cy="78226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A6ADC-9353-4CFF-892C-5ED02DB22A34}">
      <dsp:nvSpPr>
        <dsp:cNvPr id="0" name=""/>
        <dsp:cNvSpPr/>
      </dsp:nvSpPr>
      <dsp:spPr>
        <a:xfrm>
          <a:off x="0" y="0"/>
          <a:ext cx="3983664" cy="4277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a:t>Navigazione e menù </a:t>
          </a:r>
          <a:endParaRPr lang="es-ES" sz="1200" kern="1200" dirty="0"/>
        </a:p>
      </dsp:txBody>
      <dsp:txXfrm>
        <a:off x="12528" y="12528"/>
        <a:ext cx="3485969" cy="402671"/>
      </dsp:txXfrm>
    </dsp:sp>
    <dsp:sp modelId="{19DF2F7B-C0A6-4D79-BAAE-4E7E67C08F57}">
      <dsp:nvSpPr>
        <dsp:cNvPr id="0" name=""/>
        <dsp:cNvSpPr/>
      </dsp:nvSpPr>
      <dsp:spPr>
        <a:xfrm>
          <a:off x="333631" y="505496"/>
          <a:ext cx="3983664" cy="4277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a:t>Nomi di area o categoria</a:t>
          </a:r>
          <a:endParaRPr lang="es-ES" sz="1200" kern="1200" dirty="0"/>
        </a:p>
      </dsp:txBody>
      <dsp:txXfrm>
        <a:off x="346159" y="518024"/>
        <a:ext cx="3346953" cy="402671"/>
      </dsp:txXfrm>
    </dsp:sp>
    <dsp:sp modelId="{110667FD-9B1F-4431-9A6D-F12019C33BB1}">
      <dsp:nvSpPr>
        <dsp:cNvPr id="0" name=""/>
        <dsp:cNvSpPr/>
      </dsp:nvSpPr>
      <dsp:spPr>
        <a:xfrm>
          <a:off x="662284" y="1010992"/>
          <a:ext cx="3983664" cy="4277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a:t>Link</a:t>
          </a:r>
          <a:endParaRPr lang="es-ES" sz="1200" kern="1200"/>
        </a:p>
      </dsp:txBody>
      <dsp:txXfrm>
        <a:off x="674812" y="1023520"/>
        <a:ext cx="3351932" cy="402671"/>
      </dsp:txXfrm>
    </dsp:sp>
    <dsp:sp modelId="{AEBB59F1-A66C-4952-A909-E1F19F6B580F}">
      <dsp:nvSpPr>
        <dsp:cNvPr id="0" name=""/>
        <dsp:cNvSpPr/>
      </dsp:nvSpPr>
      <dsp:spPr>
        <a:xfrm>
          <a:off x="995916" y="1516488"/>
          <a:ext cx="3983664" cy="4277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a:t>Architettura informativa (modo in cui viene strutturato uno spazio informativo).</a:t>
          </a:r>
          <a:endParaRPr lang="es-ES" sz="1200" kern="1200" dirty="0"/>
        </a:p>
      </dsp:txBody>
      <dsp:txXfrm>
        <a:off x="1008444" y="1529016"/>
        <a:ext cx="3346953" cy="402671"/>
      </dsp:txXfrm>
    </dsp:sp>
    <dsp:sp modelId="{137E2567-5B31-4120-96C1-EB8800B0F446}">
      <dsp:nvSpPr>
        <dsp:cNvPr id="0" name=""/>
        <dsp:cNvSpPr/>
      </dsp:nvSpPr>
      <dsp:spPr>
        <a:xfrm>
          <a:off x="3705641" y="327600"/>
          <a:ext cx="278022" cy="278022"/>
        </a:xfrm>
        <a:prstGeom prst="downArrow">
          <a:avLst>
            <a:gd name="adj1" fmla="val 55000"/>
            <a:gd name="adj2" fmla="val 45000"/>
          </a:avLst>
        </a:prstGeom>
        <a:solidFill>
          <a:schemeClr val="accent4">
            <a:lumMod val="60000"/>
            <a:lumOff val="40000"/>
            <a:alpha val="9000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3768196" y="327600"/>
        <a:ext cx="152912" cy="209212"/>
      </dsp:txXfrm>
    </dsp:sp>
    <dsp:sp modelId="{36D489FF-583E-417B-8F92-8C9F7157A53D}">
      <dsp:nvSpPr>
        <dsp:cNvPr id="0" name=""/>
        <dsp:cNvSpPr/>
      </dsp:nvSpPr>
      <dsp:spPr>
        <a:xfrm>
          <a:off x="4039272" y="833096"/>
          <a:ext cx="278022" cy="278022"/>
        </a:xfrm>
        <a:prstGeom prst="downArrow">
          <a:avLst>
            <a:gd name="adj1" fmla="val 55000"/>
            <a:gd name="adj2" fmla="val 45000"/>
          </a:avLst>
        </a:prstGeom>
        <a:solidFill>
          <a:schemeClr val="accent4">
            <a:lumMod val="60000"/>
            <a:lumOff val="40000"/>
            <a:alpha val="9000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4101827" y="833096"/>
        <a:ext cx="152912" cy="209212"/>
      </dsp:txXfrm>
    </dsp:sp>
    <dsp:sp modelId="{A832224C-7851-481C-AF4E-8539C7667CAC}">
      <dsp:nvSpPr>
        <dsp:cNvPr id="0" name=""/>
        <dsp:cNvSpPr/>
      </dsp:nvSpPr>
      <dsp:spPr>
        <a:xfrm>
          <a:off x="4367925" y="1338592"/>
          <a:ext cx="278022" cy="278022"/>
        </a:xfrm>
        <a:prstGeom prst="downArrow">
          <a:avLst>
            <a:gd name="adj1" fmla="val 55000"/>
            <a:gd name="adj2" fmla="val 45000"/>
          </a:avLst>
        </a:prstGeom>
        <a:solidFill>
          <a:schemeClr val="accent4">
            <a:lumMod val="60000"/>
            <a:lumOff val="40000"/>
            <a:alpha val="9000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4430480" y="1338592"/>
        <a:ext cx="152912" cy="20921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42BD1-8DC0-4FF8-A740-79DF3BFBB301}">
      <dsp:nvSpPr>
        <dsp:cNvPr id="0" name=""/>
        <dsp:cNvSpPr/>
      </dsp:nvSpPr>
      <dsp:spPr>
        <a:xfrm>
          <a:off x="0" y="645369"/>
          <a:ext cx="5688632" cy="15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B9D32F-0D76-4643-8292-8A781C730E07}">
      <dsp:nvSpPr>
        <dsp:cNvPr id="0" name=""/>
        <dsp:cNvSpPr/>
      </dsp:nvSpPr>
      <dsp:spPr>
        <a:xfrm>
          <a:off x="284153" y="151160"/>
          <a:ext cx="4932035" cy="5827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512" tIns="0" rIns="150512" bIns="0" numCol="1" spcCol="1270" anchor="ctr" anchorCtr="0">
          <a:noAutofit/>
        </a:bodyPr>
        <a:lstStyle/>
        <a:p>
          <a:pPr marL="0" lvl="0" indent="0" algn="l" defTabSz="533400">
            <a:lnSpc>
              <a:spcPct val="90000"/>
            </a:lnSpc>
            <a:spcBef>
              <a:spcPct val="0"/>
            </a:spcBef>
            <a:spcAft>
              <a:spcPct val="35000"/>
            </a:spcAft>
            <a:buNone/>
          </a:pPr>
          <a:r>
            <a:rPr lang="it-IT" sz="1200" b="1" kern="1200">
              <a:solidFill>
                <a:schemeClr val="tx1"/>
              </a:solidFill>
            </a:rPr>
            <a:t>La struttura di un sito deve corrispondere alle aspettative di chi lo usa.</a:t>
          </a:r>
          <a:endParaRPr lang="es-ES" sz="1200" kern="1200">
            <a:solidFill>
              <a:schemeClr val="tx1"/>
            </a:solidFill>
          </a:endParaRPr>
        </a:p>
      </dsp:txBody>
      <dsp:txXfrm>
        <a:off x="312601" y="179608"/>
        <a:ext cx="4875139" cy="525873"/>
      </dsp:txXfrm>
    </dsp:sp>
    <dsp:sp modelId="{489EDF02-9507-4398-84B2-B00843BDC331}">
      <dsp:nvSpPr>
        <dsp:cNvPr id="0" name=""/>
        <dsp:cNvSpPr/>
      </dsp:nvSpPr>
      <dsp:spPr>
        <a:xfrm>
          <a:off x="0" y="1323178"/>
          <a:ext cx="5688632" cy="1512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02988D76-A7E1-4594-A1FD-5DFFD24CC06B}">
      <dsp:nvSpPr>
        <dsp:cNvPr id="0" name=""/>
        <dsp:cNvSpPr/>
      </dsp:nvSpPr>
      <dsp:spPr>
        <a:xfrm>
          <a:off x="284153" y="828969"/>
          <a:ext cx="4932035" cy="582769"/>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512" tIns="0" rIns="150512" bIns="0" numCol="1" spcCol="1270" anchor="ctr" anchorCtr="0">
          <a:noAutofit/>
        </a:bodyPr>
        <a:lstStyle/>
        <a:p>
          <a:pPr marL="0" lvl="0" indent="0" algn="l" defTabSz="533400">
            <a:lnSpc>
              <a:spcPct val="90000"/>
            </a:lnSpc>
            <a:spcBef>
              <a:spcPct val="0"/>
            </a:spcBef>
            <a:spcAft>
              <a:spcPct val="35000"/>
            </a:spcAft>
            <a:buNone/>
          </a:pPr>
          <a:r>
            <a:rPr lang="it-IT" sz="1200" b="1" kern="1200">
              <a:solidFill>
                <a:schemeClr val="tx1"/>
              </a:solidFill>
            </a:rPr>
            <a:t>Più la navigazione è naturale ed ovvia, più volentieri l’utente tornerà su quel sito web. </a:t>
          </a:r>
          <a:endParaRPr lang="es-ES" sz="1200" kern="1200">
            <a:solidFill>
              <a:schemeClr val="tx1"/>
            </a:solidFill>
          </a:endParaRPr>
        </a:p>
      </dsp:txBody>
      <dsp:txXfrm>
        <a:off x="312601" y="857417"/>
        <a:ext cx="4875139" cy="525873"/>
      </dsp:txXfrm>
    </dsp:sp>
    <dsp:sp modelId="{1402A415-1E4A-4121-9618-773DA39B9C28}">
      <dsp:nvSpPr>
        <dsp:cNvPr id="0" name=""/>
        <dsp:cNvSpPr/>
      </dsp:nvSpPr>
      <dsp:spPr>
        <a:xfrm>
          <a:off x="0" y="2000987"/>
          <a:ext cx="5688632" cy="1512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B6C65555-BEE6-4A0F-AF3E-FEC1E83C30C0}">
      <dsp:nvSpPr>
        <dsp:cNvPr id="0" name=""/>
        <dsp:cNvSpPr/>
      </dsp:nvSpPr>
      <dsp:spPr>
        <a:xfrm>
          <a:off x="284153" y="1506778"/>
          <a:ext cx="4932035" cy="582769"/>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512" tIns="0" rIns="150512" bIns="0" numCol="1" spcCol="1270" anchor="ctr" anchorCtr="0">
          <a:noAutofit/>
        </a:bodyPr>
        <a:lstStyle/>
        <a:p>
          <a:pPr marL="0" lvl="0" indent="0" algn="l" defTabSz="533400">
            <a:lnSpc>
              <a:spcPct val="90000"/>
            </a:lnSpc>
            <a:spcBef>
              <a:spcPct val="0"/>
            </a:spcBef>
            <a:spcAft>
              <a:spcPct val="35000"/>
            </a:spcAft>
            <a:buNone/>
          </a:pPr>
          <a:r>
            <a:rPr lang="it-IT" sz="1200" b="1" kern="1200" dirty="0">
              <a:solidFill>
                <a:schemeClr val="tx1"/>
              </a:solidFill>
            </a:rPr>
            <a:t>L’architettura informatica di un sito dipende dagli obiettivi caratteristici di quel sito e dei suoi utenti. </a:t>
          </a:r>
          <a:endParaRPr lang="es-ES" sz="1200" kern="1200" dirty="0">
            <a:solidFill>
              <a:schemeClr val="tx1"/>
            </a:solidFill>
          </a:endParaRPr>
        </a:p>
      </dsp:txBody>
      <dsp:txXfrm>
        <a:off x="312601" y="1535226"/>
        <a:ext cx="4875139" cy="52587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E1F54-CEEC-4E84-8817-3436893AC2F7}">
      <dsp:nvSpPr>
        <dsp:cNvPr id="0" name=""/>
        <dsp:cNvSpPr/>
      </dsp:nvSpPr>
      <dsp:spPr>
        <a:xfrm>
          <a:off x="1586770" y="0"/>
          <a:ext cx="2308324" cy="2308324"/>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15799A-A4E0-4B0F-BD54-A629C873F7AF}">
      <dsp:nvSpPr>
        <dsp:cNvPr id="0" name=""/>
        <dsp:cNvSpPr/>
      </dsp:nvSpPr>
      <dsp:spPr>
        <a:xfrm>
          <a:off x="2735973" y="333329"/>
          <a:ext cx="2373574" cy="410268"/>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b="1" kern="1200" dirty="0"/>
            <a:t>Esistono 4 regole fondamentali affiche il testo sia usabile e facile:</a:t>
          </a:r>
          <a:endParaRPr lang="es-ES" sz="900" kern="1200" dirty="0"/>
        </a:p>
      </dsp:txBody>
      <dsp:txXfrm>
        <a:off x="2756001" y="353357"/>
        <a:ext cx="2333518" cy="370212"/>
      </dsp:txXfrm>
    </dsp:sp>
    <dsp:sp modelId="{13094A3E-1D1E-4F06-BE3E-6A548B4E5C70}">
      <dsp:nvSpPr>
        <dsp:cNvPr id="0" name=""/>
        <dsp:cNvSpPr/>
      </dsp:nvSpPr>
      <dsp:spPr>
        <a:xfrm>
          <a:off x="2735973" y="794881"/>
          <a:ext cx="2373574" cy="410268"/>
        </a:xfrm>
        <a:prstGeom prst="roundRect">
          <a:avLst/>
        </a:prstGeom>
        <a:solidFill>
          <a:schemeClr val="lt1">
            <a:alpha val="90000"/>
            <a:hueOff val="0"/>
            <a:satOff val="0"/>
            <a:lumOff val="0"/>
            <a:alphaOff val="0"/>
          </a:schemeClr>
        </a:solidFill>
        <a:ln w="25400" cap="flat" cmpd="sng" algn="ctr">
          <a:solidFill>
            <a:schemeClr val="accent2">
              <a:hueOff val="-591556"/>
              <a:satOff val="57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b="1" kern="1200"/>
            <a:t>Evitare gli sfondi affollati </a:t>
          </a:r>
          <a:endParaRPr lang="es-ES" sz="900" kern="1200" dirty="0"/>
        </a:p>
      </dsp:txBody>
      <dsp:txXfrm>
        <a:off x="2756001" y="814909"/>
        <a:ext cx="2333518" cy="370212"/>
      </dsp:txXfrm>
    </dsp:sp>
    <dsp:sp modelId="{AE1C9C92-B13B-4EE1-A97B-61B2F070CE61}">
      <dsp:nvSpPr>
        <dsp:cNvPr id="0" name=""/>
        <dsp:cNvSpPr/>
      </dsp:nvSpPr>
      <dsp:spPr>
        <a:xfrm>
          <a:off x="2735973" y="1256433"/>
          <a:ext cx="2373574" cy="410268"/>
        </a:xfrm>
        <a:prstGeom prst="roundRect">
          <a:avLst/>
        </a:prstGeom>
        <a:solidFill>
          <a:schemeClr val="lt1">
            <a:alpha val="90000"/>
            <a:hueOff val="0"/>
            <a:satOff val="0"/>
            <a:lumOff val="0"/>
            <a:alphaOff val="0"/>
          </a:schemeClr>
        </a:solidFill>
        <a:ln w="25400" cap="flat" cmpd="sng" algn="ctr">
          <a:solidFill>
            <a:schemeClr val="accent2">
              <a:hueOff val="-1183113"/>
              <a:satOff val="115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b="1" kern="1200"/>
            <a:t>Usare testo nero su sfondo bianco</a:t>
          </a:r>
          <a:endParaRPr lang="es-ES" sz="900" kern="1200" dirty="0"/>
        </a:p>
      </dsp:txBody>
      <dsp:txXfrm>
        <a:off x="2756001" y="1276461"/>
        <a:ext cx="2333518" cy="370212"/>
      </dsp:txXfrm>
    </dsp:sp>
    <dsp:sp modelId="{BDA48A0C-433E-4432-8765-D4413FB3E6C9}">
      <dsp:nvSpPr>
        <dsp:cNvPr id="0" name=""/>
        <dsp:cNvSpPr/>
      </dsp:nvSpPr>
      <dsp:spPr>
        <a:xfrm>
          <a:off x="2735973" y="1717985"/>
          <a:ext cx="2373574" cy="410268"/>
        </a:xfrm>
        <a:prstGeom prst="round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b="1" kern="1200"/>
            <a:t>Tenere al minimo il testo scorrevole, maiuscolo e il testo grafico. </a:t>
          </a:r>
          <a:endParaRPr lang="es-ES" sz="900" kern="1200" dirty="0"/>
        </a:p>
      </dsp:txBody>
      <dsp:txXfrm>
        <a:off x="2756001" y="1738013"/>
        <a:ext cx="2333518" cy="37021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94BE6-B3CB-4201-90C8-C71812666ED6}">
      <dsp:nvSpPr>
        <dsp:cNvPr id="0" name=""/>
        <dsp:cNvSpPr/>
      </dsp:nvSpPr>
      <dsp:spPr>
        <a:xfrm>
          <a:off x="0" y="10282"/>
          <a:ext cx="5789027" cy="5241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a:solidFill>
                <a:schemeClr val="tx1"/>
              </a:solidFill>
            </a:rPr>
            <a:t>Testo nero su sfondo bianco o simili: più facile da leggere</a:t>
          </a:r>
          <a:endParaRPr lang="es-ES" sz="1200" kern="1200">
            <a:solidFill>
              <a:schemeClr val="tx1"/>
            </a:solidFill>
          </a:endParaRPr>
        </a:p>
      </dsp:txBody>
      <dsp:txXfrm>
        <a:off x="25587" y="35869"/>
        <a:ext cx="5737853" cy="472986"/>
      </dsp:txXfrm>
    </dsp:sp>
    <dsp:sp modelId="{F95FDFBD-F512-4652-AC1C-D491F964C630}">
      <dsp:nvSpPr>
        <dsp:cNvPr id="0" name=""/>
        <dsp:cNvSpPr/>
      </dsp:nvSpPr>
      <dsp:spPr>
        <a:xfrm>
          <a:off x="0" y="615082"/>
          <a:ext cx="5789027" cy="52416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a:solidFill>
                <a:schemeClr val="tx1"/>
              </a:solidFill>
            </a:rPr>
            <a:t>Evitare di accostare colori simili: il contrasto ridotto causa affaticamento visivo e risulta difficile da leggere</a:t>
          </a:r>
          <a:endParaRPr lang="es-ES" sz="1200" kern="1200">
            <a:solidFill>
              <a:schemeClr val="tx1"/>
            </a:solidFill>
          </a:endParaRPr>
        </a:p>
      </dsp:txBody>
      <dsp:txXfrm>
        <a:off x="25587" y="640669"/>
        <a:ext cx="5737853" cy="472986"/>
      </dsp:txXfrm>
    </dsp:sp>
    <dsp:sp modelId="{0D815CF0-0A7F-4541-AAFE-2B59742CB020}">
      <dsp:nvSpPr>
        <dsp:cNvPr id="0" name=""/>
        <dsp:cNvSpPr/>
      </dsp:nvSpPr>
      <dsp:spPr>
        <a:xfrm>
          <a:off x="0" y="1219883"/>
          <a:ext cx="5789027" cy="52416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a:solidFill>
                <a:schemeClr val="tx1"/>
              </a:solidFill>
            </a:rPr>
            <a:t>MAI avere uno sfondo affollato </a:t>
          </a:r>
          <a:endParaRPr lang="es-ES" sz="1200" kern="1200">
            <a:solidFill>
              <a:schemeClr val="tx1"/>
            </a:solidFill>
          </a:endParaRPr>
        </a:p>
      </dsp:txBody>
      <dsp:txXfrm>
        <a:off x="25587" y="1245470"/>
        <a:ext cx="5737853" cy="47298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50E36-D713-48F7-B261-7E31A74484EB}">
      <dsp:nvSpPr>
        <dsp:cNvPr id="0" name=""/>
        <dsp:cNvSpPr/>
      </dsp:nvSpPr>
      <dsp:spPr>
        <a:xfrm>
          <a:off x="0" y="42511"/>
          <a:ext cx="5904000" cy="580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dirty="0">
              <a:solidFill>
                <a:schemeClr val="tx1"/>
              </a:solidFill>
            </a:rPr>
            <a:t>La grafica aumenta la dimensione dei file: molti utenti usano i modem e non </a:t>
          </a:r>
          <a:br>
            <a:rPr lang="it-IT" sz="1200" b="1" kern="1200" dirty="0">
              <a:solidFill>
                <a:schemeClr val="tx1"/>
              </a:solidFill>
            </a:rPr>
          </a:br>
          <a:r>
            <a:rPr lang="it-IT" sz="1200" b="1" kern="1200" dirty="0">
              <a:solidFill>
                <a:schemeClr val="tx1"/>
              </a:solidFill>
            </a:rPr>
            <a:t>hanno molta pazienza con i siti lenti.</a:t>
          </a:r>
          <a:endParaRPr lang="es-ES" sz="1200" kern="1200" dirty="0">
            <a:solidFill>
              <a:schemeClr val="tx1"/>
            </a:solidFill>
          </a:endParaRPr>
        </a:p>
      </dsp:txBody>
      <dsp:txXfrm>
        <a:off x="28329" y="70840"/>
        <a:ext cx="5847342" cy="523662"/>
      </dsp:txXfrm>
    </dsp:sp>
    <dsp:sp modelId="{E3AACF89-3DBC-4B4E-B41A-13AF6A712BC4}">
      <dsp:nvSpPr>
        <dsp:cNvPr id="0" name=""/>
        <dsp:cNvSpPr/>
      </dsp:nvSpPr>
      <dsp:spPr>
        <a:xfrm>
          <a:off x="0" y="684435"/>
          <a:ext cx="5904000" cy="58032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dirty="0">
              <a:solidFill>
                <a:schemeClr val="tx1"/>
              </a:solidFill>
            </a:rPr>
            <a:t>Il testo grafico non è testo e non lo si può ricercare.</a:t>
          </a:r>
          <a:endParaRPr lang="es-ES" sz="1200" kern="1200" dirty="0">
            <a:solidFill>
              <a:schemeClr val="tx1"/>
            </a:solidFill>
          </a:endParaRPr>
        </a:p>
      </dsp:txBody>
      <dsp:txXfrm>
        <a:off x="28329" y="712764"/>
        <a:ext cx="5847342" cy="523662"/>
      </dsp:txXfrm>
    </dsp:sp>
    <dsp:sp modelId="{D704A04E-89F5-4314-A685-DECA16DD52CC}">
      <dsp:nvSpPr>
        <dsp:cNvPr id="0" name=""/>
        <dsp:cNvSpPr/>
      </dsp:nvSpPr>
      <dsp:spPr>
        <a:xfrm>
          <a:off x="0" y="1354035"/>
          <a:ext cx="5904000" cy="58032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dirty="0">
              <a:solidFill>
                <a:schemeClr val="tx1"/>
              </a:solidFill>
            </a:rPr>
            <a:t>Il testo grafico non si può ingrandire.</a:t>
          </a:r>
          <a:endParaRPr lang="es-ES" sz="1200" kern="1200" dirty="0">
            <a:solidFill>
              <a:schemeClr val="tx1"/>
            </a:solidFill>
          </a:endParaRPr>
        </a:p>
      </dsp:txBody>
      <dsp:txXfrm>
        <a:off x="28329" y="1382364"/>
        <a:ext cx="5847342" cy="52366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8912A-E9BC-41F0-8C25-E14A77755B2B}">
      <dsp:nvSpPr>
        <dsp:cNvPr id="0" name=""/>
        <dsp:cNvSpPr/>
      </dsp:nvSpPr>
      <dsp:spPr>
        <a:xfrm>
          <a:off x="0" y="218695"/>
          <a:ext cx="4625565" cy="1044225"/>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358995" tIns="270764" rIns="358995" bIns="85344" numCol="1" spcCol="1270" anchor="t" anchorCtr="0">
          <a:noAutofit/>
        </a:bodyPr>
        <a:lstStyle/>
        <a:p>
          <a:pPr marL="114300" lvl="1" indent="-114300" algn="l" defTabSz="533400">
            <a:lnSpc>
              <a:spcPct val="90000"/>
            </a:lnSpc>
            <a:spcBef>
              <a:spcPct val="0"/>
            </a:spcBef>
            <a:spcAft>
              <a:spcPct val="15000"/>
            </a:spcAft>
            <a:buChar char="•"/>
          </a:pPr>
          <a:r>
            <a:rPr lang="it-IT" sz="1200" b="1" kern="1200">
              <a:solidFill>
                <a:schemeClr val="tx1"/>
              </a:solidFill>
            </a:rPr>
            <a:t>Evitare il gergo</a:t>
          </a:r>
          <a:endParaRPr lang="es-ES" sz="1200" kern="1200">
            <a:solidFill>
              <a:schemeClr val="tx1"/>
            </a:solidFill>
          </a:endParaRPr>
        </a:p>
        <a:p>
          <a:pPr marL="114300" lvl="1" indent="-114300" algn="l" defTabSz="533400">
            <a:lnSpc>
              <a:spcPct val="90000"/>
            </a:lnSpc>
            <a:spcBef>
              <a:spcPct val="0"/>
            </a:spcBef>
            <a:spcAft>
              <a:spcPct val="15000"/>
            </a:spcAft>
            <a:buChar char="•"/>
          </a:pPr>
          <a:r>
            <a:rPr lang="it-IT" sz="1200" b="1" kern="1200" dirty="0">
              <a:solidFill>
                <a:schemeClr val="tx1"/>
              </a:solidFill>
            </a:rPr>
            <a:t>Evitare gli acronimi</a:t>
          </a:r>
          <a:endParaRPr lang="es-ES" sz="1200" kern="1200" dirty="0">
            <a:solidFill>
              <a:schemeClr val="tx1"/>
            </a:solidFill>
          </a:endParaRPr>
        </a:p>
        <a:p>
          <a:pPr marL="114300" lvl="1" indent="-114300" algn="l" defTabSz="533400">
            <a:lnSpc>
              <a:spcPct val="90000"/>
            </a:lnSpc>
            <a:spcBef>
              <a:spcPct val="0"/>
            </a:spcBef>
            <a:spcAft>
              <a:spcPct val="15000"/>
            </a:spcAft>
            <a:buChar char="•"/>
          </a:pPr>
          <a:r>
            <a:rPr lang="it-IT" sz="1200" b="1" kern="1200" dirty="0">
              <a:solidFill>
                <a:schemeClr val="tx1"/>
              </a:solidFill>
            </a:rPr>
            <a:t>Mettere da parte: sarcasmo giochi di parole e luoghi comuni.</a:t>
          </a:r>
          <a:endParaRPr lang="es-ES" sz="1200" kern="1200" dirty="0">
            <a:solidFill>
              <a:schemeClr val="tx1"/>
            </a:solidFill>
          </a:endParaRPr>
        </a:p>
      </dsp:txBody>
      <dsp:txXfrm>
        <a:off x="0" y="218695"/>
        <a:ext cx="4625565" cy="1044225"/>
      </dsp:txXfrm>
    </dsp:sp>
    <dsp:sp modelId="{5D277F2F-20EF-4C6B-89E6-2D49DCD00E58}">
      <dsp:nvSpPr>
        <dsp:cNvPr id="0" name=""/>
        <dsp:cNvSpPr/>
      </dsp:nvSpPr>
      <dsp:spPr>
        <a:xfrm>
          <a:off x="231278" y="29462"/>
          <a:ext cx="3237895" cy="383760"/>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2385" tIns="0" rIns="122385" bIns="0" numCol="1" spcCol="1270" anchor="ctr" anchorCtr="0">
          <a:noAutofit/>
        </a:bodyPr>
        <a:lstStyle/>
        <a:p>
          <a:pPr marL="0" lvl="0" indent="0" algn="l" defTabSz="577850">
            <a:lnSpc>
              <a:spcPct val="90000"/>
            </a:lnSpc>
            <a:spcBef>
              <a:spcPct val="0"/>
            </a:spcBef>
            <a:spcAft>
              <a:spcPct val="35000"/>
            </a:spcAft>
            <a:buNone/>
          </a:pPr>
          <a:endParaRPr lang="es-ES" sz="1300" kern="1200"/>
        </a:p>
      </dsp:txBody>
      <dsp:txXfrm>
        <a:off x="250012" y="48196"/>
        <a:ext cx="3200427" cy="346292"/>
      </dsp:txXfrm>
    </dsp:sp>
    <dsp:sp modelId="{C62BB0A3-5600-4D18-93F3-3551AC977FC7}">
      <dsp:nvSpPr>
        <dsp:cNvPr id="0" name=""/>
        <dsp:cNvSpPr/>
      </dsp:nvSpPr>
      <dsp:spPr>
        <a:xfrm>
          <a:off x="0" y="1527647"/>
          <a:ext cx="4625565" cy="3276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1EB466A3-1C27-44F1-A86A-A1A87FBDCB52}">
      <dsp:nvSpPr>
        <dsp:cNvPr id="0" name=""/>
        <dsp:cNvSpPr/>
      </dsp:nvSpPr>
      <dsp:spPr>
        <a:xfrm>
          <a:off x="231052" y="1335767"/>
          <a:ext cx="4271206" cy="383760"/>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2385" tIns="0" rIns="122385" bIns="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solidFill>
                <a:schemeClr val="tx1"/>
              </a:solidFill>
            </a:rPr>
            <a:t>Infastidiscono l’utente e risultano una perdita di tempo</a:t>
          </a:r>
        </a:p>
      </dsp:txBody>
      <dsp:txXfrm>
        <a:off x="249786" y="1354501"/>
        <a:ext cx="4233738" cy="34629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A2978-BF08-4DFB-B13B-2FE060968085}">
      <dsp:nvSpPr>
        <dsp:cNvPr id="0" name=""/>
        <dsp:cNvSpPr/>
      </dsp:nvSpPr>
      <dsp:spPr>
        <a:xfrm>
          <a:off x="2736304" y="986165"/>
          <a:ext cx="1935955" cy="335992"/>
        </a:xfrm>
        <a:custGeom>
          <a:avLst/>
          <a:gdLst/>
          <a:ahLst/>
          <a:cxnLst/>
          <a:rect l="0" t="0" r="0" b="0"/>
          <a:pathLst>
            <a:path>
              <a:moveTo>
                <a:pt x="0" y="0"/>
              </a:moveTo>
              <a:lnTo>
                <a:pt x="0" y="167996"/>
              </a:lnTo>
              <a:lnTo>
                <a:pt x="1935955" y="167996"/>
              </a:lnTo>
              <a:lnTo>
                <a:pt x="1935955" y="3359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B4E330-CE6B-4E8E-AA8C-D77A725F70BB}">
      <dsp:nvSpPr>
        <dsp:cNvPr id="0" name=""/>
        <dsp:cNvSpPr/>
      </dsp:nvSpPr>
      <dsp:spPr>
        <a:xfrm>
          <a:off x="2690584" y="986165"/>
          <a:ext cx="91440" cy="335992"/>
        </a:xfrm>
        <a:custGeom>
          <a:avLst/>
          <a:gdLst/>
          <a:ahLst/>
          <a:cxnLst/>
          <a:rect l="0" t="0" r="0" b="0"/>
          <a:pathLst>
            <a:path>
              <a:moveTo>
                <a:pt x="45720" y="0"/>
              </a:moveTo>
              <a:lnTo>
                <a:pt x="45720" y="3359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520336-F1D1-4DCE-BB69-E036A229B05E}">
      <dsp:nvSpPr>
        <dsp:cNvPr id="0" name=""/>
        <dsp:cNvSpPr/>
      </dsp:nvSpPr>
      <dsp:spPr>
        <a:xfrm>
          <a:off x="800348" y="986165"/>
          <a:ext cx="1935955" cy="335992"/>
        </a:xfrm>
        <a:custGeom>
          <a:avLst/>
          <a:gdLst/>
          <a:ahLst/>
          <a:cxnLst/>
          <a:rect l="0" t="0" r="0" b="0"/>
          <a:pathLst>
            <a:path>
              <a:moveTo>
                <a:pt x="1935955" y="0"/>
              </a:moveTo>
              <a:lnTo>
                <a:pt x="1935955" y="167996"/>
              </a:lnTo>
              <a:lnTo>
                <a:pt x="0" y="167996"/>
              </a:lnTo>
              <a:lnTo>
                <a:pt x="0" y="3359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C5F655-FBF8-4FE2-AFD6-C43CA70CB53B}">
      <dsp:nvSpPr>
        <dsp:cNvPr id="0" name=""/>
        <dsp:cNvSpPr/>
      </dsp:nvSpPr>
      <dsp:spPr>
        <a:xfrm>
          <a:off x="1936322" y="186184"/>
          <a:ext cx="1599962" cy="7999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i="1" kern="1200">
              <a:solidFill>
                <a:schemeClr val="tx1"/>
              </a:solidFill>
            </a:rPr>
            <a:t>Per lasciare l’utente più a lungo sul proprio sito: </a:t>
          </a:r>
          <a:endParaRPr lang="es-ES" sz="1200" kern="1200">
            <a:solidFill>
              <a:schemeClr val="tx1"/>
            </a:solidFill>
          </a:endParaRPr>
        </a:p>
      </dsp:txBody>
      <dsp:txXfrm>
        <a:off x="1936322" y="186184"/>
        <a:ext cx="1599962" cy="799981"/>
      </dsp:txXfrm>
    </dsp:sp>
    <dsp:sp modelId="{1EAFCE7C-9FBF-4B3D-9C9C-CA66D0940FC3}">
      <dsp:nvSpPr>
        <dsp:cNvPr id="0" name=""/>
        <dsp:cNvSpPr/>
      </dsp:nvSpPr>
      <dsp:spPr>
        <a:xfrm>
          <a:off x="367" y="1322158"/>
          <a:ext cx="1599962" cy="7999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chemeClr val="tx1"/>
              </a:solidFill>
            </a:rPr>
            <a:t>Distribuire i contenuti su più pagine.</a:t>
          </a:r>
          <a:endParaRPr lang="es-ES" sz="1200" kern="1200">
            <a:solidFill>
              <a:schemeClr val="tx1"/>
            </a:solidFill>
          </a:endParaRPr>
        </a:p>
      </dsp:txBody>
      <dsp:txXfrm>
        <a:off x="367" y="1322158"/>
        <a:ext cx="1599962" cy="799981"/>
      </dsp:txXfrm>
    </dsp:sp>
    <dsp:sp modelId="{90199152-45FA-446A-924F-A2DD7615897C}">
      <dsp:nvSpPr>
        <dsp:cNvPr id="0" name=""/>
        <dsp:cNvSpPr/>
      </dsp:nvSpPr>
      <dsp:spPr>
        <a:xfrm>
          <a:off x="1936322" y="1322158"/>
          <a:ext cx="1599962" cy="7999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chemeClr val="tx1"/>
              </a:solidFill>
            </a:rPr>
            <a:t>Partire da punti chiave </a:t>
          </a:r>
          <a:endParaRPr lang="es-ES" sz="1200" kern="1200">
            <a:solidFill>
              <a:schemeClr val="tx1"/>
            </a:solidFill>
          </a:endParaRPr>
        </a:p>
      </dsp:txBody>
      <dsp:txXfrm>
        <a:off x="1936322" y="1322158"/>
        <a:ext cx="1599962" cy="799981"/>
      </dsp:txXfrm>
    </dsp:sp>
    <dsp:sp modelId="{BD6B94E3-C892-47A7-8CDD-ED49683A0BAF}">
      <dsp:nvSpPr>
        <dsp:cNvPr id="0" name=""/>
        <dsp:cNvSpPr/>
      </dsp:nvSpPr>
      <dsp:spPr>
        <a:xfrm>
          <a:off x="3872277" y="1322158"/>
          <a:ext cx="1599962" cy="7999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a:solidFill>
                <a:schemeClr val="tx1"/>
              </a:solidFill>
            </a:rPr>
            <a:t>Scendere in maniera semplice nei dettagli</a:t>
          </a:r>
          <a:endParaRPr lang="es-ES" sz="1200" kern="1200">
            <a:solidFill>
              <a:schemeClr val="tx1"/>
            </a:solidFill>
          </a:endParaRPr>
        </a:p>
      </dsp:txBody>
      <dsp:txXfrm>
        <a:off x="3872277" y="1322158"/>
        <a:ext cx="1599962" cy="79998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C0510-5F7F-4070-AC79-0FCCBADC56BD}">
      <dsp:nvSpPr>
        <dsp:cNvPr id="0" name=""/>
        <dsp:cNvSpPr/>
      </dsp:nvSpPr>
      <dsp:spPr>
        <a:xfrm>
          <a:off x="-2725675" y="-420322"/>
          <a:ext cx="3252982" cy="3252982"/>
        </a:xfrm>
        <a:prstGeom prst="blockArc">
          <a:avLst>
            <a:gd name="adj1" fmla="val 18900000"/>
            <a:gd name="adj2" fmla="val 2700000"/>
            <a:gd name="adj3" fmla="val 664"/>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75D8F-F8D1-45AA-8DDD-253FC299383F}">
      <dsp:nvSpPr>
        <dsp:cNvPr id="0" name=""/>
        <dsp:cNvSpPr/>
      </dsp:nvSpPr>
      <dsp:spPr>
        <a:xfrm>
          <a:off x="231914" y="150722"/>
          <a:ext cx="5418879"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it-IT" sz="1200" b="1" kern="1200">
              <a:solidFill>
                <a:schemeClr val="tx1"/>
              </a:solidFill>
            </a:rPr>
            <a:t>Evidenziare le parole chiave</a:t>
          </a:r>
          <a:endParaRPr lang="es-ES" sz="1200" kern="1200">
            <a:solidFill>
              <a:schemeClr val="tx1"/>
            </a:solidFill>
          </a:endParaRPr>
        </a:p>
      </dsp:txBody>
      <dsp:txXfrm>
        <a:off x="231914" y="150722"/>
        <a:ext cx="5418879" cy="301638"/>
      </dsp:txXfrm>
    </dsp:sp>
    <dsp:sp modelId="{0F676105-D27C-453A-92E5-72B9E9FABC4C}">
      <dsp:nvSpPr>
        <dsp:cNvPr id="0" name=""/>
        <dsp:cNvSpPr/>
      </dsp:nvSpPr>
      <dsp:spPr>
        <a:xfrm>
          <a:off x="43390" y="113018"/>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406F9B-F56A-48A6-8D25-AC5CD0D55C1A}">
      <dsp:nvSpPr>
        <dsp:cNvPr id="0" name=""/>
        <dsp:cNvSpPr/>
      </dsp:nvSpPr>
      <dsp:spPr>
        <a:xfrm>
          <a:off x="448060" y="603036"/>
          <a:ext cx="5202733"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it-IT" sz="1200" b="1" kern="1200">
              <a:solidFill>
                <a:schemeClr val="tx1"/>
              </a:solidFill>
            </a:rPr>
            <a:t>Titoli e intestazioni brevi e descrittivi</a:t>
          </a:r>
          <a:endParaRPr lang="es-ES" sz="1200" kern="1200">
            <a:solidFill>
              <a:schemeClr val="tx1"/>
            </a:solidFill>
          </a:endParaRPr>
        </a:p>
      </dsp:txBody>
      <dsp:txXfrm>
        <a:off x="448060" y="603036"/>
        <a:ext cx="5202733" cy="301638"/>
      </dsp:txXfrm>
    </dsp:sp>
    <dsp:sp modelId="{58B9B2A9-B923-44AB-B826-EDD5385640D6}">
      <dsp:nvSpPr>
        <dsp:cNvPr id="0" name=""/>
        <dsp:cNvSpPr/>
      </dsp:nvSpPr>
      <dsp:spPr>
        <a:xfrm>
          <a:off x="259535" y="565331"/>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6AC157-CDAF-4CB3-AC8D-8EC1A31FF181}">
      <dsp:nvSpPr>
        <dsp:cNvPr id="0" name=""/>
        <dsp:cNvSpPr/>
      </dsp:nvSpPr>
      <dsp:spPr>
        <a:xfrm>
          <a:off x="514399" y="1055349"/>
          <a:ext cx="5136394"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it-IT" sz="1200" b="1" kern="1200">
              <a:solidFill>
                <a:schemeClr val="tx1"/>
              </a:solidFill>
            </a:rPr>
            <a:t>Liste puntate e numerate</a:t>
          </a:r>
          <a:endParaRPr lang="es-ES" sz="1200" kern="1200">
            <a:solidFill>
              <a:schemeClr val="tx1"/>
            </a:solidFill>
          </a:endParaRPr>
        </a:p>
      </dsp:txBody>
      <dsp:txXfrm>
        <a:off x="514399" y="1055349"/>
        <a:ext cx="5136394" cy="301638"/>
      </dsp:txXfrm>
    </dsp:sp>
    <dsp:sp modelId="{67C1A7B8-BB22-4A83-B88E-A2FEB102ABCB}">
      <dsp:nvSpPr>
        <dsp:cNvPr id="0" name=""/>
        <dsp:cNvSpPr/>
      </dsp:nvSpPr>
      <dsp:spPr>
        <a:xfrm>
          <a:off x="325875" y="1017644"/>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F9D43A-AE52-4B42-90CC-16788F3E1D35}">
      <dsp:nvSpPr>
        <dsp:cNvPr id="0" name=""/>
        <dsp:cNvSpPr/>
      </dsp:nvSpPr>
      <dsp:spPr>
        <a:xfrm>
          <a:off x="448060" y="1507663"/>
          <a:ext cx="5202733"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it-IT" sz="1200" b="1" kern="1200">
              <a:solidFill>
                <a:schemeClr val="tx1"/>
              </a:solidFill>
            </a:rPr>
            <a:t>Paragrafi brevi</a:t>
          </a:r>
          <a:endParaRPr lang="es-ES" sz="1200" kern="1200">
            <a:solidFill>
              <a:schemeClr val="tx1"/>
            </a:solidFill>
          </a:endParaRPr>
        </a:p>
      </dsp:txBody>
      <dsp:txXfrm>
        <a:off x="448060" y="1507663"/>
        <a:ext cx="5202733" cy="301638"/>
      </dsp:txXfrm>
    </dsp:sp>
    <dsp:sp modelId="{FD65C48A-1B36-4CA0-84FF-99A3C54147BF}">
      <dsp:nvSpPr>
        <dsp:cNvPr id="0" name=""/>
        <dsp:cNvSpPr/>
      </dsp:nvSpPr>
      <dsp:spPr>
        <a:xfrm>
          <a:off x="259535" y="1469958"/>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8395BB-F04C-4EA1-B69B-F5323CDCD0E7}">
      <dsp:nvSpPr>
        <dsp:cNvPr id="0" name=""/>
        <dsp:cNvSpPr/>
      </dsp:nvSpPr>
      <dsp:spPr>
        <a:xfrm>
          <a:off x="231914" y="1959976"/>
          <a:ext cx="5418879"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it-IT" sz="1200" b="1" kern="1200">
              <a:solidFill>
                <a:schemeClr val="tx1"/>
              </a:solidFill>
            </a:rPr>
            <a:t>Enunciare nelle prime righe il concetto della pagina</a:t>
          </a:r>
          <a:endParaRPr lang="es-ES" sz="1200" kern="1200">
            <a:solidFill>
              <a:schemeClr val="tx1"/>
            </a:solidFill>
          </a:endParaRPr>
        </a:p>
      </dsp:txBody>
      <dsp:txXfrm>
        <a:off x="231914" y="1959976"/>
        <a:ext cx="5418879" cy="301638"/>
      </dsp:txXfrm>
    </dsp:sp>
    <dsp:sp modelId="{F871452E-D99F-4EE3-98D8-1ED2C2DB7B2F}">
      <dsp:nvSpPr>
        <dsp:cNvPr id="0" name=""/>
        <dsp:cNvSpPr/>
      </dsp:nvSpPr>
      <dsp:spPr>
        <a:xfrm>
          <a:off x="43390" y="1922271"/>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28179-E6F1-4B51-BDE7-FD252AA2868E}">
      <dsp:nvSpPr>
        <dsp:cNvPr id="0" name=""/>
        <dsp:cNvSpPr/>
      </dsp:nvSpPr>
      <dsp:spPr>
        <a:xfrm>
          <a:off x="478331" y="0"/>
          <a:ext cx="5421090" cy="1944216"/>
        </a:xfrm>
        <a:prstGeom prst="rightArrow">
          <a:avLst/>
        </a:prstGeom>
        <a:solidFill>
          <a:srgbClr val="0070C0"/>
        </a:solidFill>
        <a:ln>
          <a:noFill/>
        </a:ln>
        <a:effectLst/>
      </dsp:spPr>
      <dsp:style>
        <a:lnRef idx="0">
          <a:scrgbClr r="0" g="0" b="0"/>
        </a:lnRef>
        <a:fillRef idx="1">
          <a:scrgbClr r="0" g="0" b="0"/>
        </a:fillRef>
        <a:effectRef idx="0">
          <a:scrgbClr r="0" g="0" b="0"/>
        </a:effectRef>
        <a:fontRef idx="minor"/>
      </dsp:style>
    </dsp:sp>
    <dsp:sp modelId="{968CE002-AB25-4D88-ADCE-0A5E6BC658E2}">
      <dsp:nvSpPr>
        <dsp:cNvPr id="0" name=""/>
        <dsp:cNvSpPr/>
      </dsp:nvSpPr>
      <dsp:spPr>
        <a:xfrm>
          <a:off x="1181" y="583264"/>
          <a:ext cx="1995374" cy="77768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Più un utente è esperto in navigazione online, meno tempo spendere su un sito</a:t>
          </a:r>
          <a:br>
            <a:rPr lang="it-IT" sz="1200" kern="1200" dirty="0">
              <a:solidFill>
                <a:schemeClr val="tx1"/>
              </a:solidFill>
              <a:latin typeface="Arial Rounded MT Bold" panose="020F0704030504030204" pitchFamily="34" charset="0"/>
            </a:rPr>
          </a:br>
          <a:endParaRPr lang="es-ES" sz="1200" kern="1200" dirty="0">
            <a:solidFill>
              <a:schemeClr val="tx1"/>
            </a:solidFill>
            <a:latin typeface="Arial Rounded MT Bold" panose="020F0704030504030204" pitchFamily="34" charset="0"/>
          </a:endParaRPr>
        </a:p>
      </dsp:txBody>
      <dsp:txXfrm>
        <a:off x="39145" y="621228"/>
        <a:ext cx="1919446" cy="701758"/>
      </dsp:txXfrm>
    </dsp:sp>
    <dsp:sp modelId="{404372A0-A4FD-47DB-8154-FD91D939F84A}">
      <dsp:nvSpPr>
        <dsp:cNvPr id="0" name=""/>
        <dsp:cNvSpPr/>
      </dsp:nvSpPr>
      <dsp:spPr>
        <a:xfrm>
          <a:off x="2191189" y="412119"/>
          <a:ext cx="1995374" cy="1119977"/>
        </a:xfrm>
        <a:prstGeom prst="roundRect">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Solo il 23% degli utenti fa scorrere il contenuto della homepage durante la prima visita in un sito web</a:t>
          </a:r>
          <a:br>
            <a:rPr lang="it-IT" sz="1200" kern="1200" dirty="0">
              <a:solidFill>
                <a:schemeClr val="tx1"/>
              </a:solidFill>
              <a:latin typeface="Arial Rounded MT Bold" panose="020F0704030504030204" pitchFamily="34" charset="0"/>
            </a:rPr>
          </a:br>
          <a:endParaRPr lang="es-ES" sz="1200" kern="1200" dirty="0">
            <a:solidFill>
              <a:schemeClr val="tx1"/>
            </a:solidFill>
            <a:latin typeface="Arial Rounded MT Bold" panose="020F0704030504030204" pitchFamily="34" charset="0"/>
          </a:endParaRPr>
        </a:p>
      </dsp:txBody>
      <dsp:txXfrm>
        <a:off x="2245862" y="466792"/>
        <a:ext cx="1886028" cy="1010631"/>
      </dsp:txXfrm>
    </dsp:sp>
    <dsp:sp modelId="{6CF32255-E51F-4512-94D1-2649102F1105}">
      <dsp:nvSpPr>
        <dsp:cNvPr id="0" name=""/>
        <dsp:cNvSpPr/>
      </dsp:nvSpPr>
      <dsp:spPr>
        <a:xfrm>
          <a:off x="4381197" y="583264"/>
          <a:ext cx="1995374" cy="777686"/>
        </a:xfrm>
        <a:prstGeom prst="round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Gli utenti passano più tempo su una pagina interna che sulla homepage</a:t>
          </a:r>
          <a:endParaRPr lang="es-ES" sz="1200" kern="1200" dirty="0">
            <a:solidFill>
              <a:schemeClr val="tx1"/>
            </a:solidFill>
            <a:latin typeface="Arial Rounded MT Bold" panose="020F0704030504030204" pitchFamily="34" charset="0"/>
          </a:endParaRPr>
        </a:p>
      </dsp:txBody>
      <dsp:txXfrm>
        <a:off x="4419161" y="621228"/>
        <a:ext cx="1919446" cy="70175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C6506-004E-46CC-A9AF-755193E2DEC5}">
      <dsp:nvSpPr>
        <dsp:cNvPr id="0" name=""/>
        <dsp:cNvSpPr/>
      </dsp:nvSpPr>
      <dsp:spPr>
        <a:xfrm>
          <a:off x="892" y="305886"/>
          <a:ext cx="1904255" cy="11425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i="1" u="sng" kern="1200" dirty="0">
              <a:solidFill>
                <a:schemeClr val="tx1"/>
              </a:solidFill>
            </a:rPr>
            <a:t>Liste puntate                        </a:t>
          </a:r>
          <a:r>
            <a:rPr lang="it-IT" sz="1200" b="1" kern="1200" dirty="0">
              <a:solidFill>
                <a:schemeClr val="tx1"/>
              </a:solidFill>
            </a:rPr>
            <a:t>quando l’ordine delle voci è importante.</a:t>
          </a:r>
          <a:endParaRPr lang="es-ES" sz="1200" kern="1200" dirty="0">
            <a:solidFill>
              <a:schemeClr val="tx1"/>
            </a:solidFill>
          </a:endParaRPr>
        </a:p>
      </dsp:txBody>
      <dsp:txXfrm>
        <a:off x="34356" y="339350"/>
        <a:ext cx="1837327" cy="1075625"/>
      </dsp:txXfrm>
    </dsp:sp>
    <dsp:sp modelId="{347E2D14-EA63-4C6A-B327-81B078913063}">
      <dsp:nvSpPr>
        <dsp:cNvPr id="0" name=""/>
        <dsp:cNvSpPr/>
      </dsp:nvSpPr>
      <dsp:spPr>
        <a:xfrm rot="21586386">
          <a:off x="2084200" y="641033"/>
          <a:ext cx="403604" cy="472255"/>
        </a:xfrm>
        <a:prstGeom prst="rightArrow">
          <a:avLst>
            <a:gd name="adj1" fmla="val 60000"/>
            <a:gd name="adj2" fmla="val 50000"/>
          </a:avLst>
        </a:prstGeom>
        <a:solidFill>
          <a:srgbClr val="9AD3E9"/>
        </a:solidFill>
        <a:ln>
          <a:solidFill>
            <a:srgbClr val="98DFBB"/>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2084200" y="735724"/>
        <a:ext cx="282523" cy="283353"/>
      </dsp:txXfrm>
    </dsp:sp>
    <dsp:sp modelId="{98E80C87-708D-4CD7-93D1-85EB5BE968F3}">
      <dsp:nvSpPr>
        <dsp:cNvPr id="0" name=""/>
        <dsp:cNvSpPr/>
      </dsp:nvSpPr>
      <dsp:spPr>
        <a:xfrm>
          <a:off x="2666660" y="295329"/>
          <a:ext cx="1904255" cy="1142553"/>
        </a:xfrm>
        <a:prstGeom prst="roundRect">
          <a:avLst>
            <a:gd name="adj" fmla="val 1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i="1" u="sng" kern="1200" dirty="0">
              <a:solidFill>
                <a:schemeClr val="tx1"/>
              </a:solidFill>
            </a:rPr>
            <a:t>Liste numerate                            </a:t>
          </a:r>
          <a:r>
            <a:rPr lang="it-IT" sz="1200" b="1" kern="1200" dirty="0">
              <a:solidFill>
                <a:schemeClr val="tx1"/>
              </a:solidFill>
            </a:rPr>
            <a:t>se si elencano istruzioni o le voci vanno inserite in una precisa sequenza</a:t>
          </a:r>
          <a:endParaRPr lang="es-ES" sz="1200" kern="1200" dirty="0">
            <a:solidFill>
              <a:schemeClr val="tx1"/>
            </a:solidFill>
          </a:endParaRPr>
        </a:p>
      </dsp:txBody>
      <dsp:txXfrm>
        <a:off x="2700124" y="328793"/>
        <a:ext cx="1837327" cy="107562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B672A-7586-4DDF-BDAA-9A09FF796E79}">
      <dsp:nvSpPr>
        <dsp:cNvPr id="0" name=""/>
        <dsp:cNvSpPr/>
      </dsp:nvSpPr>
      <dsp:spPr>
        <a:xfrm>
          <a:off x="389054" y="0"/>
          <a:ext cx="4409290" cy="1944216"/>
        </a:xfrm>
        <a:prstGeom prst="rightArrow">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 modelId="{58C0FFFD-6B7F-4FE9-A416-A34F2FD6A4AB}">
      <dsp:nvSpPr>
        <dsp:cNvPr id="0" name=""/>
        <dsp:cNvSpPr/>
      </dsp:nvSpPr>
      <dsp:spPr>
        <a:xfrm>
          <a:off x="0" y="301726"/>
          <a:ext cx="1727791" cy="1340762"/>
        </a:xfrm>
        <a:prstGeom prst="round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dirty="0" err="1">
              <a:solidFill>
                <a:schemeClr val="tx1"/>
              </a:solidFill>
            </a:rPr>
            <a:t>Affinchè</a:t>
          </a:r>
          <a:r>
            <a:rPr lang="it-IT" sz="1200" b="1" kern="1200" dirty="0">
              <a:solidFill>
                <a:schemeClr val="tx1"/>
              </a:solidFill>
            </a:rPr>
            <a:t> i contenuti siano utili devono essere: concisi, informativi e scritti in uno </a:t>
          </a:r>
          <a:br>
            <a:rPr lang="it-IT" sz="1200" b="1" kern="1200" dirty="0">
              <a:solidFill>
                <a:schemeClr val="tx1"/>
              </a:solidFill>
            </a:rPr>
          </a:br>
          <a:r>
            <a:rPr lang="it-IT" sz="1200" b="1" kern="1200" dirty="0">
              <a:solidFill>
                <a:schemeClr val="tx1"/>
              </a:solidFill>
            </a:rPr>
            <a:t>stile oggettivo adatto al web.</a:t>
          </a:r>
          <a:endParaRPr lang="es-ES" sz="1200" kern="1200" dirty="0">
            <a:solidFill>
              <a:schemeClr val="tx1"/>
            </a:solidFill>
          </a:endParaRPr>
        </a:p>
      </dsp:txBody>
      <dsp:txXfrm>
        <a:off x="65451" y="367177"/>
        <a:ext cx="1596889" cy="1209860"/>
      </dsp:txXfrm>
    </dsp:sp>
    <dsp:sp modelId="{5E7E04B1-61F0-4027-A675-11BA2F439486}">
      <dsp:nvSpPr>
        <dsp:cNvPr id="0" name=""/>
        <dsp:cNvSpPr/>
      </dsp:nvSpPr>
      <dsp:spPr>
        <a:xfrm>
          <a:off x="1992832" y="427556"/>
          <a:ext cx="1464763" cy="1089103"/>
        </a:xfrm>
        <a:prstGeom prst="round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Ricordarsi che a volte l’utente viene indirizzato dai motori di ricerca a link profondi</a:t>
          </a:r>
          <a:endParaRPr lang="es-ES" sz="1200" kern="1200" dirty="0">
            <a:solidFill>
              <a:schemeClr val="tx1"/>
            </a:solidFill>
          </a:endParaRPr>
        </a:p>
      </dsp:txBody>
      <dsp:txXfrm>
        <a:off x="2045998" y="480722"/>
        <a:ext cx="1358431" cy="982771"/>
      </dsp:txXfrm>
    </dsp:sp>
    <dsp:sp modelId="{ECA77C0D-AEFC-4DD1-8146-A09846963E99}">
      <dsp:nvSpPr>
        <dsp:cNvPr id="0" name=""/>
        <dsp:cNvSpPr/>
      </dsp:nvSpPr>
      <dsp:spPr>
        <a:xfrm>
          <a:off x="3648576" y="583264"/>
          <a:ext cx="1464763" cy="777686"/>
        </a:xfrm>
        <a:prstGeom prst="round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E’ importante menzionare un prodotto in un articolo </a:t>
          </a:r>
          <a:endParaRPr lang="es-ES" sz="1200" kern="1200" dirty="0">
            <a:solidFill>
              <a:schemeClr val="tx1"/>
            </a:solidFill>
          </a:endParaRPr>
        </a:p>
      </dsp:txBody>
      <dsp:txXfrm>
        <a:off x="3686540" y="621228"/>
        <a:ext cx="1388835" cy="70175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851F1-73BA-4FD4-A205-25783BB0A29E}">
      <dsp:nvSpPr>
        <dsp:cNvPr id="0" name=""/>
        <dsp:cNvSpPr/>
      </dsp:nvSpPr>
      <dsp:spPr>
        <a:xfrm>
          <a:off x="227220" y="461594"/>
          <a:ext cx="5810254" cy="453732"/>
        </a:xfrm>
        <a:prstGeom prst="round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i="0" kern="1200" dirty="0">
              <a:solidFill>
                <a:schemeClr val="tx1"/>
              </a:solidFill>
            </a:rPr>
            <a:t>Le 4 regole dello scorrimento:</a:t>
          </a:r>
          <a:endParaRPr lang="es-ES" sz="1200" i="0" kern="1200" dirty="0">
            <a:solidFill>
              <a:schemeClr val="tx1"/>
            </a:solidFill>
          </a:endParaRPr>
        </a:p>
      </dsp:txBody>
      <dsp:txXfrm>
        <a:off x="249369" y="483743"/>
        <a:ext cx="5765956" cy="409434"/>
      </dsp:txXfrm>
    </dsp:sp>
    <dsp:sp modelId="{0C1EB2F3-81AB-42AB-9003-495DF2C4EA05}">
      <dsp:nvSpPr>
        <dsp:cNvPr id="0" name=""/>
        <dsp:cNvSpPr/>
      </dsp:nvSpPr>
      <dsp:spPr>
        <a:xfrm>
          <a:off x="0" y="1071189"/>
          <a:ext cx="6264695"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904" tIns="15240" rIns="85344" bIns="15240" numCol="1" spcCol="1270" anchor="t" anchorCtr="0">
          <a:noAutofit/>
        </a:bodyPr>
        <a:lstStyle/>
        <a:p>
          <a:pPr marL="114300" lvl="1" indent="-114300" algn="l" defTabSz="533400">
            <a:lnSpc>
              <a:spcPct val="90000"/>
            </a:lnSpc>
            <a:spcBef>
              <a:spcPct val="0"/>
            </a:spcBef>
            <a:spcAft>
              <a:spcPct val="20000"/>
            </a:spcAft>
            <a:buChar char="•"/>
          </a:pPr>
          <a:r>
            <a:rPr lang="it-IT" sz="1200" b="1" kern="1200" dirty="0"/>
            <a:t>Rispettare le regole di design, l’utente cerca solo dove si aspetta di trovare una </a:t>
          </a:r>
          <a:br>
            <a:rPr lang="it-IT" sz="1200" b="1" kern="1200" dirty="0"/>
          </a:br>
          <a:r>
            <a:rPr lang="it-IT" sz="1200" b="1" kern="1200" dirty="0"/>
            <a:t>cosa.</a:t>
          </a:r>
          <a:endParaRPr lang="es-ES" sz="1200" kern="1200" dirty="0"/>
        </a:p>
        <a:p>
          <a:pPr marL="114300" lvl="1" indent="-114300" algn="l" defTabSz="533400">
            <a:lnSpc>
              <a:spcPct val="90000"/>
            </a:lnSpc>
            <a:spcBef>
              <a:spcPct val="0"/>
            </a:spcBef>
            <a:spcAft>
              <a:spcPct val="20000"/>
            </a:spcAft>
            <a:buChar char="•"/>
          </a:pPr>
          <a:r>
            <a:rPr lang="it-IT" sz="1200" b="1" kern="1200" dirty="0"/>
            <a:t>Se c’è spazio bianco in fondo alla schermata, l’utente si aspetta la fine della pagina. </a:t>
          </a:r>
          <a:endParaRPr lang="es-ES" sz="1200" kern="1200" dirty="0"/>
        </a:p>
        <a:p>
          <a:pPr marL="114300" lvl="1" indent="-114300" algn="l" defTabSz="533400">
            <a:lnSpc>
              <a:spcPct val="90000"/>
            </a:lnSpc>
            <a:spcBef>
              <a:spcPct val="0"/>
            </a:spcBef>
            <a:spcAft>
              <a:spcPct val="20000"/>
            </a:spcAft>
            <a:buChar char="•"/>
          </a:pPr>
          <a:r>
            <a:rPr lang="it-IT" sz="1200" b="1" kern="1200" dirty="0"/>
            <a:t>La simil - pubblicità è un segnale di fine pagina</a:t>
          </a:r>
          <a:endParaRPr lang="es-ES" sz="1200" kern="1200" dirty="0"/>
        </a:p>
        <a:p>
          <a:pPr marL="114300" lvl="1" indent="-114300" algn="l" defTabSz="533400">
            <a:lnSpc>
              <a:spcPct val="90000"/>
            </a:lnSpc>
            <a:spcBef>
              <a:spcPct val="0"/>
            </a:spcBef>
            <a:spcAft>
              <a:spcPct val="20000"/>
            </a:spcAft>
            <a:buChar char="•"/>
          </a:pPr>
          <a:r>
            <a:rPr lang="it-IT" sz="1200" b="1" kern="1200"/>
            <a:t>Contenuti al di sopra della piega segnalano la presenza di contenuti al di sotto </a:t>
          </a:r>
          <a:br>
            <a:rPr lang="it-IT" sz="1200" b="1" kern="1200"/>
          </a:br>
          <a:r>
            <a:rPr lang="it-IT" sz="1200" b="1" kern="1200"/>
            <a:t>della piega.</a:t>
          </a:r>
          <a:endParaRPr lang="es-ES" sz="1200" kern="1200"/>
        </a:p>
      </dsp:txBody>
      <dsp:txXfrm>
        <a:off x="0" y="1071189"/>
        <a:ext cx="6264695" cy="12445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C46AF-C5DB-41AF-851D-D49762A60660}">
      <dsp:nvSpPr>
        <dsp:cNvPr id="0" name=""/>
        <dsp:cNvSpPr/>
      </dsp:nvSpPr>
      <dsp:spPr>
        <a:xfrm>
          <a:off x="0" y="7348"/>
          <a:ext cx="5770217" cy="413562"/>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latin typeface="Arial Rounded MT Bold" panose="020F0704030504030204" pitchFamily="34" charset="0"/>
            </a:rPr>
            <a:t>Offrire pagine specializzate con soluzioni a problemi comuni</a:t>
          </a:r>
          <a:endParaRPr lang="es-ES" sz="1200" kern="1200">
            <a:solidFill>
              <a:schemeClr val="tx1"/>
            </a:solidFill>
            <a:latin typeface="Arial Rounded MT Bold" panose="020F0704030504030204" pitchFamily="34" charset="0"/>
          </a:endParaRPr>
        </a:p>
      </dsp:txBody>
      <dsp:txXfrm>
        <a:off x="20188" y="27536"/>
        <a:ext cx="5729841" cy="373186"/>
      </dsp:txXfrm>
    </dsp:sp>
    <dsp:sp modelId="{23202E56-EE78-4DB6-B305-5B66D5087D36}">
      <dsp:nvSpPr>
        <dsp:cNvPr id="0" name=""/>
        <dsp:cNvSpPr/>
      </dsp:nvSpPr>
      <dsp:spPr>
        <a:xfrm>
          <a:off x="0" y="487150"/>
          <a:ext cx="5770217" cy="413562"/>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latin typeface="Arial Rounded MT Bold" panose="020F0704030504030204" pitchFamily="34" charset="0"/>
            </a:rPr>
            <a:t>Arricchire le risposte con link di approfondimento a contenuti e a servizi  </a:t>
          </a:r>
          <a:br>
            <a:rPr lang="it-IT" sz="1200" kern="1200">
              <a:solidFill>
                <a:schemeClr val="tx1"/>
              </a:solidFill>
              <a:latin typeface="Arial Rounded MT Bold" panose="020F0704030504030204" pitchFamily="34" charset="0"/>
            </a:rPr>
          </a:br>
          <a:r>
            <a:rPr lang="it-IT" sz="1200" kern="1200">
              <a:solidFill>
                <a:schemeClr val="tx1"/>
              </a:solidFill>
              <a:latin typeface="Arial Rounded MT Bold" panose="020F0704030504030204" pitchFamily="34" charset="0"/>
            </a:rPr>
            <a:t>correlati.</a:t>
          </a:r>
          <a:endParaRPr lang="es-ES" sz="1200" kern="1200">
            <a:solidFill>
              <a:schemeClr val="tx1"/>
            </a:solidFill>
            <a:latin typeface="Arial Rounded MT Bold" panose="020F0704030504030204" pitchFamily="34" charset="0"/>
          </a:endParaRPr>
        </a:p>
      </dsp:txBody>
      <dsp:txXfrm>
        <a:off x="20188" y="507338"/>
        <a:ext cx="5729841" cy="373186"/>
      </dsp:txXfrm>
    </dsp:sp>
    <dsp:sp modelId="{4BAA3F4E-4E9F-4FC8-85E8-8A758BC577C6}">
      <dsp:nvSpPr>
        <dsp:cNvPr id="0" name=""/>
        <dsp:cNvSpPr/>
      </dsp:nvSpPr>
      <dsp:spPr>
        <a:xfrm>
          <a:off x="0" y="966953"/>
          <a:ext cx="5770217" cy="413562"/>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a:solidFill>
                <a:schemeClr val="tx1"/>
              </a:solidFill>
              <a:latin typeface="Arial Rounded MT Bold" panose="020F0704030504030204" pitchFamily="34" charset="0"/>
            </a:rPr>
            <a:t>Fornire analisi e consigli con ‘PERSONALITA’’</a:t>
          </a:r>
          <a:endParaRPr lang="es-ES" sz="1200" kern="1200">
            <a:solidFill>
              <a:schemeClr val="tx1"/>
            </a:solidFill>
            <a:latin typeface="Arial Rounded MT Bold" panose="020F0704030504030204" pitchFamily="34" charset="0"/>
          </a:endParaRPr>
        </a:p>
      </dsp:txBody>
      <dsp:txXfrm>
        <a:off x="20188" y="987141"/>
        <a:ext cx="5729841" cy="373186"/>
      </dsp:txXfrm>
    </dsp:sp>
    <dsp:sp modelId="{055BE637-7225-4CED-9048-652299FFF78F}">
      <dsp:nvSpPr>
        <dsp:cNvPr id="0" name=""/>
        <dsp:cNvSpPr/>
      </dsp:nvSpPr>
      <dsp:spPr>
        <a:xfrm>
          <a:off x="0" y="1446755"/>
          <a:ext cx="5770217" cy="413562"/>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Distribuire newsletter per stabilire una relazione con l’utente e mantenerlo in   contatto con il vostro sito</a:t>
          </a:r>
          <a:endParaRPr lang="es-ES" sz="1200" kern="1200" dirty="0">
            <a:solidFill>
              <a:schemeClr val="tx1"/>
            </a:solidFill>
            <a:latin typeface="Arial Rounded MT Bold" panose="020F0704030504030204" pitchFamily="34" charset="0"/>
          </a:endParaRPr>
        </a:p>
      </dsp:txBody>
      <dsp:txXfrm>
        <a:off x="20188" y="1466943"/>
        <a:ext cx="5729841" cy="3731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3E22E-FE2D-4DB6-AD1E-0BC40C226CB9}">
      <dsp:nvSpPr>
        <dsp:cNvPr id="0" name=""/>
        <dsp:cNvSpPr/>
      </dsp:nvSpPr>
      <dsp:spPr>
        <a:xfrm>
          <a:off x="0" y="28912"/>
          <a:ext cx="5904000" cy="542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i="1" kern="1200" dirty="0">
              <a:solidFill>
                <a:schemeClr val="accent2">
                  <a:lumMod val="50000"/>
                </a:schemeClr>
              </a:solidFill>
            </a:rPr>
            <a:t>Standard</a:t>
          </a:r>
          <a:r>
            <a:rPr lang="it-IT" sz="1200" b="1" i="1" kern="1200" dirty="0">
              <a:solidFill>
                <a:schemeClr val="tx1"/>
              </a:solidFill>
            </a:rPr>
            <a:t>: </a:t>
          </a:r>
          <a:r>
            <a:rPr lang="it-IT" sz="1200" b="1" kern="1200" dirty="0">
              <a:solidFill>
                <a:schemeClr val="tx1"/>
              </a:solidFill>
            </a:rPr>
            <a:t>l’utente si aspetta che gli elementi standard funzionino in un dato modo</a:t>
          </a:r>
          <a:endParaRPr lang="es-ES" sz="1200" kern="1200" dirty="0">
            <a:solidFill>
              <a:schemeClr val="tx1"/>
            </a:solidFill>
          </a:endParaRPr>
        </a:p>
      </dsp:txBody>
      <dsp:txXfrm>
        <a:off x="26501" y="55413"/>
        <a:ext cx="5850998" cy="489878"/>
      </dsp:txXfrm>
    </dsp:sp>
    <dsp:sp modelId="{26022873-8B57-479D-9974-0482984C5793}">
      <dsp:nvSpPr>
        <dsp:cNvPr id="0" name=""/>
        <dsp:cNvSpPr/>
      </dsp:nvSpPr>
      <dsp:spPr>
        <a:xfrm>
          <a:off x="0" y="655312"/>
          <a:ext cx="5904000" cy="54288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i="1" kern="1200" dirty="0">
              <a:solidFill>
                <a:schemeClr val="accent2">
                  <a:lumMod val="50000"/>
                </a:schemeClr>
              </a:solidFill>
            </a:rPr>
            <a:t>Convenzione</a:t>
          </a:r>
          <a:r>
            <a:rPr lang="it-IT" sz="1200" b="1" kern="1200" dirty="0">
              <a:solidFill>
                <a:schemeClr val="tx1"/>
              </a:solidFill>
            </a:rPr>
            <a:t>: l’utente si aspetta che gli elementi convenzionali funzionino in un dato modo.</a:t>
          </a:r>
          <a:endParaRPr lang="es-ES" sz="1200" kern="1200" dirty="0">
            <a:solidFill>
              <a:schemeClr val="tx1"/>
            </a:solidFill>
          </a:endParaRPr>
        </a:p>
      </dsp:txBody>
      <dsp:txXfrm>
        <a:off x="26501" y="681813"/>
        <a:ext cx="5850998" cy="489878"/>
      </dsp:txXfrm>
    </dsp:sp>
    <dsp:sp modelId="{E09B97F1-345E-4B53-8250-1F4FF23B57DA}">
      <dsp:nvSpPr>
        <dsp:cNvPr id="0" name=""/>
        <dsp:cNvSpPr/>
      </dsp:nvSpPr>
      <dsp:spPr>
        <a:xfrm>
          <a:off x="0" y="1281712"/>
          <a:ext cx="5904000" cy="54288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i="1" kern="1200" dirty="0">
              <a:solidFill>
                <a:schemeClr val="accent2">
                  <a:lumMod val="50000"/>
                </a:schemeClr>
              </a:solidFill>
            </a:rPr>
            <a:t>Confusione</a:t>
          </a:r>
          <a:r>
            <a:rPr lang="it-IT" sz="1200" b="1" i="1" kern="1200" dirty="0">
              <a:solidFill>
                <a:schemeClr val="tx1"/>
              </a:solidFill>
            </a:rPr>
            <a:t>: </a:t>
          </a:r>
          <a:r>
            <a:rPr lang="it-IT" sz="1200" b="1" kern="1200" dirty="0">
              <a:solidFill>
                <a:schemeClr val="tx1"/>
              </a:solidFill>
            </a:rPr>
            <a:t>gli elementi di interfaccia del sito non rispettano le convenzioni di      design, l’utente che utilizza quella pagina non sa cosa aspettarsi. </a:t>
          </a:r>
          <a:endParaRPr lang="es-ES" sz="1200" kern="1200" dirty="0">
            <a:solidFill>
              <a:schemeClr val="tx1"/>
            </a:solidFill>
          </a:endParaRPr>
        </a:p>
      </dsp:txBody>
      <dsp:txXfrm>
        <a:off x="26501" y="1308213"/>
        <a:ext cx="5850998" cy="4898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26546-7E3E-41F9-9511-AA12A421E4C4}">
      <dsp:nvSpPr>
        <dsp:cNvPr id="0" name=""/>
        <dsp:cNvSpPr/>
      </dsp:nvSpPr>
      <dsp:spPr>
        <a:xfrm>
          <a:off x="0" y="268288"/>
          <a:ext cx="5904000" cy="2041200"/>
        </a:xfrm>
        <a:prstGeom prst="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216" tIns="249936" rIns="458216" bIns="85344" numCol="1" spcCol="1270" anchor="t" anchorCtr="0">
          <a:noAutofit/>
        </a:bodyPr>
        <a:lstStyle/>
        <a:p>
          <a:pPr marL="114300" lvl="1" indent="-114300" algn="l" defTabSz="533400">
            <a:lnSpc>
              <a:spcPct val="90000"/>
            </a:lnSpc>
            <a:spcBef>
              <a:spcPct val="0"/>
            </a:spcBef>
            <a:spcAft>
              <a:spcPct val="15000"/>
            </a:spcAft>
            <a:buChar char="•"/>
          </a:pPr>
          <a:r>
            <a:rPr lang="it-IT" sz="1200" kern="1200" dirty="0"/>
            <a:t>Sa cosa aspettarsi</a:t>
          </a:r>
          <a:br>
            <a:rPr lang="it-IT" sz="1200" kern="1200" dirty="0"/>
          </a:br>
          <a:endParaRPr lang="es-ES" sz="1200" kern="1200" dirty="0"/>
        </a:p>
        <a:p>
          <a:pPr marL="114300" lvl="1" indent="-114300" algn="l" defTabSz="533400">
            <a:lnSpc>
              <a:spcPct val="90000"/>
            </a:lnSpc>
            <a:spcBef>
              <a:spcPct val="0"/>
            </a:spcBef>
            <a:spcAft>
              <a:spcPct val="15000"/>
            </a:spcAft>
            <a:buChar char="•"/>
          </a:pPr>
          <a:r>
            <a:rPr lang="it-IT" sz="1200" kern="1200" dirty="0"/>
            <a:t>Conosce la grafica delle funzionalità </a:t>
          </a:r>
          <a:br>
            <a:rPr lang="it-IT" sz="1200" kern="1200" dirty="0"/>
          </a:br>
          <a:endParaRPr lang="es-ES" sz="1200" kern="1200" dirty="0"/>
        </a:p>
        <a:p>
          <a:pPr marL="114300" lvl="1" indent="-114300" algn="l" defTabSz="533400">
            <a:lnSpc>
              <a:spcPct val="90000"/>
            </a:lnSpc>
            <a:spcBef>
              <a:spcPct val="0"/>
            </a:spcBef>
            <a:spcAft>
              <a:spcPct val="15000"/>
            </a:spcAft>
            <a:buChar char="•"/>
          </a:pPr>
          <a:r>
            <a:rPr lang="it-IT" sz="1200" kern="1200"/>
            <a:t>Sa dove trovare e come usare le funzionalità</a:t>
          </a:r>
          <a:br>
            <a:rPr lang="it-IT" sz="1200" kern="1200"/>
          </a:br>
          <a:endParaRPr lang="es-ES" sz="1200" kern="1200"/>
        </a:p>
        <a:p>
          <a:pPr marL="114300" lvl="1" indent="-114300" algn="l" defTabSz="533400">
            <a:lnSpc>
              <a:spcPct val="90000"/>
            </a:lnSpc>
            <a:spcBef>
              <a:spcPct val="0"/>
            </a:spcBef>
            <a:spcAft>
              <a:spcPct val="15000"/>
            </a:spcAft>
            <a:buChar char="•"/>
          </a:pPr>
          <a:r>
            <a:rPr lang="it-IT" sz="1200" kern="1200"/>
            <a:t>Non ha bisogno di un impegno eccessivo poiché lavora su elementi conosciuti</a:t>
          </a:r>
          <a:br>
            <a:rPr lang="it-IT" sz="1200" kern="1200"/>
          </a:br>
          <a:endParaRPr lang="es-ES" sz="1200" kern="1200"/>
        </a:p>
        <a:p>
          <a:pPr marL="114300" lvl="1" indent="-114300" algn="l" defTabSz="533400">
            <a:lnSpc>
              <a:spcPct val="90000"/>
            </a:lnSpc>
            <a:spcBef>
              <a:spcPct val="0"/>
            </a:spcBef>
            <a:spcAft>
              <a:spcPct val="15000"/>
            </a:spcAft>
            <a:buChar char="•"/>
          </a:pPr>
          <a:r>
            <a:rPr lang="it-IT" sz="1200" kern="1200"/>
            <a:t>Non trascura parti del sito nascoste sotto un elemento non standard</a:t>
          </a:r>
          <a:endParaRPr lang="es-ES" sz="1200" kern="1200"/>
        </a:p>
      </dsp:txBody>
      <dsp:txXfrm>
        <a:off x="0" y="268288"/>
        <a:ext cx="5904000" cy="2041200"/>
      </dsp:txXfrm>
    </dsp:sp>
    <dsp:sp modelId="{7613DFA0-06C3-491E-A14E-73B28508E705}">
      <dsp:nvSpPr>
        <dsp:cNvPr id="0" name=""/>
        <dsp:cNvSpPr/>
      </dsp:nvSpPr>
      <dsp:spPr>
        <a:xfrm>
          <a:off x="295200" y="91168"/>
          <a:ext cx="4132800" cy="354240"/>
        </a:xfrm>
        <a:prstGeom prst="roundRect">
          <a:avLst/>
        </a:prstGeom>
        <a:solidFill>
          <a:schemeClr val="accent3">
            <a:lumMod val="40000"/>
            <a:lumOff val="6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it-IT" altLang="es-ES" sz="1200" kern="1200" dirty="0">
              <a:solidFill>
                <a:schemeClr val="tx1"/>
              </a:solidFill>
              <a:latin typeface="Arial Rounded MT Bold" panose="020F0704030504030204" pitchFamily="34" charset="0"/>
            </a:rPr>
            <a:t>In un sito che rispetta gli standard l’utente:</a:t>
          </a:r>
          <a:endParaRPr lang="es-ES" sz="1200" kern="1200" dirty="0">
            <a:solidFill>
              <a:schemeClr val="tx1"/>
            </a:solidFill>
          </a:endParaRPr>
        </a:p>
      </dsp:txBody>
      <dsp:txXfrm>
        <a:off x="312493" y="108461"/>
        <a:ext cx="4098214" cy="319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F8DB4-C3E2-492F-B51E-303F9E3CA2CD}">
      <dsp:nvSpPr>
        <dsp:cNvPr id="0" name=""/>
        <dsp:cNvSpPr/>
      </dsp:nvSpPr>
      <dsp:spPr>
        <a:xfrm>
          <a:off x="1469683" y="0"/>
          <a:ext cx="2154436" cy="2154436"/>
        </a:xfrm>
        <a:prstGeom prst="triangl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3C113-C1BE-4FB8-9A01-8929F5888BE2}">
      <dsp:nvSpPr>
        <dsp:cNvPr id="0" name=""/>
        <dsp:cNvSpPr/>
      </dsp:nvSpPr>
      <dsp:spPr>
        <a:xfrm>
          <a:off x="2573179" y="275722"/>
          <a:ext cx="3527887" cy="1687391"/>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b="1" kern="1200" dirty="0">
              <a:latin typeface="Arial Rounded MT Bold" panose="020F0704030504030204" pitchFamily="34" charset="0"/>
            </a:rPr>
            <a:t>3 Regole:</a:t>
          </a:r>
          <a:endParaRPr lang="es-ES" sz="1200" kern="1200" dirty="0">
            <a:latin typeface="Arial Rounded MT Bold" panose="020F0704030504030204" pitchFamily="34" charset="0"/>
          </a:endParaRPr>
        </a:p>
        <a:p>
          <a:pPr marL="114300" lvl="1" indent="-114300" algn="l" defTabSz="533400">
            <a:lnSpc>
              <a:spcPct val="90000"/>
            </a:lnSpc>
            <a:spcBef>
              <a:spcPct val="0"/>
            </a:spcBef>
            <a:spcAft>
              <a:spcPct val="15000"/>
            </a:spcAft>
            <a:buChar char="•"/>
          </a:pPr>
          <a:r>
            <a:rPr lang="it-IT" sz="1200" kern="1200" dirty="0">
              <a:latin typeface="Arial Rounded MT Bold" panose="020F0704030504030204" pitchFamily="34" charset="0"/>
            </a:rPr>
            <a:t>È necessario essere certi che i link e le descrizioni presenti nel sito chiariscano      all’utente cosa troverà a destinazione.  </a:t>
          </a:r>
          <a:endParaRPr lang="es-ES" sz="1200" kern="1200" dirty="0">
            <a:latin typeface="Arial Rounded MT Bold" panose="020F0704030504030204" pitchFamily="34" charset="0"/>
          </a:endParaRPr>
        </a:p>
        <a:p>
          <a:pPr marL="114300" lvl="1" indent="-114300" algn="l" defTabSz="533400">
            <a:lnSpc>
              <a:spcPct val="90000"/>
            </a:lnSpc>
            <a:spcBef>
              <a:spcPct val="0"/>
            </a:spcBef>
            <a:spcAft>
              <a:spcPct val="15000"/>
            </a:spcAft>
            <a:buChar char="•"/>
          </a:pPr>
          <a:r>
            <a:rPr lang="it-IT" sz="1200" kern="1200" dirty="0">
              <a:latin typeface="Arial Rounded MT Bold" panose="020F0704030504030204" pitchFamily="34" charset="0"/>
            </a:rPr>
            <a:t>Non usare parole inventate o slogan che non descrivano in modo chiaro l’obiettivo. </a:t>
          </a:r>
          <a:endParaRPr lang="es-ES" sz="1200" kern="1200" dirty="0">
            <a:latin typeface="Arial Rounded MT Bold" panose="020F0704030504030204" pitchFamily="34" charset="0"/>
          </a:endParaRPr>
        </a:p>
        <a:p>
          <a:pPr marL="114300" lvl="1" indent="-114300" algn="l" defTabSz="533400">
            <a:lnSpc>
              <a:spcPct val="90000"/>
            </a:lnSpc>
            <a:spcBef>
              <a:spcPct val="0"/>
            </a:spcBef>
            <a:spcAft>
              <a:spcPct val="15000"/>
            </a:spcAft>
            <a:buChar char="•"/>
          </a:pPr>
          <a:r>
            <a:rPr lang="it-IT" sz="1200" kern="1200" dirty="0">
              <a:latin typeface="Arial Rounded MT Bold" panose="020F0704030504030204" pitchFamily="34" charset="0"/>
            </a:rPr>
            <a:t>Aggiornare l’utente, durante la ricerca, sulla distanza dall’obiettivo.</a:t>
          </a:r>
          <a:endParaRPr lang="es-ES" sz="1200" kern="1200" dirty="0">
            <a:latin typeface="Arial Rounded MT Bold" panose="020F0704030504030204" pitchFamily="34" charset="0"/>
          </a:endParaRPr>
        </a:p>
      </dsp:txBody>
      <dsp:txXfrm>
        <a:off x="2655551" y="358094"/>
        <a:ext cx="3363143" cy="15226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1A3E7-40A8-4201-86A3-DD0322980505}">
      <dsp:nvSpPr>
        <dsp:cNvPr id="0" name=""/>
        <dsp:cNvSpPr/>
      </dsp:nvSpPr>
      <dsp:spPr>
        <a:xfrm>
          <a:off x="151996" y="1012301"/>
          <a:ext cx="1467091" cy="743893"/>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Rendi un sito ADEGUATO alle visite brevi </a:t>
          </a:r>
          <a:endParaRPr lang="es-ES" sz="1200" kern="1200" dirty="0">
            <a:solidFill>
              <a:schemeClr val="tx1"/>
            </a:solidFill>
          </a:endParaRPr>
        </a:p>
      </dsp:txBody>
      <dsp:txXfrm>
        <a:off x="188310" y="1048615"/>
        <a:ext cx="1394463" cy="671265"/>
      </dsp:txXfrm>
    </dsp:sp>
    <dsp:sp modelId="{D940D320-BC1D-4F4F-9B54-CA547F5E0D0A}">
      <dsp:nvSpPr>
        <dsp:cNvPr id="0" name=""/>
        <dsp:cNvSpPr/>
      </dsp:nvSpPr>
      <dsp:spPr>
        <a:xfrm>
          <a:off x="1854936" y="1009988"/>
          <a:ext cx="1703610" cy="743893"/>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Incoraggia l’utente a tornare nel sito: utilizza la newsletter come promemoria</a:t>
          </a:r>
          <a:endParaRPr lang="es-ES" sz="1200" kern="1200" dirty="0">
            <a:solidFill>
              <a:schemeClr val="tx1"/>
            </a:solidFill>
          </a:endParaRPr>
        </a:p>
      </dsp:txBody>
      <dsp:txXfrm>
        <a:off x="1891250" y="1046302"/>
        <a:ext cx="1630982" cy="671265"/>
      </dsp:txXfrm>
    </dsp:sp>
    <dsp:sp modelId="{401B957D-38F7-4006-AEE5-5EDE1B19D9D4}">
      <dsp:nvSpPr>
        <dsp:cNvPr id="0" name=""/>
        <dsp:cNvSpPr/>
      </dsp:nvSpPr>
      <dsp:spPr>
        <a:xfrm>
          <a:off x="3816773" y="1024166"/>
          <a:ext cx="1740798" cy="743893"/>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Impara a rispondere alle necessità dell’utente in maniera immediata</a:t>
          </a:r>
          <a:endParaRPr lang="es-ES" sz="1200" kern="1200" dirty="0">
            <a:solidFill>
              <a:schemeClr val="tx1"/>
            </a:solidFill>
          </a:endParaRPr>
        </a:p>
      </dsp:txBody>
      <dsp:txXfrm>
        <a:off x="3853087" y="1060480"/>
        <a:ext cx="1668170" cy="6712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F1EB1-BA30-48F0-B62A-43D3F9A84CD3}">
      <dsp:nvSpPr>
        <dsp:cNvPr id="0" name=""/>
        <dsp:cNvSpPr/>
      </dsp:nvSpPr>
      <dsp:spPr>
        <a:xfrm>
          <a:off x="7856" y="0"/>
          <a:ext cx="1509054" cy="13899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è sempre disponibile e nello stesso posto così l’utente sa dove andare.</a:t>
          </a:r>
          <a:endParaRPr lang="es-ES" sz="1200" kern="1200" dirty="0">
            <a:solidFill>
              <a:schemeClr val="tx1"/>
            </a:solidFill>
          </a:endParaRPr>
        </a:p>
      </dsp:txBody>
      <dsp:txXfrm>
        <a:off x="48568" y="40712"/>
        <a:ext cx="1427630" cy="1308571"/>
      </dsp:txXfrm>
    </dsp:sp>
    <dsp:sp modelId="{E57ACF5E-6D10-4214-9686-84AA3064B517}">
      <dsp:nvSpPr>
        <dsp:cNvPr id="0" name=""/>
        <dsp:cNvSpPr/>
      </dsp:nvSpPr>
      <dsp:spPr>
        <a:xfrm>
          <a:off x="1667816" y="507874"/>
          <a:ext cx="319919" cy="3742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1667816" y="582723"/>
        <a:ext cx="223943" cy="224547"/>
      </dsp:txXfrm>
    </dsp:sp>
    <dsp:sp modelId="{8D3B89BD-39AB-4978-B6AA-749137BFB40D}">
      <dsp:nvSpPr>
        <dsp:cNvPr id="0" name=""/>
        <dsp:cNvSpPr/>
      </dsp:nvSpPr>
      <dsp:spPr>
        <a:xfrm>
          <a:off x="2120532" y="0"/>
          <a:ext cx="1509054" cy="1389995"/>
        </a:xfrm>
        <a:prstGeom prst="roundRect">
          <a:avLst>
            <a:gd name="adj" fmla="val 10000"/>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È meglio riconoscere qualcosa che far leva sulla memore, indietro velocemente dopo una rapida occhiata.</a:t>
          </a:r>
          <a:endParaRPr lang="es-ES" sz="1200" kern="1200" dirty="0">
            <a:solidFill>
              <a:schemeClr val="tx1"/>
            </a:solidFill>
          </a:endParaRPr>
        </a:p>
      </dsp:txBody>
      <dsp:txXfrm>
        <a:off x="2161244" y="40712"/>
        <a:ext cx="1427630" cy="1308571"/>
      </dsp:txXfrm>
    </dsp:sp>
    <dsp:sp modelId="{951330CA-593E-4FC7-B90C-A8E779E56A18}">
      <dsp:nvSpPr>
        <dsp:cNvPr id="0" name=""/>
        <dsp:cNvSpPr/>
      </dsp:nvSpPr>
      <dsp:spPr>
        <a:xfrm>
          <a:off x="3780492" y="507874"/>
          <a:ext cx="319919" cy="374245"/>
        </a:xfrm>
        <a:prstGeom prst="rightArrow">
          <a:avLst>
            <a:gd name="adj1" fmla="val 60000"/>
            <a:gd name="adj2" fmla="val 50000"/>
          </a:avLst>
        </a:prstGeom>
        <a:solidFill>
          <a:schemeClr val="accent2">
            <a:hueOff val="-1774669"/>
            <a:satOff val="1727"/>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3780492" y="582723"/>
        <a:ext cx="223943" cy="224547"/>
      </dsp:txXfrm>
    </dsp:sp>
    <dsp:sp modelId="{6DD743E0-1829-4B81-8695-72B7546BBB0D}">
      <dsp:nvSpPr>
        <dsp:cNvPr id="0" name=""/>
        <dsp:cNvSpPr/>
      </dsp:nvSpPr>
      <dsp:spPr>
        <a:xfrm>
          <a:off x="4233208" y="0"/>
          <a:ext cx="1509054" cy="1389995"/>
        </a:xfrm>
        <a:prstGeom prst="roundRect">
          <a:avLst>
            <a:gd name="adj" fmla="val 1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È spesso grosso, più dei link e quindi rapido da centrare anche per gli utenti      con difficoltà motorie.  </a:t>
          </a:r>
          <a:endParaRPr lang="es-ES" sz="1200" kern="1200" dirty="0">
            <a:solidFill>
              <a:schemeClr val="tx1"/>
            </a:solidFill>
          </a:endParaRPr>
        </a:p>
      </dsp:txBody>
      <dsp:txXfrm>
        <a:off x="4273920" y="40712"/>
        <a:ext cx="1427630" cy="13085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t>2024-02-22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t>‹Nº›</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B550C374-4DF1-4325-8533-D6C8A3A9B878}"/>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D83F16B5-1D22-43E4-96F3-120DB4C23021}"/>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D3496170-176D-4CD2-B84F-F27F01E53731}"/>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8.jpeg"/><Relationship Id="rId7" Type="http://schemas.openxmlformats.org/officeDocument/2006/relationships/diagramColors" Target="../diagrams/colors5.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0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10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0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1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18.jpeg"/><Relationship Id="rId7" Type="http://schemas.openxmlformats.org/officeDocument/2006/relationships/diagramColors" Target="../diagrams/colors30.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1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jpeg"/><Relationship Id="rId7" Type="http://schemas.openxmlformats.org/officeDocument/2006/relationships/diagramColors" Target="../diagrams/colors6.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18.jpeg"/><Relationship Id="rId7" Type="http://schemas.openxmlformats.org/officeDocument/2006/relationships/diagramColors" Target="../diagrams/colors3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1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32.xml"/><Relationship Id="rId7" Type="http://schemas.openxmlformats.org/officeDocument/2006/relationships/image" Target="../media/image19.png"/><Relationship Id="rId2" Type="http://schemas.openxmlformats.org/officeDocument/2006/relationships/diagramData" Target="../diagrams/data32.xml"/><Relationship Id="rId1" Type="http://schemas.openxmlformats.org/officeDocument/2006/relationships/slideLayout" Target="../slideLayouts/slideLayout5.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7.xml"/><Relationship Id="rId7" Type="http://schemas.openxmlformats.org/officeDocument/2006/relationships/image" Target="../media/image19.png"/><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8.jpeg"/><Relationship Id="rId7" Type="http://schemas.openxmlformats.org/officeDocument/2006/relationships/diagramColors" Target="../diagrams/colors8.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8.jpeg"/><Relationship Id="rId7" Type="http://schemas.openxmlformats.org/officeDocument/2006/relationships/diagramColors" Target="../diagrams/colors9.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8.jpeg"/><Relationship Id="rId7" Type="http://schemas.openxmlformats.org/officeDocument/2006/relationships/diagramColors" Target="../diagrams/colors10.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8.jpeg"/><Relationship Id="rId7" Type="http://schemas.openxmlformats.org/officeDocument/2006/relationships/diagramColors" Target="../diagrams/colors1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jpeg"/><Relationship Id="rId7" Type="http://schemas.openxmlformats.org/officeDocument/2006/relationships/diagramColors" Target="../diagrams/colors2.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8.jpeg"/><Relationship Id="rId7" Type="http://schemas.openxmlformats.org/officeDocument/2006/relationships/diagramColors" Target="../diagrams/colors12.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8.jpeg"/><Relationship Id="rId7" Type="http://schemas.openxmlformats.org/officeDocument/2006/relationships/diagramColors" Target="../diagrams/colors13.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8.jpeg"/><Relationship Id="rId7" Type="http://schemas.openxmlformats.org/officeDocument/2006/relationships/diagramColors" Target="../diagrams/colors14.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5.xml"/><Relationship Id="rId7" Type="http://schemas.openxmlformats.org/officeDocument/2006/relationships/image" Target="../media/image19.png"/><Relationship Id="rId2" Type="http://schemas.openxmlformats.org/officeDocument/2006/relationships/diagramData" Target="../diagrams/data15.xml"/><Relationship Id="rId1" Type="http://schemas.openxmlformats.org/officeDocument/2006/relationships/slideLayout" Target="../slideLayouts/slideLayout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6.xml"/><Relationship Id="rId7" Type="http://schemas.openxmlformats.org/officeDocument/2006/relationships/image" Target="../media/image19.png"/><Relationship Id="rId2" Type="http://schemas.openxmlformats.org/officeDocument/2006/relationships/diagramData" Target="../diagrams/data16.xml"/><Relationship Id="rId1" Type="http://schemas.openxmlformats.org/officeDocument/2006/relationships/slideLayout" Target="../slideLayouts/slideLayout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7.xml"/><Relationship Id="rId7" Type="http://schemas.openxmlformats.org/officeDocument/2006/relationships/image" Target="../media/image19.png"/><Relationship Id="rId2" Type="http://schemas.openxmlformats.org/officeDocument/2006/relationships/diagramData" Target="../diagrams/data17.xml"/><Relationship Id="rId1" Type="http://schemas.openxmlformats.org/officeDocument/2006/relationships/slideLayout" Target="../slideLayouts/slideLayout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20.xml"/><Relationship Id="rId7" Type="http://schemas.openxmlformats.org/officeDocument/2006/relationships/image" Target="../media/image19.png"/><Relationship Id="rId2" Type="http://schemas.openxmlformats.org/officeDocument/2006/relationships/diagramData" Target="../diagrams/data20.xml"/><Relationship Id="rId1" Type="http://schemas.openxmlformats.org/officeDocument/2006/relationships/slideLayout" Target="../slideLayouts/slideLayout5.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8.jpeg"/><Relationship Id="rId7" Type="http://schemas.openxmlformats.org/officeDocument/2006/relationships/diagramColors" Target="../diagrams/colors4.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22.xml"/><Relationship Id="rId7" Type="http://schemas.openxmlformats.org/officeDocument/2006/relationships/image" Target="../media/image19.png"/><Relationship Id="rId2" Type="http://schemas.openxmlformats.org/officeDocument/2006/relationships/diagramData" Target="../diagrams/data22.xml"/><Relationship Id="rId1" Type="http://schemas.openxmlformats.org/officeDocument/2006/relationships/slideLayout" Target="../slideLayouts/slideLayout5.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8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8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24.xml"/><Relationship Id="rId7" Type="http://schemas.openxmlformats.org/officeDocument/2006/relationships/image" Target="../media/image19.png"/><Relationship Id="rId2" Type="http://schemas.openxmlformats.org/officeDocument/2006/relationships/diagramData" Target="../diagrams/data24.xml"/><Relationship Id="rId1" Type="http://schemas.openxmlformats.org/officeDocument/2006/relationships/slideLayout" Target="../slideLayouts/slideLayout5.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8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9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930383" y="3754656"/>
            <a:ext cx="5219924" cy="504056"/>
          </a:xfrm>
        </p:spPr>
        <p:txBody>
          <a:bodyPr/>
          <a:lstStyle/>
          <a:p>
            <a:endParaRPr lang="it-IT" altLang="it-IT" sz="1400" dirty="0">
              <a:latin typeface="Arial Rounded MT Bold" panose="020F0704030504030204" pitchFamily="34" charset="0"/>
            </a:endParaRPr>
          </a:p>
          <a:p>
            <a:r>
              <a:rPr lang="it-IT" altLang="it-IT" sz="1400" dirty="0">
                <a:solidFill>
                  <a:srgbClr val="FF3399"/>
                </a:solidFill>
                <a:latin typeface="Arial Rounded MT Bold" panose="020F0704030504030204" pitchFamily="34" charset="0"/>
              </a:rPr>
              <a:t>L’USABILITA’ DEL WEB</a:t>
            </a:r>
            <a:endParaRPr lang="it-IT" sz="1400" dirty="0">
              <a:solidFill>
                <a:srgbClr val="FF3399"/>
              </a:solidFill>
            </a:endParaRPr>
          </a:p>
          <a:p>
            <a:endParaRPr lang="en-US" altLang="it-IT" sz="1400" dirty="0">
              <a:latin typeface="Arial Rounded MT Bold" panose="020F0704030504030204" pitchFamily="34" charset="0"/>
            </a:endParaRPr>
          </a:p>
        </p:txBody>
      </p:sp>
      <p:grpSp>
        <p:nvGrpSpPr>
          <p:cNvPr id="6" name="Group 5"/>
          <p:cNvGrpSpPr/>
          <p:nvPr/>
        </p:nvGrpSpPr>
        <p:grpSpPr>
          <a:xfrm>
            <a:off x="3649032" y="2715766"/>
            <a:ext cx="129393" cy="1440160"/>
            <a:chOff x="3424672" y="2643758"/>
            <a:chExt cx="283232" cy="1584176"/>
          </a:xfrm>
        </p:grpSpPr>
        <p:sp>
          <p:nvSpPr>
            <p:cNvPr id="7" name="Rectangle 6"/>
            <p:cNvSpPr/>
            <p:nvPr userDrawn="1"/>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Imagen 11">
            <a:extLst>
              <a:ext uri="{FF2B5EF4-FFF2-40B4-BE49-F238E27FC236}">
                <a16:creationId xmlns:a16="http://schemas.microsoft.com/office/drawing/2014/main" id="{F569CC12-15A5-4C21-8AA4-9D08885C4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057" y="1977938"/>
            <a:ext cx="3491880" cy="1745940"/>
          </a:xfrm>
          <a:prstGeom prst="rect">
            <a:avLst/>
          </a:prstGeom>
        </p:spPr>
      </p:pic>
      <p:sp>
        <p:nvSpPr>
          <p:cNvPr id="14" name="CuadroTexto 13">
            <a:extLst>
              <a:ext uri="{FF2B5EF4-FFF2-40B4-BE49-F238E27FC236}">
                <a16:creationId xmlns:a16="http://schemas.microsoft.com/office/drawing/2014/main" id="{495D468D-B826-4774-B407-82988079BB1B}"/>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ED323FE4-4882-45A4-99FE-7C10C324E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3123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altLang="ko-KR" sz="1400" b="1" dirty="0">
                <a:solidFill>
                  <a:schemeClr val="tx1"/>
                </a:solidFill>
              </a:rPr>
              <a:t>Il Design di un sito web</a:t>
            </a:r>
            <a:endParaRPr lang="ko-KR" altLang="en-US" sz="1400" b="1" dirty="0">
              <a:solidFill>
                <a:schemeClr val="tx1"/>
              </a:solidFill>
            </a:endParaRPr>
          </a:p>
        </p:txBody>
      </p:sp>
      <p:sp>
        <p:nvSpPr>
          <p:cNvPr id="6" name="TextBox 5"/>
          <p:cNvSpPr txBox="1"/>
          <p:nvPr/>
        </p:nvSpPr>
        <p:spPr>
          <a:xfrm>
            <a:off x="1547664" y="1826656"/>
            <a:ext cx="6207782" cy="276999"/>
          </a:xfrm>
          <a:prstGeom prst="rect">
            <a:avLst/>
          </a:prstGeom>
          <a:noFill/>
        </p:spPr>
        <p:txBody>
          <a:bodyPr wrap="square" rtlCol="0">
            <a:spAutoFit/>
          </a:bodyPr>
          <a:lstStyle/>
          <a:p>
            <a:pPr>
              <a:defRPr/>
            </a:pPr>
            <a:r>
              <a:rPr lang="it-IT" altLang="es-ES" sz="1200" b="1" dirty="0"/>
              <a:t>Approcci di design dei siti : standard, convenzione e confusione</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1C01583-A37D-4E9C-9FC9-0112E867B27A}"/>
              </a:ext>
            </a:extLst>
          </p:cNvPr>
          <p:cNvSpPr/>
          <p:nvPr/>
        </p:nvSpPr>
        <p:spPr>
          <a:xfrm>
            <a:off x="1610094" y="41151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CB38FD30-63CE-4F31-8D42-3C404A6A99FA}"/>
              </a:ext>
            </a:extLst>
          </p:cNvPr>
          <p:cNvGraphicFramePr/>
          <p:nvPr>
            <p:extLst>
              <p:ext uri="{D42A27DB-BD31-4B8C-83A1-F6EECF244321}">
                <p14:modId xmlns:p14="http://schemas.microsoft.com/office/powerpoint/2010/main" val="1472673658"/>
              </p:ext>
            </p:extLst>
          </p:nvPr>
        </p:nvGraphicFramePr>
        <p:xfrm>
          <a:off x="1620000" y="2261946"/>
          <a:ext cx="5904000" cy="185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36499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7161" y="128890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39652" y="1826792"/>
            <a:ext cx="6264696" cy="646331"/>
          </a:xfrm>
          <a:prstGeom prst="rect">
            <a:avLst/>
          </a:prstGeom>
          <a:noFill/>
        </p:spPr>
        <p:txBody>
          <a:bodyPr wrap="square" rtlCol="0">
            <a:spAutoFit/>
          </a:bodyPr>
          <a:lstStyle/>
          <a:p>
            <a:pPr>
              <a:defRPr/>
            </a:pPr>
            <a:r>
              <a:rPr lang="it-IT" altLang="es-ES" sz="1200" b="1" i="1" dirty="0">
                <a:solidFill>
                  <a:srgbClr val="FF3399"/>
                </a:solidFill>
              </a:rPr>
              <a:t>Immagini di testo:</a:t>
            </a:r>
          </a:p>
          <a:p>
            <a:pPr>
              <a:defRPr/>
            </a:pPr>
            <a:endParaRPr lang="it-IT" altLang="es-ES" sz="1200" b="1" i="1" dirty="0"/>
          </a:p>
          <a:p>
            <a:pPr>
              <a:defRPr/>
            </a:pPr>
            <a:r>
              <a:rPr lang="it-IT" altLang="es-ES" sz="1200" b="1" dirty="0"/>
              <a:t>Un sito che si basi sulla grafica solleva varie classi di problemi.</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3CA30BA-A281-4747-8DB1-6D1B1EE0B4B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A5254593-6A95-443D-99CC-B234F98B27DA}"/>
              </a:ext>
            </a:extLst>
          </p:cNvPr>
          <p:cNvGraphicFramePr/>
          <p:nvPr>
            <p:extLst>
              <p:ext uri="{D42A27DB-BD31-4B8C-83A1-F6EECF244321}">
                <p14:modId xmlns:p14="http://schemas.microsoft.com/office/powerpoint/2010/main" val="3449635998"/>
              </p:ext>
            </p:extLst>
          </p:nvPr>
        </p:nvGraphicFramePr>
        <p:xfrm>
          <a:off x="1486690" y="2489841"/>
          <a:ext cx="5904000" cy="1949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a:extLst>
              <a:ext uri="{FF2B5EF4-FFF2-40B4-BE49-F238E27FC236}">
                <a16:creationId xmlns:a16="http://schemas.microsoft.com/office/drawing/2014/main" id="{4A00F1E4-F23D-410D-B3B6-E233286C8E6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5505939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E50153C-6790-481D-9156-8DD56538D4BA}"/>
              </a:ext>
            </a:extLst>
          </p:cNvPr>
          <p:cNvSpPr/>
          <p:nvPr/>
        </p:nvSpPr>
        <p:spPr>
          <a:xfrm>
            <a:off x="1614282" y="1943074"/>
            <a:ext cx="1655682" cy="32887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620000" y="135554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607503" y="1995686"/>
            <a:ext cx="6264696" cy="2308324"/>
          </a:xfrm>
          <a:prstGeom prst="rect">
            <a:avLst/>
          </a:prstGeom>
          <a:noFill/>
        </p:spPr>
        <p:txBody>
          <a:bodyPr wrap="square" rtlCol="0">
            <a:spAutoFit/>
          </a:bodyPr>
          <a:lstStyle/>
          <a:p>
            <a:pPr>
              <a:defRPr/>
            </a:pPr>
            <a:r>
              <a:rPr lang="it-IT" altLang="es-ES" sz="1200" b="1" i="1" dirty="0">
                <a:solidFill>
                  <a:srgbClr val="FF3399"/>
                </a:solidFill>
              </a:rPr>
              <a:t>Immagini di testo:</a:t>
            </a:r>
          </a:p>
          <a:p>
            <a:pPr>
              <a:defRPr/>
            </a:pPr>
            <a:endParaRPr lang="it-IT" altLang="es-ES" sz="1200" b="1" i="1" dirty="0"/>
          </a:p>
          <a:p>
            <a:pPr>
              <a:defRPr/>
            </a:pPr>
            <a:r>
              <a:rPr lang="it-IT" altLang="es-ES" sz="1200" b="1" dirty="0"/>
              <a:t>Un sito che si basi sulla grafica solleva varie classi di problemi.</a:t>
            </a:r>
          </a:p>
          <a:p>
            <a:pPr>
              <a:defRPr/>
            </a:pPr>
            <a:endParaRPr lang="it-IT" altLang="es-ES" sz="1200" b="1" dirty="0"/>
          </a:p>
          <a:p>
            <a:pPr marL="171450" indent="-171450">
              <a:buFontTx/>
              <a:buChar char="-"/>
              <a:defRPr/>
            </a:pPr>
            <a:r>
              <a:rPr lang="it-IT" altLang="es-ES" sz="1200" b="1" dirty="0"/>
              <a:t>Il testo grafico non può essere selezionato, all’utente piace selezionare il </a:t>
            </a:r>
            <a:br>
              <a:rPr lang="it-IT" altLang="es-ES" sz="1200" b="1" dirty="0"/>
            </a:br>
            <a:r>
              <a:rPr lang="it-IT" altLang="es-ES" sz="1200" b="1" dirty="0"/>
              <a:t>contenuto e poterlo incollare su un proprio documento.</a:t>
            </a:r>
          </a:p>
          <a:p>
            <a:pPr marL="171450" indent="-171450">
              <a:buFontTx/>
              <a:buChar char="-"/>
              <a:defRPr/>
            </a:pPr>
            <a:endParaRPr lang="it-IT" altLang="es-ES" sz="1200" b="1" dirty="0"/>
          </a:p>
          <a:p>
            <a:pPr marL="171450" indent="-171450">
              <a:buFontTx/>
              <a:buChar char="-"/>
              <a:defRPr/>
            </a:pPr>
            <a:r>
              <a:rPr lang="it-IT" altLang="es-ES" sz="1200" b="1" dirty="0"/>
              <a:t>I sintetizzatori vocali ( riproduzione vocale di ciò che è scritto) hanno difficoltà </a:t>
            </a:r>
          </a:p>
          <a:p>
            <a:pPr>
              <a:defRPr/>
            </a:pPr>
            <a:r>
              <a:rPr lang="it-IT" altLang="es-ES" sz="1200" b="1" dirty="0"/>
              <a:t>    con il testo grafico e per questo necessitano di programmi di supporto che </a:t>
            </a:r>
            <a:br>
              <a:rPr lang="it-IT" altLang="es-ES" sz="1200" b="1" dirty="0"/>
            </a:br>
            <a:r>
              <a:rPr lang="it-IT" altLang="es-ES" sz="1200" b="1" dirty="0"/>
              <a:t>    spesso l’utente non possiede. </a:t>
            </a:r>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C693FDF-0670-4F1A-85BC-610FB776071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225284C0-8523-473A-B0A2-A64C32DB52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2941046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4867E935-7AB5-40A2-851E-1240C65A5B5D}"/>
              </a:ext>
            </a:extLst>
          </p:cNvPr>
          <p:cNvSpPr/>
          <p:nvPr/>
        </p:nvSpPr>
        <p:spPr>
          <a:xfrm>
            <a:off x="1620000" y="1926000"/>
            <a:ext cx="1655682" cy="32887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620000" y="130896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94334" y="1926000"/>
            <a:ext cx="6264696" cy="1754326"/>
          </a:xfrm>
          <a:prstGeom prst="rect">
            <a:avLst/>
          </a:prstGeom>
          <a:noFill/>
        </p:spPr>
        <p:txBody>
          <a:bodyPr wrap="square" rtlCol="0">
            <a:spAutoFit/>
          </a:bodyPr>
          <a:lstStyle/>
          <a:p>
            <a:pPr>
              <a:defRPr/>
            </a:pPr>
            <a:r>
              <a:rPr lang="it-IT" altLang="es-ES" sz="1200" b="1" i="1" dirty="0">
                <a:solidFill>
                  <a:srgbClr val="FF3399"/>
                </a:solidFill>
              </a:rPr>
              <a:t>Testo in movimento: </a:t>
            </a:r>
          </a:p>
          <a:p>
            <a:pPr>
              <a:defRPr/>
            </a:pPr>
            <a:endParaRPr lang="it-IT" altLang="es-ES" sz="1200" b="1" dirty="0"/>
          </a:p>
          <a:p>
            <a:pPr>
              <a:defRPr/>
            </a:pPr>
            <a:r>
              <a:rPr lang="it-IT" altLang="es-ES" sz="1200" b="1" dirty="0"/>
              <a:t>Il testo lampeggiante o in movimento distrae l’utente da ciò che vuole fare. </a:t>
            </a:r>
          </a:p>
          <a:p>
            <a:pPr>
              <a:defRPr/>
            </a:pPr>
            <a:endParaRPr lang="it-IT" altLang="es-ES" sz="1200" b="1" dirty="0"/>
          </a:p>
          <a:p>
            <a:pPr>
              <a:defRPr/>
            </a:pPr>
            <a:r>
              <a:rPr lang="it-IT" altLang="es-ES" sz="1200" b="1" dirty="0"/>
              <a:t>Il testo in movimento è problematico per gli utenti che devono tradurre durante la </a:t>
            </a:r>
            <a:br>
              <a:rPr lang="it-IT" altLang="es-ES" sz="1200" b="1" dirty="0"/>
            </a:br>
            <a:r>
              <a:rPr lang="it-IT" altLang="es-ES" sz="1200" b="1" dirty="0"/>
              <a:t>lettura. Ciò avviene poiché l’utente vuole decidere la propria velocità di lettura </a:t>
            </a:r>
            <a:br>
              <a:rPr lang="it-IT" altLang="es-ES" sz="1200" b="1" dirty="0"/>
            </a:br>
            <a:r>
              <a:rPr lang="it-IT" altLang="es-ES" sz="1200" b="1" dirty="0"/>
              <a:t>senza dover essere condizionato da fattori esterni .</a:t>
            </a:r>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DEB5E892-3CE4-4D55-888B-54F5A9F5508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ED4AED0F-982A-4C3F-95E6-7034D458CA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324882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AAFC14A-E709-4610-89CC-A25C25A64E50}"/>
              </a:ext>
            </a:extLst>
          </p:cNvPr>
          <p:cNvSpPr/>
          <p:nvPr/>
        </p:nvSpPr>
        <p:spPr>
          <a:xfrm>
            <a:off x="1593229" y="1949392"/>
            <a:ext cx="1655682" cy="32887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593229" y="133541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74309" y="1975542"/>
            <a:ext cx="6264696" cy="2492990"/>
          </a:xfrm>
          <a:prstGeom prst="rect">
            <a:avLst/>
          </a:prstGeom>
          <a:noFill/>
        </p:spPr>
        <p:txBody>
          <a:bodyPr wrap="square" rtlCol="0">
            <a:spAutoFit/>
          </a:bodyPr>
          <a:lstStyle/>
          <a:p>
            <a:pPr>
              <a:defRPr/>
            </a:pPr>
            <a:r>
              <a:rPr lang="it-IT" altLang="es-ES" sz="1200" b="1" i="1" dirty="0">
                <a:solidFill>
                  <a:srgbClr val="FF3399"/>
                </a:solidFill>
              </a:rPr>
              <a:t>Testo in movimento: </a:t>
            </a:r>
          </a:p>
          <a:p>
            <a:pPr>
              <a:defRPr/>
            </a:pPr>
            <a:endParaRPr lang="it-IT" altLang="es-ES" sz="1200" b="1" dirty="0"/>
          </a:p>
          <a:p>
            <a:pPr>
              <a:defRPr/>
            </a:pPr>
            <a:r>
              <a:rPr lang="it-IT" altLang="es-ES" sz="1200" b="1" dirty="0"/>
              <a:t>Il testo lampeggiante o in movimento distrae l’utente da ciò che vuole fare. </a:t>
            </a:r>
          </a:p>
          <a:p>
            <a:pPr>
              <a:defRPr/>
            </a:pPr>
            <a:endParaRPr lang="it-IT" altLang="es-ES" sz="1200" b="1" dirty="0"/>
          </a:p>
          <a:p>
            <a:pPr>
              <a:defRPr/>
            </a:pPr>
            <a:r>
              <a:rPr lang="it-IT" altLang="es-ES" sz="1200" b="1" dirty="0"/>
              <a:t>Il testo in movimento è problematico per gli utenti che devono tradurre durante la </a:t>
            </a:r>
            <a:br>
              <a:rPr lang="it-IT" altLang="es-ES" sz="1200" b="1" dirty="0"/>
            </a:br>
            <a:r>
              <a:rPr lang="it-IT" altLang="es-ES" sz="1200" b="1" dirty="0"/>
              <a:t>lettura. Ciò avviene poiché l’utente vuole decidere la propria velocità di lettura </a:t>
            </a:r>
            <a:br>
              <a:rPr lang="it-IT" altLang="es-ES" sz="1200" b="1" dirty="0"/>
            </a:br>
            <a:r>
              <a:rPr lang="it-IT" altLang="es-ES" sz="1200" b="1" dirty="0"/>
              <a:t>senza dover essere condizionato da fattori esterni .</a:t>
            </a:r>
          </a:p>
          <a:p>
            <a:pPr>
              <a:defRPr/>
            </a:pPr>
            <a:endParaRPr lang="it-IT" altLang="es-ES" sz="1200" b="1" dirty="0"/>
          </a:p>
          <a:p>
            <a:pPr>
              <a:defRPr/>
            </a:pPr>
            <a:r>
              <a:rPr lang="it-IT" altLang="es-ES" sz="1200" b="1" dirty="0"/>
              <a:t>Per le persone con vista ridotta e/o problemi neurologici il testo in movimento non permette di mettere a fuoco e a mantenere un contatto visivo. </a:t>
            </a:r>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7D26AAB-8701-4DD0-9A74-99D42BB53F7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2548C366-5256-42CD-924E-27801630D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7746290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3BAE8A5-5649-4AD5-8872-AD7449D380DD}"/>
              </a:ext>
            </a:extLst>
          </p:cNvPr>
          <p:cNvSpPr/>
          <p:nvPr/>
        </p:nvSpPr>
        <p:spPr>
          <a:xfrm>
            <a:off x="1450521" y="2067694"/>
            <a:ext cx="1609311" cy="28803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4" name="Rectangle 3"/>
          <p:cNvSpPr/>
          <p:nvPr/>
        </p:nvSpPr>
        <p:spPr>
          <a:xfrm>
            <a:off x="1450521" y="133969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39652" y="2067694"/>
            <a:ext cx="6264696" cy="1938992"/>
          </a:xfrm>
          <a:prstGeom prst="rect">
            <a:avLst/>
          </a:prstGeom>
          <a:noFill/>
        </p:spPr>
        <p:txBody>
          <a:bodyPr wrap="square" rtlCol="0">
            <a:spAutoFit/>
          </a:bodyPr>
          <a:lstStyle/>
          <a:p>
            <a:pPr>
              <a:defRPr/>
            </a:pPr>
            <a:r>
              <a:rPr lang="it-IT" altLang="es-ES" sz="1200" b="1" i="1" dirty="0">
                <a:solidFill>
                  <a:schemeClr val="accent2">
                    <a:lumMod val="50000"/>
                  </a:schemeClr>
                </a:solidFill>
              </a:rPr>
              <a:t>Scrivere per il web</a:t>
            </a:r>
          </a:p>
          <a:p>
            <a:pPr>
              <a:defRPr/>
            </a:pPr>
            <a:endParaRPr lang="it-IT" altLang="es-ES" sz="1200" b="1" i="1" dirty="0"/>
          </a:p>
          <a:p>
            <a:pPr>
              <a:defRPr/>
            </a:pPr>
            <a:r>
              <a:rPr lang="it-IT" altLang="es-ES" sz="1200" b="1" dirty="0"/>
              <a:t>Un sito visivamente gradevole è un bene ma è più importante la qualità del </a:t>
            </a:r>
            <a:br>
              <a:rPr lang="it-IT" altLang="es-ES" sz="1200" b="1" dirty="0"/>
            </a:br>
            <a:r>
              <a:rPr lang="it-IT" altLang="es-ES" sz="1200" b="1" dirty="0"/>
              <a:t>contenuto. </a:t>
            </a:r>
          </a:p>
          <a:p>
            <a:pPr>
              <a:defRPr/>
            </a:pPr>
            <a:endParaRPr lang="it-IT" altLang="es-ES" sz="1200" b="1" dirty="0"/>
          </a:p>
          <a:p>
            <a:pPr>
              <a:defRPr/>
            </a:pPr>
            <a:r>
              <a:rPr lang="it-IT" altLang="es-ES" sz="1200" b="1" dirty="0"/>
              <a:t>Per attirare e mantenere visitatori su un sito è importante proporre contenuti solidi e chiari e fornire un accesso efficiente e intuitivo a quei contenuti. </a:t>
            </a:r>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E3FB213-9B86-4FA7-932B-0189A0D2B94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249174B9-A9A8-44F3-B51C-DE5F97C1F2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8378074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E0A6CCC-E078-489D-927A-68E03DCD0193}"/>
              </a:ext>
            </a:extLst>
          </p:cNvPr>
          <p:cNvSpPr/>
          <p:nvPr/>
        </p:nvSpPr>
        <p:spPr>
          <a:xfrm>
            <a:off x="1485996" y="1995686"/>
            <a:ext cx="4392488" cy="27453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4" name="Rectangle 3"/>
          <p:cNvSpPr/>
          <p:nvPr/>
        </p:nvSpPr>
        <p:spPr>
          <a:xfrm>
            <a:off x="1475656" y="130231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39652" y="1995686"/>
            <a:ext cx="6264696" cy="2308324"/>
          </a:xfrm>
          <a:prstGeom prst="rect">
            <a:avLst/>
          </a:prstGeom>
          <a:noFill/>
        </p:spPr>
        <p:txBody>
          <a:bodyPr wrap="square" rtlCol="0">
            <a:spAutoFit/>
          </a:bodyPr>
          <a:lstStyle/>
          <a:p>
            <a:pPr>
              <a:defRPr/>
            </a:pPr>
            <a:r>
              <a:rPr lang="it-IT" altLang="es-ES" sz="1200" b="1" i="1" dirty="0">
                <a:solidFill>
                  <a:srgbClr val="0070C0"/>
                </a:solidFill>
              </a:rPr>
              <a:t>Scrivere per il web: la scrittura scadente affossa un sito</a:t>
            </a:r>
          </a:p>
          <a:p>
            <a:pPr>
              <a:defRPr/>
            </a:pPr>
            <a:endParaRPr lang="it-IT" altLang="es-ES" sz="1200" b="1" i="1" dirty="0"/>
          </a:p>
          <a:p>
            <a:pPr>
              <a:defRPr/>
            </a:pPr>
            <a:r>
              <a:rPr lang="it-IT" altLang="es-ES" sz="1200" b="1" dirty="0"/>
              <a:t>Contenuti disorganizzati possono rendere difficili compiti semplici sul web, come </a:t>
            </a:r>
            <a:br>
              <a:rPr lang="it-IT" altLang="es-ES" sz="1200" b="1" dirty="0"/>
            </a:br>
            <a:r>
              <a:rPr lang="it-IT" altLang="es-ES" sz="1200" b="1" dirty="0"/>
              <a:t>ad esempio la scelta di un prodotto.</a:t>
            </a:r>
          </a:p>
          <a:p>
            <a:pPr>
              <a:defRPr/>
            </a:pPr>
            <a:endParaRPr lang="it-IT" altLang="es-ES" sz="1200" b="1" dirty="0"/>
          </a:p>
          <a:p>
            <a:pPr>
              <a:defRPr/>
            </a:pPr>
            <a:r>
              <a:rPr lang="it-IT" altLang="es-ES" sz="1200" b="1" dirty="0"/>
              <a:t>Infatti se un sito rende facile la ricerca di risposte, l’utente si fida e ci torna. </a:t>
            </a:r>
          </a:p>
          <a:p>
            <a:pPr>
              <a:defRPr/>
            </a:pPr>
            <a:endParaRPr lang="it-IT" altLang="es-ES" sz="1200" b="1" dirty="0"/>
          </a:p>
          <a:p>
            <a:pPr>
              <a:defRPr/>
            </a:pPr>
            <a:r>
              <a:rPr lang="it-IT" altLang="es-ES" sz="1200" b="1" dirty="0"/>
              <a:t>Un buon design aiuta il visitatore ad essere soddisfatto ma non basta.</a:t>
            </a:r>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B67A8FC-4325-4CBB-83C8-B08A181D878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3B73BD60-94C5-4793-B12A-26DE93305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1064964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2385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50521" y="1923678"/>
            <a:ext cx="6264696" cy="2308324"/>
          </a:xfrm>
          <a:prstGeom prst="rect">
            <a:avLst/>
          </a:prstGeom>
          <a:noFill/>
        </p:spPr>
        <p:txBody>
          <a:bodyPr wrap="square" rtlCol="0">
            <a:spAutoFit/>
          </a:bodyPr>
          <a:lstStyle/>
          <a:p>
            <a:pPr>
              <a:defRPr/>
            </a:pPr>
            <a:r>
              <a:rPr lang="it-IT" altLang="es-ES" sz="1200" b="1" i="1" dirty="0">
                <a:solidFill>
                  <a:srgbClr val="FF3399"/>
                </a:solidFill>
              </a:rPr>
              <a:t>Come legge l’utente: </a:t>
            </a:r>
          </a:p>
          <a:p>
            <a:pPr>
              <a:defRPr/>
            </a:pPr>
            <a:endParaRPr lang="it-IT" altLang="es-ES" sz="1200" b="1" i="1" dirty="0"/>
          </a:p>
          <a:p>
            <a:pPr>
              <a:defRPr/>
            </a:pPr>
            <a:r>
              <a:rPr lang="it-IT" altLang="es-ES" sz="1200" b="1" dirty="0"/>
              <a:t>L’utente adatta qualsiasi strategia per risparmiare il tempo. </a:t>
            </a:r>
          </a:p>
          <a:p>
            <a:pPr>
              <a:defRPr/>
            </a:pPr>
            <a:r>
              <a:rPr lang="it-IT" altLang="es-ES" sz="1200" b="1" dirty="0"/>
              <a:t>Infatti dà una prima scorsa per farsi un’idea della pagina web e se necessario </a:t>
            </a:r>
            <a:br>
              <a:rPr lang="it-IT" altLang="es-ES" sz="1200" b="1" dirty="0"/>
            </a:br>
            <a:r>
              <a:rPr lang="it-IT" altLang="es-ES" sz="1200" b="1" dirty="0"/>
              <a:t>scende nei dettagli del contenuto.</a:t>
            </a:r>
          </a:p>
          <a:p>
            <a:pPr>
              <a:defRPr/>
            </a:pPr>
            <a:endParaRPr lang="it-IT" altLang="es-ES" sz="1200" b="1" dirty="0"/>
          </a:p>
          <a:p>
            <a:pPr>
              <a:defRPr/>
            </a:pPr>
            <a:r>
              <a:rPr lang="it-IT" altLang="es-ES" sz="1200" b="1" dirty="0"/>
              <a:t>Se il sito non svela rapidamente ciò che ha in serbo per l’utente, questo si stanca e lo abbandona senza possibilità di tornare su questa pagina. </a:t>
            </a:r>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AC1A3FF-8B42-41C9-858E-537812DE92E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8F977177-B407-43C1-ADEB-0D573CB37A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6632899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315B533-8FCB-4A25-B086-93075A3256EC}"/>
              </a:ext>
            </a:extLst>
          </p:cNvPr>
          <p:cNvSpPr/>
          <p:nvPr/>
        </p:nvSpPr>
        <p:spPr>
          <a:xfrm>
            <a:off x="1473092" y="1984614"/>
            <a:ext cx="1681319" cy="3693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450521" y="132385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39652" y="2013104"/>
            <a:ext cx="6264696" cy="3046988"/>
          </a:xfrm>
          <a:prstGeom prst="rect">
            <a:avLst/>
          </a:prstGeom>
          <a:noFill/>
        </p:spPr>
        <p:txBody>
          <a:bodyPr wrap="square" rtlCol="0">
            <a:spAutoFit/>
          </a:bodyPr>
          <a:lstStyle/>
          <a:p>
            <a:pPr>
              <a:defRPr/>
            </a:pPr>
            <a:r>
              <a:rPr lang="it-IT" altLang="es-ES" sz="1200" b="1" i="1" dirty="0">
                <a:solidFill>
                  <a:srgbClr val="7030A0"/>
                </a:solidFill>
              </a:rPr>
              <a:t>Scrivere per i lettori: </a:t>
            </a:r>
          </a:p>
          <a:p>
            <a:pPr>
              <a:defRPr/>
            </a:pPr>
            <a:endParaRPr lang="it-IT" altLang="es-ES" sz="1200" b="1" i="1" dirty="0"/>
          </a:p>
          <a:p>
            <a:pPr>
              <a:defRPr/>
            </a:pPr>
            <a:r>
              <a:rPr lang="it-IT" altLang="es-ES" sz="1200" b="1" dirty="0"/>
              <a:t>Se non si dispone di un redattore o un editor web esperto bisognerebbe assumerlo.</a:t>
            </a:r>
          </a:p>
          <a:p>
            <a:pPr>
              <a:defRPr/>
            </a:pPr>
            <a:r>
              <a:rPr lang="it-IT" altLang="es-ES" sz="1200" b="1" dirty="0"/>
              <a:t>Ciò è necessario poiché i contenuti richiedono un expertise. </a:t>
            </a:r>
          </a:p>
          <a:p>
            <a:pPr>
              <a:defRPr/>
            </a:pPr>
            <a:endParaRPr lang="it-IT" altLang="es-ES" sz="1200" b="1" dirty="0"/>
          </a:p>
          <a:p>
            <a:pPr>
              <a:defRPr/>
            </a:pPr>
            <a:r>
              <a:rPr lang="it-IT" altLang="es-ES" sz="1200" b="1" dirty="0"/>
              <a:t>Le informazioni devono essere filtrate e trattate per essere rese ammissibili dal </a:t>
            </a:r>
          </a:p>
          <a:p>
            <a:pPr>
              <a:defRPr/>
            </a:pPr>
            <a:r>
              <a:rPr lang="it-IT" altLang="es-ES" sz="1200" b="1" dirty="0"/>
              <a:t>proprio utente tipo. </a:t>
            </a:r>
          </a:p>
          <a:p>
            <a:pPr>
              <a:defRPr/>
            </a:pPr>
            <a:endParaRPr lang="it-IT" altLang="es-ES" sz="1200" b="1" dirty="0"/>
          </a:p>
          <a:p>
            <a:pPr>
              <a:defRPr/>
            </a:pPr>
            <a:r>
              <a:rPr lang="it-IT" altLang="es-ES" sz="1200" b="1" dirty="0"/>
              <a:t>Bisogna scrivere contenuti semplici e concisi per dimostrare rispetto del tempo</a:t>
            </a:r>
            <a:br>
              <a:rPr lang="it-IT" altLang="es-ES" sz="1200" b="1" dirty="0"/>
            </a:br>
            <a:r>
              <a:rPr lang="it-IT" altLang="es-ES" sz="1200" b="1" dirty="0"/>
              <a:t>dell’utente. </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A86693C-7065-42D7-B0BF-3716D09B5ED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D752D893-6391-4365-83E9-363CA5461C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6428315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0896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59782" y="1834265"/>
            <a:ext cx="3960440" cy="276999"/>
          </a:xfrm>
          <a:prstGeom prst="rect">
            <a:avLst/>
          </a:prstGeom>
          <a:noFill/>
        </p:spPr>
        <p:txBody>
          <a:bodyPr wrap="square" rtlCol="0">
            <a:spAutoFit/>
          </a:bodyPr>
          <a:lstStyle/>
          <a:p>
            <a:pPr>
              <a:defRPr/>
            </a:pPr>
            <a:r>
              <a:rPr lang="it-IT" altLang="es-ES" sz="1200" b="1" i="1" dirty="0">
                <a:solidFill>
                  <a:srgbClr val="FF3399"/>
                </a:solidFill>
              </a:rPr>
              <a:t>LINEE GUIDA PER UN TESTO WEB DI QUALITÀ:</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A6091958-A06D-4D85-8FBA-E8A774A75FD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5" name="Diagrama 4">
            <a:extLst>
              <a:ext uri="{FF2B5EF4-FFF2-40B4-BE49-F238E27FC236}">
                <a16:creationId xmlns:a16="http://schemas.microsoft.com/office/drawing/2014/main" id="{6A4224F3-6F66-4BF4-8E0D-3CFFD058B7B3}"/>
              </a:ext>
            </a:extLst>
          </p:cNvPr>
          <p:cNvGraphicFramePr/>
          <p:nvPr>
            <p:extLst>
              <p:ext uri="{D42A27DB-BD31-4B8C-83A1-F6EECF244321}">
                <p14:modId xmlns:p14="http://schemas.microsoft.com/office/powerpoint/2010/main" val="3254869870"/>
              </p:ext>
            </p:extLst>
          </p:nvPr>
        </p:nvGraphicFramePr>
        <p:xfrm>
          <a:off x="1592194" y="2252929"/>
          <a:ext cx="4625565" cy="1884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reccia giù 1">
            <a:extLst>
              <a:ext uri="{FF2B5EF4-FFF2-40B4-BE49-F238E27FC236}">
                <a16:creationId xmlns:a16="http://schemas.microsoft.com/office/drawing/2014/main" id="{A57AE939-B5CE-41E1-89F3-B4C8801DC25C}"/>
              </a:ext>
            </a:extLst>
          </p:cNvPr>
          <p:cNvSpPr/>
          <p:nvPr/>
        </p:nvSpPr>
        <p:spPr>
          <a:xfrm>
            <a:off x="5796136" y="3386197"/>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 name="Imagen 17">
            <a:extLst>
              <a:ext uri="{FF2B5EF4-FFF2-40B4-BE49-F238E27FC236}">
                <a16:creationId xmlns:a16="http://schemas.microsoft.com/office/drawing/2014/main" id="{156A6B73-49AC-4C13-B3B7-C97224565D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5113576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09258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610094" y="1604723"/>
            <a:ext cx="6264696" cy="830997"/>
          </a:xfrm>
          <a:prstGeom prst="rect">
            <a:avLst/>
          </a:prstGeom>
          <a:noFill/>
        </p:spPr>
        <p:txBody>
          <a:bodyPr wrap="square" rtlCol="0">
            <a:spAutoFit/>
          </a:bodyPr>
          <a:lstStyle/>
          <a:p>
            <a:pPr>
              <a:defRPr/>
            </a:pPr>
            <a:r>
              <a:rPr lang="it-IT" altLang="es-ES" sz="1200" b="1" i="1" dirty="0">
                <a:solidFill>
                  <a:srgbClr val="FF3399"/>
                </a:solidFill>
              </a:rPr>
              <a:t>Quando autopromuoversi è giustificato:</a:t>
            </a:r>
          </a:p>
          <a:p>
            <a:pPr>
              <a:defRPr/>
            </a:pPr>
            <a:endParaRPr lang="it-IT" altLang="es-ES" sz="1200" b="1" i="1" dirty="0"/>
          </a:p>
          <a:p>
            <a:pPr>
              <a:defRPr/>
            </a:pPr>
            <a:r>
              <a:rPr lang="it-IT" altLang="es-ES" sz="1200" b="1" dirty="0"/>
              <a:t>Quando si mostrano risultati di particolare valore con l’obiettivo di apparire </a:t>
            </a:r>
          </a:p>
          <a:p>
            <a:pPr>
              <a:defRPr/>
            </a:pPr>
            <a:r>
              <a:rPr lang="it-IT" altLang="es-ES" sz="1200" b="1" dirty="0"/>
              <a:t>autorevoli senza esagerare.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8E6FEC0-1312-4EDA-BDCF-A8F6BA8F29E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F5B4EB00-17B6-4593-BF00-4401BDA7ED0A}"/>
              </a:ext>
            </a:extLst>
          </p:cNvPr>
          <p:cNvGraphicFramePr/>
          <p:nvPr>
            <p:extLst>
              <p:ext uri="{D42A27DB-BD31-4B8C-83A1-F6EECF244321}">
                <p14:modId xmlns:p14="http://schemas.microsoft.com/office/powerpoint/2010/main" val="3837471084"/>
              </p:ext>
            </p:extLst>
          </p:nvPr>
        </p:nvGraphicFramePr>
        <p:xfrm>
          <a:off x="1979712" y="2307431"/>
          <a:ext cx="5472608" cy="230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a:extLst>
              <a:ext uri="{FF2B5EF4-FFF2-40B4-BE49-F238E27FC236}">
                <a16:creationId xmlns:a16="http://schemas.microsoft.com/office/drawing/2014/main" id="{A3BC0D65-865A-4592-9AC9-9D71AD0892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293622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altLang="ko-KR" sz="1200" b="1" dirty="0">
                <a:solidFill>
                  <a:schemeClr val="tx1"/>
                </a:solidFill>
              </a:rPr>
              <a:t>La ricerca di un utente ‘tipo’</a:t>
            </a:r>
            <a:endParaRPr lang="ko-KR" altLang="en-US" sz="1200" b="1" dirty="0">
              <a:solidFill>
                <a:schemeClr val="tx1"/>
              </a:solidFill>
            </a:endParaRPr>
          </a:p>
        </p:txBody>
      </p:sp>
      <p:sp>
        <p:nvSpPr>
          <p:cNvPr id="6" name="TextBox 5"/>
          <p:cNvSpPr txBox="1"/>
          <p:nvPr/>
        </p:nvSpPr>
        <p:spPr>
          <a:xfrm>
            <a:off x="1574995" y="2224382"/>
            <a:ext cx="5939099" cy="1200329"/>
          </a:xfrm>
          <a:prstGeom prst="rect">
            <a:avLst/>
          </a:prstGeom>
          <a:noFill/>
        </p:spPr>
        <p:txBody>
          <a:bodyPr wrap="square" rtlCol="0">
            <a:spAutoFit/>
          </a:bodyPr>
          <a:lstStyle/>
          <a:p>
            <a:pPr>
              <a:defRPr/>
            </a:pPr>
            <a:r>
              <a:rPr lang="it-IT" altLang="es-ES" sz="1200" dirty="0">
                <a:latin typeface="Arial Rounded MT Bold" panose="020F0704030504030204" pitchFamily="34" charset="0"/>
              </a:rPr>
              <a:t>Attraverso un motore di ricerca l’utente, scrivendo 2/3 parole, visualizzerà </a:t>
            </a:r>
          </a:p>
          <a:p>
            <a:pPr>
              <a:defRPr/>
            </a:pPr>
            <a:r>
              <a:rPr lang="it-IT" altLang="es-ES" sz="1200" dirty="0">
                <a:latin typeface="Arial Rounded MT Bold" panose="020F0704030504030204" pitchFamily="34" charset="0"/>
              </a:rPr>
              <a:t>soltanto i primi risultati della SERP.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Questi siti che visualizzerà se non appariranno importanti, verranno abbandonati dall’utente entro 2 minuti.  </a:t>
            </a:r>
          </a:p>
          <a:p>
            <a:pPr marL="171450" indent="-171450">
              <a:buFontTx/>
              <a:buChar cha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6241E31-522A-48C9-8C36-16519880D0C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6721984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3296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11940" y="1692195"/>
            <a:ext cx="6264696" cy="276999"/>
          </a:xfrm>
          <a:prstGeom prst="rect">
            <a:avLst/>
          </a:prstGeom>
          <a:noFill/>
        </p:spPr>
        <p:txBody>
          <a:bodyPr wrap="square" rtlCol="0">
            <a:spAutoFit/>
          </a:bodyPr>
          <a:lstStyle/>
          <a:p>
            <a:pPr>
              <a:defRPr/>
            </a:pPr>
            <a:r>
              <a:rPr lang="it-IT" altLang="es-ES" sz="1200" b="1" i="1" dirty="0">
                <a:solidFill>
                  <a:srgbClr val="0070C0"/>
                </a:solidFill>
              </a:rPr>
              <a:t>FORMATTARE IL TESTO PERCHE’ SIA LEGGIBILE:</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D2B0B6C-13AA-4D60-822B-2B8FFFE5759C}"/>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48226750-125F-4080-8E91-ED3F129949D5}"/>
              </a:ext>
            </a:extLst>
          </p:cNvPr>
          <p:cNvGraphicFramePr/>
          <p:nvPr>
            <p:extLst>
              <p:ext uri="{D42A27DB-BD31-4B8C-83A1-F6EECF244321}">
                <p14:modId xmlns:p14="http://schemas.microsoft.com/office/powerpoint/2010/main" val="1150567359"/>
              </p:ext>
            </p:extLst>
          </p:nvPr>
        </p:nvGraphicFramePr>
        <p:xfrm>
          <a:off x="1450521" y="2046055"/>
          <a:ext cx="5679894" cy="2412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a:extLst>
              <a:ext uri="{FF2B5EF4-FFF2-40B4-BE49-F238E27FC236}">
                <a16:creationId xmlns:a16="http://schemas.microsoft.com/office/drawing/2014/main" id="{0B7E5097-EBCF-4D3F-B2D6-B6E09BDD3C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112816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BFF3BD4-0E85-4689-8B04-A94251674674}"/>
              </a:ext>
            </a:extLst>
          </p:cNvPr>
          <p:cNvSpPr/>
          <p:nvPr/>
        </p:nvSpPr>
        <p:spPr>
          <a:xfrm>
            <a:off x="1620000" y="3350826"/>
            <a:ext cx="6120352" cy="100811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620000" y="135554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642732" y="2067694"/>
            <a:ext cx="6264696" cy="3231654"/>
          </a:xfrm>
          <a:prstGeom prst="rect">
            <a:avLst/>
          </a:prstGeom>
          <a:noFill/>
        </p:spPr>
        <p:txBody>
          <a:bodyPr wrap="square" rtlCol="0">
            <a:spAutoFit/>
          </a:bodyPr>
          <a:lstStyle/>
          <a:p>
            <a:pPr>
              <a:defRPr/>
            </a:pPr>
            <a:r>
              <a:rPr lang="it-IT" altLang="es-ES" sz="1200" b="1" i="1" dirty="0">
                <a:solidFill>
                  <a:srgbClr val="FF3399"/>
                </a:solidFill>
              </a:rPr>
              <a:t>Evidenziare le parole chiave: </a:t>
            </a:r>
          </a:p>
          <a:p>
            <a:pPr>
              <a:defRPr/>
            </a:pPr>
            <a:endParaRPr lang="it-IT" altLang="es-ES" sz="1200" b="1" i="1" dirty="0"/>
          </a:p>
          <a:p>
            <a:pPr>
              <a:defRPr/>
            </a:pPr>
            <a:r>
              <a:rPr lang="it-IT" altLang="es-ES" sz="1200" b="1" dirty="0"/>
              <a:t>Attira l’attenzione su specifiche parti della pagina. </a:t>
            </a:r>
          </a:p>
          <a:p>
            <a:pPr>
              <a:defRPr/>
            </a:pPr>
            <a:endParaRPr lang="it-IT" altLang="es-ES" sz="1200" b="1" dirty="0"/>
          </a:p>
          <a:p>
            <a:pPr>
              <a:defRPr/>
            </a:pPr>
            <a:r>
              <a:rPr lang="it-IT" altLang="es-ES" sz="1200" b="1" dirty="0"/>
              <a:t>Invece evidenziare lunghi paragrafi: trasmette senso di affollamento e non permette di distinguere le cose importanti.</a:t>
            </a:r>
          </a:p>
          <a:p>
            <a:pPr>
              <a:defRPr/>
            </a:pPr>
            <a:endParaRPr lang="it-IT" altLang="es-ES" sz="1200" b="1" dirty="0"/>
          </a:p>
          <a:p>
            <a:pPr>
              <a:defRPr/>
            </a:pPr>
            <a:r>
              <a:rPr lang="it-IT" altLang="es-ES" sz="1200" b="1" dirty="0">
                <a:solidFill>
                  <a:srgbClr val="FF3399"/>
                </a:solidFill>
              </a:rPr>
              <a:t>SI CONSIGLIA DI: </a:t>
            </a:r>
          </a:p>
          <a:p>
            <a:pPr>
              <a:defRPr/>
            </a:pPr>
            <a:endParaRPr lang="it-IT" altLang="es-ES" sz="1200" b="1" dirty="0">
              <a:solidFill>
                <a:srgbClr val="FF3399"/>
              </a:solidFill>
            </a:endParaRPr>
          </a:p>
          <a:p>
            <a:pPr>
              <a:defRPr/>
            </a:pPr>
            <a:r>
              <a:rPr lang="it-IT" altLang="es-ES" sz="1200" b="1" dirty="0"/>
              <a:t>Utilizzare titoli ed intestazioni brevi, questi devono trasmettere il messaggio con </a:t>
            </a:r>
          </a:p>
          <a:p>
            <a:pPr>
              <a:defRPr/>
            </a:pPr>
            <a:r>
              <a:rPr lang="it-IT" altLang="es-ES" sz="1200" b="1" dirty="0"/>
              <a:t>poche parole. </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270" y="4616439"/>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FC38A56-103D-4235-91F4-3BB06899CA3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7306842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5489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610094" y="1790556"/>
            <a:ext cx="6264696" cy="3231654"/>
          </a:xfrm>
          <a:prstGeom prst="rect">
            <a:avLst/>
          </a:prstGeom>
          <a:noFill/>
        </p:spPr>
        <p:txBody>
          <a:bodyPr wrap="square" rtlCol="0">
            <a:spAutoFit/>
          </a:bodyPr>
          <a:lstStyle/>
          <a:p>
            <a:pPr>
              <a:defRPr/>
            </a:pPr>
            <a:endParaRPr lang="it-IT" altLang="es-ES" sz="1200" b="1" i="1" dirty="0"/>
          </a:p>
          <a:p>
            <a:pPr>
              <a:defRPr/>
            </a:pPr>
            <a:r>
              <a:rPr lang="it-IT" altLang="es-ES" sz="1200" b="1" i="1" dirty="0">
                <a:solidFill>
                  <a:srgbClr val="FF3399"/>
                </a:solidFill>
              </a:rPr>
              <a:t>Gerarchia dei titoli: </a:t>
            </a:r>
          </a:p>
          <a:p>
            <a:pPr>
              <a:defRPr/>
            </a:pPr>
            <a:endParaRPr lang="it-IT" altLang="es-ES" sz="1200" b="1" i="1" dirty="0"/>
          </a:p>
          <a:p>
            <a:pPr marL="171450" indent="-171450">
              <a:buFontTx/>
              <a:buChar char="-"/>
              <a:defRPr/>
            </a:pPr>
            <a:r>
              <a:rPr lang="it-IT" altLang="es-ES" sz="1200" b="1" dirty="0"/>
              <a:t>I titoli principali devono essere scritti in un corpo più grande rispetto al corpo del testo. </a:t>
            </a:r>
          </a:p>
          <a:p>
            <a:pPr marL="171450" indent="-171450">
              <a:buFontTx/>
              <a:buChar char="-"/>
              <a:defRPr/>
            </a:pPr>
            <a:endParaRPr lang="it-IT" altLang="es-ES" sz="1200" b="1" dirty="0"/>
          </a:p>
          <a:p>
            <a:pPr marL="171450" indent="-171450">
              <a:buFontTx/>
              <a:buChar char="-"/>
              <a:defRPr/>
            </a:pPr>
            <a:r>
              <a:rPr lang="it-IT" altLang="es-ES" sz="1200" b="1" dirty="0"/>
              <a:t>I sottotitoli devono essere più piccoli dei titoli ma distinti dal resto della pagina.</a:t>
            </a:r>
          </a:p>
          <a:p>
            <a:pPr marL="171450" indent="-171450">
              <a:buFontTx/>
              <a:buChar char="-"/>
              <a:defRPr/>
            </a:pPr>
            <a:endParaRPr lang="it-IT" altLang="es-ES" sz="1200" b="1" dirty="0"/>
          </a:p>
          <a:p>
            <a:pPr marL="171450" indent="-171450">
              <a:buFontTx/>
              <a:buChar char="-"/>
              <a:defRPr/>
            </a:pPr>
            <a:r>
              <a:rPr lang="it-IT" altLang="es-ES" sz="1200" b="1" dirty="0"/>
              <a:t>I titoli devono essere giustificati a sinistra, la prima lettera della prima parola </a:t>
            </a:r>
            <a:br>
              <a:rPr lang="it-IT" altLang="es-ES" sz="1200" b="1" dirty="0"/>
            </a:br>
            <a:r>
              <a:rPr lang="it-IT" altLang="es-ES" sz="1200" b="1" dirty="0"/>
              <a:t>deve essere in maiuscolo. </a:t>
            </a:r>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8AB6425-A561-4EE7-9AE2-10F4F02F543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457A8A12-98B7-4C57-AAF3-65B0C4BCA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3451269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28344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47664" y="1807097"/>
            <a:ext cx="6264696" cy="2492990"/>
          </a:xfrm>
          <a:prstGeom prst="rect">
            <a:avLst/>
          </a:prstGeom>
          <a:noFill/>
        </p:spPr>
        <p:txBody>
          <a:bodyPr wrap="square" rtlCol="0">
            <a:spAutoFit/>
          </a:bodyPr>
          <a:lstStyle/>
          <a:p>
            <a:pPr>
              <a:defRPr/>
            </a:pPr>
            <a:r>
              <a:rPr lang="it-IT" altLang="es-ES" sz="1200" b="1" i="1" dirty="0">
                <a:solidFill>
                  <a:srgbClr val="00B0F0"/>
                </a:solidFill>
              </a:rPr>
              <a:t>Le liste: puntate o numerate</a:t>
            </a:r>
          </a:p>
          <a:p>
            <a:pPr>
              <a:defRPr/>
            </a:pPr>
            <a:endParaRPr lang="it-IT" altLang="es-ES" sz="1200" b="1" i="1" dirty="0"/>
          </a:p>
          <a:p>
            <a:pPr>
              <a:defRPr/>
            </a:pPr>
            <a:r>
              <a:rPr lang="it-IT" altLang="es-ES" sz="1200" b="1" dirty="0"/>
              <a:t>REGOLE: </a:t>
            </a:r>
          </a:p>
          <a:p>
            <a:pPr>
              <a:defRPr/>
            </a:pPr>
            <a:endParaRPr lang="it-IT" altLang="es-ES" sz="1200" b="1" i="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r>
              <a:rPr lang="it-IT" altLang="es-ES" sz="1200" b="1" dirty="0"/>
              <a:t>RICORDA: i paragrafi brevi risultano più gestibili , è buona norma restare al di sotto di 5 frasi.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Donut 24">
            <a:extLst>
              <a:ext uri="{FF2B5EF4-FFF2-40B4-BE49-F238E27FC236}">
                <a16:creationId xmlns:a16="http://schemas.microsoft.com/office/drawing/2014/main" id="{2104D0DF-FA70-42CD-93A0-2ADE99D0D12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2" name="Imagen 11">
            <a:extLst>
              <a:ext uri="{FF2B5EF4-FFF2-40B4-BE49-F238E27FC236}">
                <a16:creationId xmlns:a16="http://schemas.microsoft.com/office/drawing/2014/main" id="{F694535B-27C5-418A-9F21-F56E157BE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graphicFrame>
        <p:nvGraphicFramePr>
          <p:cNvPr id="7" name="Diagrama 6">
            <a:extLst>
              <a:ext uri="{FF2B5EF4-FFF2-40B4-BE49-F238E27FC236}">
                <a16:creationId xmlns:a16="http://schemas.microsoft.com/office/drawing/2014/main" id="{1D2E1746-95D8-4E24-AAA3-C4F2EA64736F}"/>
              </a:ext>
            </a:extLst>
          </p:cNvPr>
          <p:cNvGraphicFramePr/>
          <p:nvPr>
            <p:extLst>
              <p:ext uri="{D42A27DB-BD31-4B8C-83A1-F6EECF244321}">
                <p14:modId xmlns:p14="http://schemas.microsoft.com/office/powerpoint/2010/main" val="867676114"/>
              </p:ext>
            </p:extLst>
          </p:nvPr>
        </p:nvGraphicFramePr>
        <p:xfrm>
          <a:off x="2286000" y="2176429"/>
          <a:ext cx="4572000" cy="1754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245441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9130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47664" y="2067694"/>
            <a:ext cx="6264696" cy="3231654"/>
          </a:xfrm>
          <a:prstGeom prst="rect">
            <a:avLst/>
          </a:prstGeom>
          <a:noFill/>
        </p:spPr>
        <p:txBody>
          <a:bodyPr wrap="square" rtlCol="0">
            <a:spAutoFit/>
          </a:bodyPr>
          <a:lstStyle/>
          <a:p>
            <a:pPr>
              <a:defRPr/>
            </a:pPr>
            <a:r>
              <a:rPr lang="it-IT" altLang="es-ES" sz="1200" b="1" i="1" dirty="0">
                <a:solidFill>
                  <a:srgbClr val="FF3399"/>
                </a:solidFill>
              </a:rPr>
              <a:t>Linee guida per formattare una lista: </a:t>
            </a:r>
          </a:p>
          <a:p>
            <a:pPr>
              <a:defRPr/>
            </a:pPr>
            <a:endParaRPr lang="it-IT" altLang="es-ES" sz="1200" b="1" i="1" dirty="0"/>
          </a:p>
          <a:p>
            <a:pPr marL="171450" indent="-171450">
              <a:buFontTx/>
              <a:buChar char="-"/>
              <a:defRPr/>
            </a:pPr>
            <a:r>
              <a:rPr lang="it-IT" altLang="es-ES" sz="1200" b="1" dirty="0"/>
              <a:t>Usare le liste per 4 o più elementi ( liste brevi inutili)</a:t>
            </a:r>
          </a:p>
          <a:p>
            <a:pPr marL="171450" indent="-171450">
              <a:buFontTx/>
              <a:buChar char="-"/>
              <a:defRPr/>
            </a:pPr>
            <a:r>
              <a:rPr lang="it-IT" altLang="es-ES" sz="1200" b="1" dirty="0"/>
              <a:t>Anticipare la lista con una frase di introduzione</a:t>
            </a:r>
          </a:p>
          <a:p>
            <a:pPr marL="171450" indent="-171450">
              <a:buFontTx/>
              <a:buChar char="-"/>
              <a:defRPr/>
            </a:pPr>
            <a:r>
              <a:rPr lang="it-IT" altLang="es-ES" sz="1200" b="1" dirty="0"/>
              <a:t>Indentare la lista rispetto al corpo del testo</a:t>
            </a:r>
          </a:p>
          <a:p>
            <a:pPr marL="171450" indent="-171450">
              <a:buFontTx/>
              <a:buChar char="-"/>
              <a:defRPr/>
            </a:pPr>
            <a:r>
              <a:rPr lang="it-IT" altLang="es-ES" sz="1200" b="1" dirty="0"/>
              <a:t>Non lasciare troppo spazio tra punto e testo della voce</a:t>
            </a:r>
          </a:p>
          <a:p>
            <a:pPr marL="171450" indent="-171450">
              <a:buFontTx/>
              <a:buChar char="-"/>
              <a:defRPr/>
            </a:pPr>
            <a:r>
              <a:rPr lang="it-IT" altLang="es-ES" sz="1200" b="1" dirty="0"/>
              <a:t>Iniziare ciascuna voce senza articolo</a:t>
            </a:r>
          </a:p>
          <a:p>
            <a:pPr marL="171450" indent="-171450">
              <a:buFontTx/>
              <a:buChar char="-"/>
              <a:defRPr/>
            </a:pPr>
            <a:r>
              <a:rPr lang="it-IT" altLang="es-ES" sz="1200" b="1" dirty="0"/>
              <a:t>Usare un fraseggio parallelo (fluido, ogni voce comincia con uno stesso tipo di </a:t>
            </a:r>
            <a:br>
              <a:rPr lang="it-IT" altLang="es-ES" sz="1200" b="1" dirty="0"/>
            </a:br>
            <a:r>
              <a:rPr lang="it-IT" altLang="es-ES" sz="1200" b="1" dirty="0"/>
              <a:t>parola e completa la frase di apertura),</a:t>
            </a:r>
          </a:p>
          <a:p>
            <a:pPr marL="171450" indent="-171450">
              <a:buFontTx/>
              <a:buChar char="-"/>
              <a:defRPr/>
            </a:pPr>
            <a:r>
              <a:rPr lang="it-IT" altLang="es-ES" sz="1200" b="1" dirty="0"/>
              <a:t>Non fare troppe liste, risultano inefficaci. </a:t>
            </a:r>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4D30024F-5992-48D3-B739-524D25B0307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A9052197-2D26-458F-9FFB-9B62DA2F6B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798323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934" y="144696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64934" y="2067694"/>
            <a:ext cx="6264696" cy="3416320"/>
          </a:xfrm>
          <a:prstGeom prst="rect">
            <a:avLst/>
          </a:prstGeom>
          <a:noFill/>
        </p:spPr>
        <p:txBody>
          <a:bodyPr wrap="square" rtlCol="0">
            <a:spAutoFit/>
          </a:bodyPr>
          <a:lstStyle/>
          <a:p>
            <a:pPr>
              <a:defRPr/>
            </a:pPr>
            <a:r>
              <a:rPr lang="it-IT" altLang="es-ES" sz="1200" b="1" i="1" dirty="0">
                <a:solidFill>
                  <a:srgbClr val="7030A0"/>
                </a:solidFill>
              </a:rPr>
              <a:t>Come presentare i prodotti</a:t>
            </a:r>
          </a:p>
          <a:p>
            <a:pPr>
              <a:defRPr/>
            </a:pPr>
            <a:endParaRPr lang="it-IT" altLang="es-ES" sz="1200" b="1" i="1" dirty="0"/>
          </a:p>
          <a:p>
            <a:pPr>
              <a:defRPr/>
            </a:pPr>
            <a:r>
              <a:rPr lang="it-IT" altLang="es-ES" sz="1200" b="1" dirty="0"/>
              <a:t>Per vendere o promuovere online, bisogna dare alle persone le informazioni </a:t>
            </a:r>
            <a:br>
              <a:rPr lang="it-IT" altLang="es-ES" sz="1200" b="1" dirty="0"/>
            </a:br>
            <a:r>
              <a:rPr lang="it-IT" altLang="es-ES" sz="1200" b="1" dirty="0"/>
              <a:t>necessarie per un acquisto informato e consapevole. </a:t>
            </a:r>
          </a:p>
          <a:p>
            <a:pPr>
              <a:defRPr/>
            </a:pPr>
            <a:endParaRPr lang="it-IT" altLang="es-ES" sz="1200" b="1" dirty="0"/>
          </a:p>
          <a:p>
            <a:pPr>
              <a:defRPr/>
            </a:pPr>
            <a:r>
              <a:rPr lang="it-IT" altLang="es-ES" sz="1200" b="1" dirty="0"/>
              <a:t>Bisogna prevedere le domande del cliente e assicurarsi che le risposte siano facili da trovare. </a:t>
            </a:r>
          </a:p>
          <a:p>
            <a:pPr>
              <a:defRPr/>
            </a:pPr>
            <a:r>
              <a:rPr lang="it-IT" altLang="es-ES" sz="1200" b="1" dirty="0"/>
              <a:t> </a:t>
            </a:r>
          </a:p>
          <a:p>
            <a:pPr>
              <a:defRPr/>
            </a:pPr>
            <a:r>
              <a:rPr lang="it-IT" altLang="es-ES" sz="1200" b="1" dirty="0"/>
              <a:t>È importante essere diretti </a:t>
            </a:r>
            <a:r>
              <a:rPr lang="it-IT" altLang="es-ES" sz="1200" b="1" dirty="0" err="1"/>
              <a:t>affinchè</a:t>
            </a:r>
            <a:r>
              <a:rPr lang="it-IT" altLang="es-ES" sz="1200" b="1" dirty="0"/>
              <a:t> l’utente scopra facilmente il prezzo del</a:t>
            </a:r>
          </a:p>
          <a:p>
            <a:pPr>
              <a:defRPr/>
            </a:pPr>
            <a:r>
              <a:rPr lang="it-IT" altLang="es-ES" sz="1200" b="1" dirty="0"/>
              <a:t> prodotto:  I costi aggiuntivi ( tasse e spedizioni) vanno esplicitati sulla prima pagina del carrello se non prima. </a:t>
            </a:r>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9A0580B0-7602-47B1-9807-43084F5ED31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AD90394F-A40E-4BEC-BAE7-A6A16D9077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1388560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3969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57001" y="1995686"/>
            <a:ext cx="6264696" cy="3416320"/>
          </a:xfrm>
          <a:prstGeom prst="rect">
            <a:avLst/>
          </a:prstGeom>
          <a:noFill/>
        </p:spPr>
        <p:txBody>
          <a:bodyPr wrap="square" rtlCol="0">
            <a:spAutoFit/>
          </a:bodyPr>
          <a:lstStyle/>
          <a:p>
            <a:pPr>
              <a:defRPr/>
            </a:pPr>
            <a:r>
              <a:rPr lang="it-IT" altLang="es-ES" sz="1200" b="1" i="1" dirty="0">
                <a:solidFill>
                  <a:srgbClr val="FF3399"/>
                </a:solidFill>
              </a:rPr>
              <a:t>Conquistare la fiducia dei clienti</a:t>
            </a:r>
          </a:p>
          <a:p>
            <a:pPr>
              <a:defRPr/>
            </a:pPr>
            <a:endParaRPr lang="it-IT" altLang="es-ES" sz="1200" b="1" i="1" dirty="0"/>
          </a:p>
          <a:p>
            <a:pPr>
              <a:defRPr/>
            </a:pPr>
            <a:r>
              <a:rPr lang="it-IT" altLang="es-ES" sz="1200" b="1" dirty="0"/>
              <a:t>I clienti si fidano di un sito che sappia spiegare il prodotto con chiarezza. </a:t>
            </a:r>
          </a:p>
          <a:p>
            <a:pPr>
              <a:defRPr/>
            </a:pPr>
            <a:endParaRPr lang="it-IT" altLang="es-ES" sz="1200" b="1" dirty="0"/>
          </a:p>
          <a:p>
            <a:pPr>
              <a:defRPr/>
            </a:pPr>
            <a:r>
              <a:rPr lang="it-IT" altLang="es-ES" sz="1200" b="1" dirty="0"/>
              <a:t>INFATTI :</a:t>
            </a:r>
          </a:p>
          <a:p>
            <a:pPr>
              <a:defRPr/>
            </a:pPr>
            <a:br>
              <a:rPr lang="it-IT" altLang="es-ES" sz="1200" b="1" dirty="0"/>
            </a:br>
            <a:r>
              <a:rPr lang="it-IT" altLang="es-ES" sz="1200" b="1" dirty="0"/>
              <a:t>- Il  prodotto e la sua offerta devono essere spiegati a sufficienza</a:t>
            </a:r>
          </a:p>
          <a:p>
            <a:pPr>
              <a:defRPr/>
            </a:pPr>
            <a:endParaRPr lang="it-IT" altLang="es-ES" sz="1200" b="1" dirty="0"/>
          </a:p>
          <a:p>
            <a:pPr>
              <a:defRPr/>
            </a:pPr>
            <a:r>
              <a:rPr lang="it-IT" altLang="es-ES" sz="1200" b="1" dirty="0"/>
              <a:t>- Le immagini devono mostrare adeguatamente i dettagli </a:t>
            </a:r>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B381648-C97C-44C3-957A-B4212FC9F11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EA79B4F-AA67-4338-9691-8813CC0F7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400188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1700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47664" y="2139702"/>
            <a:ext cx="6264696" cy="3416320"/>
          </a:xfrm>
          <a:prstGeom prst="rect">
            <a:avLst/>
          </a:prstGeom>
          <a:noFill/>
        </p:spPr>
        <p:txBody>
          <a:bodyPr wrap="square" rtlCol="0">
            <a:spAutoFit/>
          </a:bodyPr>
          <a:lstStyle/>
          <a:p>
            <a:pPr>
              <a:defRPr/>
            </a:pPr>
            <a:r>
              <a:rPr lang="it-IT" altLang="es-ES" sz="1200" b="1" i="1" dirty="0">
                <a:solidFill>
                  <a:srgbClr val="FF3399"/>
                </a:solidFill>
              </a:rPr>
              <a:t>Conquistare la fiducia dei clienti</a:t>
            </a:r>
          </a:p>
          <a:p>
            <a:pPr>
              <a:defRPr/>
            </a:pPr>
            <a:endParaRPr lang="it-IT" altLang="es-ES" sz="1200" b="1" i="1" dirty="0"/>
          </a:p>
          <a:p>
            <a:pPr>
              <a:defRPr/>
            </a:pPr>
            <a:r>
              <a:rPr lang="it-IT" altLang="es-ES" sz="1200" b="1" dirty="0"/>
              <a:t>Un errore tipico e grave è quando l’utente clicca su ‘ingrandisci’ e il sito mostra la </a:t>
            </a:r>
            <a:br>
              <a:rPr lang="it-IT" altLang="es-ES" sz="1200" b="1" dirty="0"/>
            </a:br>
            <a:r>
              <a:rPr lang="it-IT" altLang="es-ES" sz="1200" b="1" dirty="0"/>
              <a:t>stessa foto o la ingrandisce poco. </a:t>
            </a:r>
          </a:p>
          <a:p>
            <a:pPr>
              <a:defRPr/>
            </a:pPr>
            <a:endParaRPr lang="it-IT" altLang="es-ES" sz="1200" b="1" dirty="0"/>
          </a:p>
          <a:p>
            <a:pPr>
              <a:defRPr/>
            </a:pPr>
            <a:r>
              <a:rPr lang="it-IT" altLang="es-ES" sz="1200" b="1" dirty="0"/>
              <a:t>È meglio dare una sequenza di primi piani in modo da permettere la visione</a:t>
            </a:r>
            <a:br>
              <a:rPr lang="it-IT" altLang="es-ES" sz="1200" b="1" dirty="0"/>
            </a:br>
            <a:r>
              <a:rPr lang="it-IT" altLang="es-ES" sz="1200" b="1" dirty="0"/>
              <a:t>completa di tutti i dettagli del prodotto che l’utente sta cercando.</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14B315F-FA1D-4989-B4B2-8A337206605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59043CB-EE51-4162-849E-D26387F9F0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5387577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09578"/>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610094" y="1995686"/>
            <a:ext cx="6264696" cy="3970318"/>
          </a:xfrm>
          <a:prstGeom prst="rect">
            <a:avLst/>
          </a:prstGeom>
          <a:noFill/>
        </p:spPr>
        <p:txBody>
          <a:bodyPr wrap="square" rtlCol="0">
            <a:spAutoFit/>
          </a:bodyPr>
          <a:lstStyle/>
          <a:p>
            <a:pPr>
              <a:defRPr/>
            </a:pPr>
            <a:r>
              <a:rPr lang="it-IT" altLang="es-ES" sz="1200" b="1" i="1" dirty="0">
                <a:solidFill>
                  <a:srgbClr val="0070C0"/>
                </a:solidFill>
              </a:rPr>
              <a:t>Dividere le pagine</a:t>
            </a:r>
          </a:p>
          <a:p>
            <a:pPr>
              <a:defRPr/>
            </a:pPr>
            <a:endParaRPr lang="it-IT" altLang="es-ES" sz="1200" b="1" i="1" dirty="0"/>
          </a:p>
          <a:p>
            <a:pPr>
              <a:defRPr/>
            </a:pPr>
            <a:r>
              <a:rPr lang="it-IT" altLang="es-ES" sz="1200" b="1" dirty="0"/>
              <a:t>Non inondare i clienti di informazioni, non serve mostrare tutti i dettagli in un’unica soluzione. </a:t>
            </a:r>
          </a:p>
          <a:p>
            <a:pPr>
              <a:defRPr/>
            </a:pPr>
            <a:endParaRPr lang="it-IT" altLang="es-ES" sz="1200" b="1" dirty="0"/>
          </a:p>
          <a:p>
            <a:pPr>
              <a:defRPr/>
            </a:pPr>
            <a:r>
              <a:rPr lang="it-IT" altLang="es-ES" sz="1200" b="1" dirty="0"/>
              <a:t>È bene distribuire le informazioni su più strati. </a:t>
            </a:r>
          </a:p>
          <a:p>
            <a:pPr>
              <a:defRPr/>
            </a:pPr>
            <a:endParaRPr lang="it-IT" altLang="es-ES" sz="1200" b="1" dirty="0"/>
          </a:p>
          <a:p>
            <a:pPr>
              <a:defRPr/>
            </a:pPr>
            <a:r>
              <a:rPr lang="it-IT" altLang="es-ES" sz="1200" b="1" dirty="0"/>
              <a:t>Nella diapositiva seguente verranno elencate le informazioni per cui è necessario </a:t>
            </a:r>
            <a:br>
              <a:rPr lang="it-IT" altLang="es-ES" sz="1200" b="1" dirty="0"/>
            </a:br>
            <a:r>
              <a:rPr lang="it-IT" altLang="es-ES" sz="1200" b="1" dirty="0"/>
              <a:t>creare dei link.</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B3FDF57-FB1D-46D5-AFBF-2C902324675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E86273C3-79CE-4D49-99FE-A2B6D6FE2D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63875438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9844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03648" y="1779662"/>
            <a:ext cx="6264696" cy="4154984"/>
          </a:xfrm>
          <a:prstGeom prst="rect">
            <a:avLst/>
          </a:prstGeom>
          <a:noFill/>
        </p:spPr>
        <p:txBody>
          <a:bodyPr wrap="square" rtlCol="0">
            <a:spAutoFit/>
          </a:bodyPr>
          <a:lstStyle/>
          <a:p>
            <a:pPr>
              <a:defRPr/>
            </a:pPr>
            <a:r>
              <a:rPr lang="it-IT" altLang="es-ES" sz="1200" b="1" i="1" dirty="0">
                <a:solidFill>
                  <a:srgbClr val="FF3399"/>
                </a:solidFill>
              </a:rPr>
              <a:t>Creare link per le seguenti info: </a:t>
            </a:r>
          </a:p>
          <a:p>
            <a:pPr>
              <a:defRPr/>
            </a:pPr>
            <a:endParaRPr lang="it-IT" altLang="es-ES" sz="1200" b="1" dirty="0"/>
          </a:p>
          <a:p>
            <a:pPr marL="171450" indent="-171450">
              <a:buFont typeface="Arial" panose="020B0604020202020204" pitchFamily="34" charset="0"/>
              <a:buChar char="•"/>
              <a:defRPr/>
            </a:pPr>
            <a:r>
              <a:rPr lang="it-IT" altLang="es-ES" sz="1200" b="1" dirty="0"/>
              <a:t>Dettagli del prodotto</a:t>
            </a:r>
          </a:p>
          <a:p>
            <a:pPr marL="171450" indent="-171450">
              <a:buFont typeface="Arial" panose="020B0604020202020204" pitchFamily="34" charset="0"/>
              <a:buChar char="•"/>
              <a:defRPr/>
            </a:pPr>
            <a:r>
              <a:rPr lang="it-IT" altLang="es-ES" sz="1200" b="1" dirty="0"/>
              <a:t>Foto, illustrazioni e demo</a:t>
            </a:r>
          </a:p>
          <a:p>
            <a:pPr marL="171450" indent="-171450">
              <a:buFont typeface="Arial" panose="020B0604020202020204" pitchFamily="34" charset="0"/>
              <a:buChar char="•"/>
              <a:defRPr/>
            </a:pPr>
            <a:r>
              <a:rPr lang="it-IT" altLang="es-ES" sz="1200" b="1" dirty="0"/>
              <a:t>FAQ</a:t>
            </a:r>
          </a:p>
          <a:p>
            <a:pPr marL="171450" indent="-171450">
              <a:buFont typeface="Arial" panose="020B0604020202020204" pitchFamily="34" charset="0"/>
              <a:buChar char="•"/>
              <a:defRPr/>
            </a:pPr>
            <a:r>
              <a:rPr lang="it-IT" altLang="es-ES" sz="1200" b="1" dirty="0"/>
              <a:t>Commenti degli esperti e degli utenti</a:t>
            </a:r>
          </a:p>
          <a:p>
            <a:pPr marL="171450" indent="-171450">
              <a:buFont typeface="Arial" panose="020B0604020202020204" pitchFamily="34" charset="0"/>
              <a:buChar char="•"/>
              <a:defRPr/>
            </a:pPr>
            <a:r>
              <a:rPr lang="it-IT" altLang="es-ES" sz="1200" b="1" dirty="0"/>
              <a:t>Problemi comuni e manutenzione</a:t>
            </a:r>
          </a:p>
          <a:p>
            <a:pPr marL="171450" indent="-171450">
              <a:buFont typeface="Arial" panose="020B0604020202020204" pitchFamily="34" charset="0"/>
              <a:buChar char="•"/>
              <a:defRPr/>
            </a:pPr>
            <a:r>
              <a:rPr lang="it-IT" altLang="es-ES" sz="1200" b="1" dirty="0"/>
              <a:t>Parti di ricambio e accessori</a:t>
            </a:r>
          </a:p>
          <a:p>
            <a:pPr marL="171450" indent="-171450">
              <a:buFont typeface="Arial" panose="020B0604020202020204" pitchFamily="34" charset="0"/>
              <a:buChar char="•"/>
              <a:defRPr/>
            </a:pPr>
            <a:r>
              <a:rPr lang="it-IT" altLang="es-ES" sz="1200" b="1" dirty="0"/>
              <a:t>Informazioni sul produttore</a:t>
            </a:r>
          </a:p>
          <a:p>
            <a:pPr marL="171450" indent="-171450">
              <a:buFont typeface="Arial" panose="020B0604020202020204" pitchFamily="34" charset="0"/>
              <a:buChar char="•"/>
              <a:defRPr/>
            </a:pPr>
            <a:r>
              <a:rPr lang="it-IT" altLang="es-ES" sz="1200" b="1" dirty="0"/>
              <a:t>Offerte e sconti</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B6500B3-8A0E-4311-A9B8-F67B2608548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2C5A7940-866C-43DF-8E30-4FE66A3443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500023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8203" y="131340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altLang="ko-KR" sz="1200" b="1" dirty="0">
                <a:solidFill>
                  <a:schemeClr val="tx1"/>
                </a:solidFill>
              </a:rPr>
              <a:t>Valori di un sito che rispetta gli standard</a:t>
            </a:r>
            <a:endParaRPr lang="ko-KR" altLang="en-US" sz="1200" b="1" dirty="0">
              <a:solidFill>
                <a:schemeClr val="tx1"/>
              </a:solidFill>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8C4F0FF-5134-418D-B5AB-2631BE016D2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E69A7820-20EC-4D2A-BF57-9D74BA0BBA19}"/>
              </a:ext>
            </a:extLst>
          </p:cNvPr>
          <p:cNvGraphicFramePr/>
          <p:nvPr>
            <p:extLst>
              <p:ext uri="{D42A27DB-BD31-4B8C-83A1-F6EECF244321}">
                <p14:modId xmlns:p14="http://schemas.microsoft.com/office/powerpoint/2010/main" val="916693632"/>
              </p:ext>
            </p:extLst>
          </p:nvPr>
        </p:nvGraphicFramePr>
        <p:xfrm>
          <a:off x="1458203" y="1939377"/>
          <a:ext cx="5904000" cy="2400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66089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1869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610094" y="1882325"/>
            <a:ext cx="6264696" cy="4339650"/>
          </a:xfrm>
          <a:prstGeom prst="rect">
            <a:avLst/>
          </a:prstGeom>
          <a:noFill/>
        </p:spPr>
        <p:txBody>
          <a:bodyPr wrap="square" rtlCol="0">
            <a:spAutoFit/>
          </a:bodyPr>
          <a:lstStyle/>
          <a:p>
            <a:pPr>
              <a:defRPr/>
            </a:pPr>
            <a:r>
              <a:rPr lang="it-IT" altLang="es-ES" sz="1200" b="1" i="1" dirty="0">
                <a:solidFill>
                  <a:srgbClr val="7030A0"/>
                </a:solidFill>
              </a:rPr>
              <a:t>Supportare gli acquisti comparativi: </a:t>
            </a:r>
          </a:p>
          <a:p>
            <a:pPr>
              <a:defRPr/>
            </a:pPr>
            <a:endParaRPr lang="it-IT" altLang="es-ES" sz="1200" b="1" i="1" dirty="0"/>
          </a:p>
          <a:p>
            <a:pPr>
              <a:defRPr/>
            </a:pPr>
            <a:r>
              <a:rPr lang="it-IT" altLang="es-ES" sz="1200" b="1" dirty="0"/>
              <a:t>Non basta portare l’utente sul proprio sito, bisogna tenerlo interessato.</a:t>
            </a:r>
          </a:p>
          <a:p>
            <a:pPr>
              <a:defRPr/>
            </a:pPr>
            <a:endParaRPr lang="it-IT" altLang="es-ES" sz="1200" b="1" dirty="0"/>
          </a:p>
          <a:p>
            <a:pPr>
              <a:defRPr/>
            </a:pPr>
            <a:r>
              <a:rPr lang="it-IT" altLang="es-ES" sz="1200" b="1" dirty="0"/>
              <a:t>Un minor numero di scelte darà come risultato una migliore esperienza d’acquisto.</a:t>
            </a:r>
          </a:p>
          <a:p>
            <a:pPr>
              <a:defRPr/>
            </a:pPr>
            <a:endParaRPr lang="it-IT" altLang="es-ES" sz="1200" b="1" dirty="0"/>
          </a:p>
          <a:p>
            <a:pPr>
              <a:defRPr/>
            </a:pPr>
            <a:r>
              <a:rPr lang="it-IT" altLang="es-ES" sz="1200" b="1" dirty="0"/>
              <a:t>Fate in modo che sia possibile restringere gradualmente i criteri di scelta e fare </a:t>
            </a:r>
            <a:br>
              <a:rPr lang="it-IT" altLang="es-ES" sz="1200" b="1" dirty="0"/>
            </a:br>
            <a:r>
              <a:rPr lang="it-IT" altLang="es-ES" sz="1200" b="1" dirty="0"/>
              <a:t>raffronti fianco a fianco.</a:t>
            </a:r>
          </a:p>
          <a:p>
            <a:pPr>
              <a:defRPr/>
            </a:pPr>
            <a:endParaRPr lang="it-IT" altLang="es-ES" sz="1200" b="1" dirty="0"/>
          </a:p>
          <a:p>
            <a:pPr>
              <a:defRPr/>
            </a:pPr>
            <a:r>
              <a:rPr lang="it-IT" altLang="es-ES" sz="1200" b="1" dirty="0"/>
              <a:t>RAFFINARE E ORDINARE: se avete un sito con tanti prodotti date la possibilità </a:t>
            </a:r>
            <a:br>
              <a:rPr lang="it-IT" altLang="es-ES" sz="1200" b="1" dirty="0"/>
            </a:br>
            <a:r>
              <a:rPr lang="it-IT" altLang="es-ES" sz="1200" b="1" dirty="0"/>
              <a:t>all’utente di selezionare e visualizzare i risultati più rilevanti. </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1E58D163-F78D-4B7C-8C11-23556602490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BCDDC21F-EC92-4D80-AF55-628897AF96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894313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9746" y="122091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05890" y="1901920"/>
            <a:ext cx="6264696" cy="276999"/>
          </a:xfrm>
          <a:prstGeom prst="rect">
            <a:avLst/>
          </a:prstGeom>
          <a:noFill/>
        </p:spPr>
        <p:txBody>
          <a:bodyPr wrap="square" rtlCol="0">
            <a:spAutoFit/>
          </a:bodyPr>
          <a:lstStyle/>
          <a:p>
            <a:pPr>
              <a:defRPr/>
            </a:pPr>
            <a:r>
              <a:rPr lang="it-IT" altLang="es-ES" sz="1200" b="1" i="1" dirty="0">
                <a:solidFill>
                  <a:srgbClr val="FF3399"/>
                </a:solidFill>
              </a:rPr>
              <a:t>Contenuti di qualità aiutano le vendite</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E71D68C3-A012-46AB-81F1-9D386935005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008C57BE-07F6-4495-9578-6FD3FF031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graphicFrame>
        <p:nvGraphicFramePr>
          <p:cNvPr id="5" name="Diagrama 4">
            <a:extLst>
              <a:ext uri="{FF2B5EF4-FFF2-40B4-BE49-F238E27FC236}">
                <a16:creationId xmlns:a16="http://schemas.microsoft.com/office/drawing/2014/main" id="{A9B24CCD-F4C5-4A1F-985E-50BB667BC8A9}"/>
              </a:ext>
            </a:extLst>
          </p:cNvPr>
          <p:cNvGraphicFramePr/>
          <p:nvPr>
            <p:extLst>
              <p:ext uri="{D42A27DB-BD31-4B8C-83A1-F6EECF244321}">
                <p14:modId xmlns:p14="http://schemas.microsoft.com/office/powerpoint/2010/main" val="2039991534"/>
              </p:ext>
            </p:extLst>
          </p:nvPr>
        </p:nvGraphicFramePr>
        <p:xfrm>
          <a:off x="2010601" y="2342671"/>
          <a:ext cx="5187400" cy="1944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2349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11BAE45-11C8-4AF4-97F0-0D0A26FA8BD5}"/>
              </a:ext>
            </a:extLst>
          </p:cNvPr>
          <p:cNvSpPr/>
          <p:nvPr/>
        </p:nvSpPr>
        <p:spPr>
          <a:xfrm>
            <a:off x="1620898" y="2493747"/>
            <a:ext cx="3816424" cy="172819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620898" y="134852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622269" y="1995686"/>
            <a:ext cx="5900833" cy="4154984"/>
          </a:xfrm>
          <a:prstGeom prst="rect">
            <a:avLst/>
          </a:prstGeom>
          <a:noFill/>
        </p:spPr>
        <p:txBody>
          <a:bodyPr wrap="square" rtlCol="0">
            <a:spAutoFit/>
          </a:bodyPr>
          <a:lstStyle/>
          <a:p>
            <a:pPr>
              <a:defRPr/>
            </a:pPr>
            <a:r>
              <a:rPr lang="it-IT" altLang="es-ES" sz="1200" b="1" i="1" dirty="0">
                <a:solidFill>
                  <a:srgbClr val="00B0F0"/>
                </a:solidFill>
              </a:rPr>
              <a:t>La disposizione dei contenuti, ricorda che: </a:t>
            </a:r>
            <a:r>
              <a:rPr lang="it-IT" altLang="es-ES" sz="1200" b="1" dirty="0">
                <a:solidFill>
                  <a:srgbClr val="00B0F0"/>
                </a:solidFill>
              </a:rPr>
              <a:t>L’utente giudica un sito basandosi sulla prima impressione.</a:t>
            </a:r>
          </a:p>
          <a:p>
            <a:pPr>
              <a:defRPr/>
            </a:pPr>
            <a:endParaRPr lang="it-IT" altLang="es-ES" sz="1200" b="1" dirty="0"/>
          </a:p>
          <a:p>
            <a:pPr>
              <a:defRPr/>
            </a:pPr>
            <a:r>
              <a:rPr lang="it-IT" altLang="es-ES" sz="1200" b="1" i="1" dirty="0">
                <a:solidFill>
                  <a:srgbClr val="FF3399"/>
                </a:solidFill>
              </a:rPr>
              <a:t>Errori</a:t>
            </a:r>
            <a:r>
              <a:rPr lang="it-IT" altLang="es-ES" sz="1200" b="1" i="1" dirty="0"/>
              <a:t> frequenti di layout nelle pagine web:</a:t>
            </a:r>
          </a:p>
          <a:p>
            <a:pPr>
              <a:defRPr/>
            </a:pPr>
            <a:endParaRPr lang="it-IT" altLang="es-ES" sz="1200" b="1" dirty="0"/>
          </a:p>
          <a:p>
            <a:pPr marL="171450" indent="-171450">
              <a:buFont typeface="Arial" panose="020B0604020202020204" pitchFamily="34" charset="0"/>
              <a:buChar char="•"/>
              <a:defRPr/>
            </a:pPr>
            <a:r>
              <a:rPr lang="it-IT" altLang="es-ES" sz="1200" b="1" dirty="0"/>
              <a:t>Il layout non evidenza l’importanza delle info </a:t>
            </a:r>
          </a:p>
          <a:p>
            <a:pPr marL="171450" indent="-171450">
              <a:buFont typeface="Arial" panose="020B0604020202020204" pitchFamily="34" charset="0"/>
              <a:buChar char="•"/>
              <a:defRPr/>
            </a:pPr>
            <a:r>
              <a:rPr lang="it-IT" altLang="es-ES" sz="1200" b="1" dirty="0"/>
              <a:t>Interazioni prive di indicazioni</a:t>
            </a:r>
          </a:p>
          <a:p>
            <a:pPr marL="171450" indent="-171450">
              <a:buFont typeface="Arial" panose="020B0604020202020204" pitchFamily="34" charset="0"/>
              <a:buChar char="•"/>
              <a:defRPr/>
            </a:pPr>
            <a:r>
              <a:rPr lang="it-IT" altLang="es-ES" sz="1200" b="1" dirty="0"/>
              <a:t>Sezioni correlate non raggruppate</a:t>
            </a:r>
          </a:p>
          <a:p>
            <a:pPr marL="171450" indent="-171450">
              <a:buFont typeface="Arial" panose="020B0604020202020204" pitchFamily="34" charset="0"/>
              <a:buChar char="•"/>
              <a:defRPr/>
            </a:pPr>
            <a:r>
              <a:rPr lang="it-IT" altLang="es-ES" sz="1200" b="1" dirty="0"/>
              <a:t>Allineamento caotico o assente</a:t>
            </a:r>
          </a:p>
          <a:p>
            <a:pPr marL="171450" indent="-171450">
              <a:buFont typeface="Arial" panose="020B0604020202020204" pitchFamily="34" charset="0"/>
              <a:buChar char="•"/>
              <a:defRPr/>
            </a:pPr>
            <a:r>
              <a:rPr lang="it-IT" altLang="es-ES" sz="1200" b="1" dirty="0"/>
              <a:t>Le cose non sono dove ci si aspetta</a:t>
            </a:r>
          </a:p>
          <a:p>
            <a:pPr marL="171450" indent="-171450">
              <a:buFont typeface="Arial" panose="020B0604020202020204" pitchFamily="34" charset="0"/>
              <a:buChar char="•"/>
              <a:defRPr/>
            </a:pPr>
            <a:r>
              <a:rPr lang="it-IT" altLang="es-ES" sz="1200" b="1" dirty="0"/>
              <a:t>Troppi elementi su singola pagina</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146EC7B-18E3-46BB-AE35-DCCF132F0BA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B7E224DF-3FF1-4E6B-ADFB-DCBAEF6971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1030259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8881" y="129639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39652" y="1851670"/>
            <a:ext cx="6264696" cy="4154984"/>
          </a:xfrm>
          <a:prstGeom prst="rect">
            <a:avLst/>
          </a:prstGeom>
          <a:noFill/>
        </p:spPr>
        <p:txBody>
          <a:bodyPr wrap="square" rtlCol="0">
            <a:spAutoFit/>
          </a:bodyPr>
          <a:lstStyle/>
          <a:p>
            <a:pPr>
              <a:defRPr/>
            </a:pPr>
            <a:r>
              <a:rPr lang="it-IT" altLang="es-ES" sz="1200" b="1" i="1" dirty="0">
                <a:solidFill>
                  <a:srgbClr val="0070C0"/>
                </a:solidFill>
              </a:rPr>
              <a:t>Come evitare errori di layout:</a:t>
            </a:r>
          </a:p>
          <a:p>
            <a:pPr>
              <a:defRPr/>
            </a:pPr>
            <a:endParaRPr lang="it-IT" altLang="es-ES" sz="1200" b="1" i="1" dirty="0"/>
          </a:p>
          <a:p>
            <a:pPr>
              <a:defRPr/>
            </a:pPr>
            <a:r>
              <a:rPr lang="it-IT" altLang="es-ES" sz="1200" b="1" dirty="0">
                <a:solidFill>
                  <a:srgbClr val="00B0F0"/>
                </a:solidFill>
              </a:rPr>
              <a:t>LA REGOLA DEI 3 CLICK: </a:t>
            </a:r>
            <a:r>
              <a:rPr lang="it-IT" altLang="es-ES" sz="1200" b="1" dirty="0"/>
              <a:t>tutte le informazioni di un sito dovrebbero essere </a:t>
            </a:r>
            <a:br>
              <a:rPr lang="it-IT" altLang="es-ES" sz="1200" b="1" dirty="0"/>
            </a:br>
            <a:r>
              <a:rPr lang="it-IT" altLang="es-ES" sz="1200" b="1" dirty="0"/>
              <a:t>raggiungibili dalla homepage con un massimo di 3 click. </a:t>
            </a:r>
          </a:p>
          <a:p>
            <a:pPr>
              <a:defRPr/>
            </a:pPr>
            <a:endParaRPr lang="it-IT" altLang="es-ES" sz="1200" b="1" dirty="0"/>
          </a:p>
          <a:p>
            <a:pPr>
              <a:defRPr/>
            </a:pPr>
            <a:r>
              <a:rPr lang="it-IT" altLang="es-ES" sz="1200" b="1" i="1" dirty="0"/>
              <a:t>La pagina deve scorrere?</a:t>
            </a:r>
          </a:p>
          <a:p>
            <a:pPr>
              <a:defRPr/>
            </a:pPr>
            <a:endParaRPr lang="it-IT" altLang="es-ES" sz="1200" b="1" i="1" dirty="0"/>
          </a:p>
          <a:p>
            <a:pPr>
              <a:defRPr/>
            </a:pPr>
            <a:r>
              <a:rPr lang="it-IT" altLang="es-ES" sz="1200" b="1" dirty="0"/>
              <a:t>Quasi mai un utente fa scorrere una pagina. </a:t>
            </a:r>
          </a:p>
          <a:p>
            <a:pPr>
              <a:defRPr/>
            </a:pPr>
            <a:r>
              <a:rPr lang="it-IT" altLang="es-ES" sz="1200" b="1" dirty="0"/>
              <a:t>Nel disegnare una pagina si può prevedere un minimo di scorrimento ma si devono mostrare per primi i contenuti più importanti.</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5F950C8-0BB6-47E1-8267-D7944F8538D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F8EBDFB-7A64-4570-9225-82E3F3243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886230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1988" y="135561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graphicFrame>
        <p:nvGraphicFramePr>
          <p:cNvPr id="2" name="Diagrama 1">
            <a:extLst>
              <a:ext uri="{FF2B5EF4-FFF2-40B4-BE49-F238E27FC236}">
                <a16:creationId xmlns:a16="http://schemas.microsoft.com/office/drawing/2014/main" id="{5872047A-080B-433A-902E-0945BC4C8D8D}"/>
              </a:ext>
            </a:extLst>
          </p:cNvPr>
          <p:cNvGraphicFramePr/>
          <p:nvPr>
            <p:extLst>
              <p:ext uri="{D42A27DB-BD31-4B8C-83A1-F6EECF244321}">
                <p14:modId xmlns:p14="http://schemas.microsoft.com/office/powerpoint/2010/main" val="956584861"/>
              </p:ext>
            </p:extLst>
          </p:nvPr>
        </p:nvGraphicFramePr>
        <p:xfrm>
          <a:off x="1331640" y="1635646"/>
          <a:ext cx="6264696" cy="5109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12A7A61-AD54-41BD-81B4-CCE0558FEDF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2E7813B6-B772-4934-AD1E-5F0FC879E2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27089538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2385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610094" y="1995686"/>
            <a:ext cx="6264696" cy="4216539"/>
          </a:xfrm>
          <a:prstGeom prst="rect">
            <a:avLst/>
          </a:prstGeom>
          <a:noFill/>
        </p:spPr>
        <p:txBody>
          <a:bodyPr wrap="square" rtlCol="0">
            <a:spAutoFit/>
          </a:bodyPr>
          <a:lstStyle/>
          <a:p>
            <a:pPr>
              <a:defRPr/>
            </a:pPr>
            <a:r>
              <a:rPr lang="it-IT" altLang="es-ES" sz="1200" b="1" i="1" dirty="0">
                <a:solidFill>
                  <a:srgbClr val="FF3399"/>
                </a:solidFill>
              </a:rPr>
              <a:t>Condurre l’utente passo a passo</a:t>
            </a:r>
          </a:p>
          <a:p>
            <a:pPr>
              <a:defRPr/>
            </a:pPr>
            <a:endParaRPr lang="it-IT" altLang="es-ES" sz="1200" b="1" i="1" dirty="0"/>
          </a:p>
          <a:p>
            <a:pPr>
              <a:defRPr/>
            </a:pPr>
            <a:r>
              <a:rPr lang="it-IT" altLang="es-ES" sz="1200" b="1" dirty="0"/>
              <a:t>Quando una ricerca si articola in più fasi si deve guidare l’utente in un percorso lineare e prevedibile senza confonderlo con troppe scelte. </a:t>
            </a:r>
          </a:p>
          <a:p>
            <a:pPr>
              <a:defRPr/>
            </a:pPr>
            <a:endParaRPr lang="it-IT" altLang="es-ES" sz="1200" b="1" dirty="0"/>
          </a:p>
          <a:p>
            <a:pPr>
              <a:defRPr/>
            </a:pPr>
            <a:r>
              <a:rPr lang="it-IT" altLang="es-ES" sz="1200" b="1" dirty="0"/>
              <a:t>SIMILE CON IL SIMILE: raccogliere elementi fra loro correlati per assicurarsi che </a:t>
            </a:r>
            <a:br>
              <a:rPr lang="it-IT" altLang="es-ES" sz="1200" b="1" dirty="0"/>
            </a:br>
            <a:r>
              <a:rPr lang="it-IT" altLang="es-ES" sz="1200" b="1" dirty="0"/>
              <a:t>vengano notati. </a:t>
            </a:r>
          </a:p>
          <a:p>
            <a:pPr>
              <a:defRPr/>
            </a:pPr>
            <a:endParaRPr lang="it-IT" altLang="es-ES" sz="1200" b="1" dirty="0"/>
          </a:p>
          <a:p>
            <a:pPr>
              <a:defRPr/>
            </a:pPr>
            <a:endParaRPr lang="it-IT" altLang="es-ES" sz="1200" b="1" i="1" dirty="0"/>
          </a:p>
          <a:p>
            <a:pPr marL="171450" indent="-171450">
              <a:buFont typeface="Arial" panose="020B0604020202020204" pitchFamily="34" charset="0"/>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086E366-8520-4305-AC8F-21EDFAB1C631}"/>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17709950-8D09-42F0-AA6E-D25FC4403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4859355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82048"/>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03648" y="2067694"/>
            <a:ext cx="6264696" cy="4185761"/>
          </a:xfrm>
          <a:prstGeom prst="rect">
            <a:avLst/>
          </a:prstGeom>
          <a:noFill/>
        </p:spPr>
        <p:txBody>
          <a:bodyPr wrap="square" rtlCol="0">
            <a:spAutoFit/>
          </a:bodyPr>
          <a:lstStyle/>
          <a:p>
            <a:pPr>
              <a:defRPr/>
            </a:pPr>
            <a:r>
              <a:rPr lang="it-IT" altLang="es-ES" sz="1300" b="1" i="1" dirty="0">
                <a:solidFill>
                  <a:srgbClr val="FF3399"/>
                </a:solidFill>
              </a:rPr>
              <a:t>Moduli impaginati senza logica</a:t>
            </a:r>
          </a:p>
          <a:p>
            <a:pPr>
              <a:defRPr/>
            </a:pPr>
            <a:endParaRPr lang="it-IT" altLang="es-ES" sz="1300" b="1" i="1" dirty="0"/>
          </a:p>
          <a:p>
            <a:pPr>
              <a:defRPr/>
            </a:pPr>
            <a:r>
              <a:rPr lang="it-IT" altLang="es-ES" sz="1200" b="1" dirty="0"/>
              <a:t>Se i campi sono disposti in modo casuale e disorganizzato è difficile associare </a:t>
            </a:r>
          </a:p>
          <a:p>
            <a:pPr>
              <a:defRPr/>
            </a:pPr>
            <a:r>
              <a:rPr lang="it-IT" altLang="es-ES" sz="1200" b="1" dirty="0"/>
              <a:t>ogni campo all’etichetta che lo identifichi.</a:t>
            </a:r>
          </a:p>
          <a:p>
            <a:pPr>
              <a:defRPr/>
            </a:pPr>
            <a:endParaRPr lang="it-IT" altLang="es-ES" sz="1200" b="1" dirty="0"/>
          </a:p>
          <a:p>
            <a:pPr>
              <a:defRPr/>
            </a:pPr>
            <a:r>
              <a:rPr lang="it-IT" altLang="es-ES" sz="1200" b="1" dirty="0"/>
              <a:t>È necessario quindi: allineare le cose in maniera consona con spaziatura ariosa, </a:t>
            </a:r>
            <a:br>
              <a:rPr lang="it-IT" altLang="es-ES" sz="1200" b="1" dirty="0"/>
            </a:br>
            <a:r>
              <a:rPr lang="it-IT" altLang="es-ES" sz="1200" b="1" dirty="0"/>
              <a:t>questo permette all’utente di riconoscere i diversi gruppi di informazioni e le </a:t>
            </a:r>
            <a:br>
              <a:rPr lang="it-IT" altLang="es-ES" sz="1200" b="1" dirty="0"/>
            </a:br>
            <a:r>
              <a:rPr lang="it-IT" altLang="es-ES" sz="1200" b="1" dirty="0"/>
              <a:t>relazioni che li legano.</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81D28FA-71AF-45F2-AE28-91301FFA4A6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34116D79-2549-411D-A0D9-F143D379E4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0123678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7043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97138" y="1995686"/>
            <a:ext cx="6264696" cy="4355038"/>
          </a:xfrm>
          <a:prstGeom prst="rect">
            <a:avLst/>
          </a:prstGeom>
          <a:noFill/>
        </p:spPr>
        <p:txBody>
          <a:bodyPr wrap="square" rtlCol="0">
            <a:spAutoFit/>
          </a:bodyPr>
          <a:lstStyle/>
          <a:p>
            <a:pPr>
              <a:defRPr/>
            </a:pPr>
            <a:r>
              <a:rPr lang="it-IT" altLang="es-ES" sz="1300" b="1" i="1" dirty="0">
                <a:solidFill>
                  <a:srgbClr val="FF3399"/>
                </a:solidFill>
              </a:rPr>
              <a:t>Soddisfare le attese degli utenti: </a:t>
            </a:r>
            <a:r>
              <a:rPr lang="it-IT" altLang="es-ES" sz="1200" b="1" dirty="0"/>
              <a:t>ciò che l’utente si aspetta dipende dalle </a:t>
            </a:r>
            <a:br>
              <a:rPr lang="it-IT" altLang="es-ES" sz="1200" b="1" dirty="0"/>
            </a:br>
            <a:r>
              <a:rPr lang="it-IT" altLang="es-ES" sz="1200" b="1" dirty="0"/>
              <a:t>convenzioni adottate nella maggior parte dei siti.</a:t>
            </a:r>
          </a:p>
          <a:p>
            <a:pPr>
              <a:defRPr/>
            </a:pPr>
            <a:endParaRPr lang="it-IT" altLang="es-ES" sz="1300" b="1" dirty="0"/>
          </a:p>
          <a:p>
            <a:pPr>
              <a:defRPr/>
            </a:pPr>
            <a:r>
              <a:rPr lang="it-IT" altLang="es-ES" sz="1300" b="1" i="1" dirty="0"/>
              <a:t>Usare lo spazio vuoto:</a:t>
            </a:r>
          </a:p>
          <a:p>
            <a:pPr>
              <a:defRPr/>
            </a:pPr>
            <a:endParaRPr lang="it-IT" altLang="es-ES" sz="1200" b="1" i="1" dirty="0"/>
          </a:p>
          <a:p>
            <a:pPr marL="171450" indent="-171450">
              <a:buFontTx/>
              <a:buChar char="-"/>
              <a:defRPr/>
            </a:pPr>
            <a:r>
              <a:rPr lang="it-IT" altLang="es-ES" sz="1200" b="1" dirty="0"/>
              <a:t>lo spazio vuoto permette all’utente di suddividere le informazioni in unità </a:t>
            </a:r>
            <a:br>
              <a:rPr lang="it-IT" altLang="es-ES" sz="1200" b="1" dirty="0"/>
            </a:br>
            <a:r>
              <a:rPr lang="it-IT" altLang="es-ES" sz="1200" b="1" dirty="0"/>
              <a:t>trattabili.</a:t>
            </a:r>
          </a:p>
          <a:p>
            <a:pPr marL="171450" indent="-171450">
              <a:buFontTx/>
              <a:buChar char="-"/>
              <a:defRPr/>
            </a:pPr>
            <a:endParaRPr lang="it-IT" altLang="es-ES" sz="1200" b="1" dirty="0"/>
          </a:p>
          <a:p>
            <a:pPr marL="171450" indent="-171450">
              <a:buFontTx/>
              <a:buChar char="-"/>
              <a:defRPr/>
            </a:pPr>
            <a:r>
              <a:rPr lang="it-IT" altLang="es-ES" sz="1200" b="1" dirty="0"/>
              <a:t>Il vuoto attorno agli elenchi attira sui punti chiave e riduce l’affaticamento visivo.</a:t>
            </a:r>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E2439AB-9E9C-4E84-BAA2-1F9C654F8CB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014914DA-0183-4795-BF56-70D6A28134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08121101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8334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643610" y="1923678"/>
            <a:ext cx="6264696" cy="4539704"/>
          </a:xfrm>
          <a:prstGeom prst="rect">
            <a:avLst/>
          </a:prstGeom>
          <a:noFill/>
        </p:spPr>
        <p:txBody>
          <a:bodyPr wrap="square" rtlCol="0">
            <a:spAutoFit/>
          </a:bodyPr>
          <a:lstStyle/>
          <a:p>
            <a:pPr>
              <a:defRPr/>
            </a:pPr>
            <a:r>
              <a:rPr lang="it-IT" altLang="es-ES" sz="1300" b="1" i="1" dirty="0">
                <a:solidFill>
                  <a:srgbClr val="00B0F0"/>
                </a:solidFill>
              </a:rPr>
              <a:t>Equilibrio tra tecnologia e bisogni dell’utente</a:t>
            </a:r>
            <a:endParaRPr lang="it-IT" altLang="es-ES" sz="1200" b="1" i="1" dirty="0">
              <a:solidFill>
                <a:srgbClr val="00B0F0"/>
              </a:solidFill>
            </a:endParaRPr>
          </a:p>
          <a:p>
            <a:pPr>
              <a:defRPr/>
            </a:pPr>
            <a:endParaRPr lang="it-IT" altLang="es-ES" sz="1200" b="1" i="1" dirty="0"/>
          </a:p>
          <a:p>
            <a:pPr>
              <a:defRPr/>
            </a:pPr>
            <a:r>
              <a:rPr lang="it-IT" altLang="es-ES" sz="1200" b="1" dirty="0"/>
              <a:t>Con il diffondersi delle connessioni veloci i siti multimediali stanno diventando </a:t>
            </a:r>
            <a:br>
              <a:rPr lang="it-IT" altLang="es-ES" sz="1200" b="1" dirty="0"/>
            </a:br>
            <a:r>
              <a:rPr lang="it-IT" altLang="es-ES" sz="1200" b="1" dirty="0"/>
              <a:t>sempre più diffusi. </a:t>
            </a:r>
          </a:p>
          <a:p>
            <a:pPr>
              <a:defRPr/>
            </a:pPr>
            <a:endParaRPr lang="it-IT" altLang="es-ES" sz="1200" b="1" dirty="0"/>
          </a:p>
          <a:p>
            <a:pPr>
              <a:defRPr/>
            </a:pPr>
            <a:r>
              <a:rPr lang="it-IT" altLang="es-ES" sz="1200" b="1" dirty="0"/>
              <a:t>Uso dei multimedia: integrati in modo attento possono favorire l’usabilità rendendo i contenuti non solo più divertenti e coinvolgenti ma anche più accessibili. </a:t>
            </a:r>
          </a:p>
          <a:p>
            <a:pPr>
              <a:defRPr/>
            </a:pPr>
            <a:endParaRPr lang="it-IT" altLang="es-ES" sz="1200" b="1" dirty="0"/>
          </a:p>
          <a:p>
            <a:pPr>
              <a:defRPr/>
            </a:pPr>
            <a:r>
              <a:rPr lang="it-IT" altLang="es-ES" sz="1200" b="1" dirty="0"/>
              <a:t>Per creare un sito web di successo bisogna sapere quale gradi di interattività serve e quali strumenti utilizzare in ciascuna situazione.</a:t>
            </a:r>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0F84BE1-25E9-4B23-B29E-5B7E364E20C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530EEFF4-7071-40A5-B80C-8EB7D8027B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5925931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8703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94108" y="1923678"/>
            <a:ext cx="6264696" cy="4539704"/>
          </a:xfrm>
          <a:prstGeom prst="rect">
            <a:avLst/>
          </a:prstGeom>
          <a:noFill/>
        </p:spPr>
        <p:txBody>
          <a:bodyPr wrap="square" rtlCol="0">
            <a:spAutoFit/>
          </a:bodyPr>
          <a:lstStyle/>
          <a:p>
            <a:pPr>
              <a:defRPr/>
            </a:pPr>
            <a:r>
              <a:rPr lang="it-IT" altLang="es-ES" sz="1300" b="1" i="1" dirty="0">
                <a:solidFill>
                  <a:srgbClr val="00B0F0"/>
                </a:solidFill>
              </a:rPr>
              <a:t>Equilibrio tra tecnologia e bisogni dell’utente</a:t>
            </a:r>
            <a:endParaRPr lang="it-IT" altLang="es-ES" sz="1200" b="1" i="1" dirty="0">
              <a:solidFill>
                <a:srgbClr val="00B0F0"/>
              </a:solidFill>
            </a:endParaRPr>
          </a:p>
          <a:p>
            <a:pPr>
              <a:defRPr/>
            </a:pPr>
            <a:endParaRPr lang="it-IT" altLang="es-ES" sz="1200" b="1" i="1" dirty="0"/>
          </a:p>
          <a:p>
            <a:pPr>
              <a:defRPr/>
            </a:pPr>
            <a:r>
              <a:rPr lang="it-IT" altLang="es-ES" sz="1200" b="1" dirty="0"/>
              <a:t>Con il diffondersi delle connessioni veloci i siti multimediali stanno diventando </a:t>
            </a:r>
            <a:br>
              <a:rPr lang="it-IT" altLang="es-ES" sz="1200" b="1" dirty="0"/>
            </a:br>
            <a:r>
              <a:rPr lang="it-IT" altLang="es-ES" sz="1200" b="1" dirty="0"/>
              <a:t>sempre più diffusi. </a:t>
            </a:r>
          </a:p>
          <a:p>
            <a:pPr>
              <a:defRPr/>
            </a:pPr>
            <a:endParaRPr lang="it-IT" altLang="es-ES" sz="1200" b="1" dirty="0"/>
          </a:p>
          <a:p>
            <a:pPr>
              <a:defRPr/>
            </a:pPr>
            <a:r>
              <a:rPr lang="it-IT" altLang="es-ES" sz="1200" b="1" dirty="0"/>
              <a:t>Uso dei multimedia: integrati in modo attento possono favorire l’usabilità rendendo i contenuti non solo più divertenti e coinvolgenti ma anche più accessibili. </a:t>
            </a:r>
          </a:p>
          <a:p>
            <a:pPr>
              <a:defRPr/>
            </a:pPr>
            <a:endParaRPr lang="it-IT" altLang="es-ES" sz="1200" b="1" dirty="0"/>
          </a:p>
          <a:p>
            <a:pPr>
              <a:defRPr/>
            </a:pPr>
            <a:r>
              <a:rPr lang="it-IT" altLang="es-ES" sz="1200" b="1" dirty="0"/>
              <a:t>Per creare un sito web di successo bisogna sapere quale gradi di interattività serve e quali strumenti utilizzare in ciascuna situazione.</a:t>
            </a:r>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C4F02FE-A133-4910-83E6-6095A54FEBC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D7B36721-E78A-473B-9B79-A75062518F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935779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638148"/>
            <a:ext cx="6336704"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Information </a:t>
            </a:r>
            <a:r>
              <a:rPr lang="it-IT" sz="1200" b="1" dirty="0" err="1">
                <a:solidFill>
                  <a:schemeClr val="tx1"/>
                </a:solidFill>
              </a:rPr>
              <a:t>Foraging</a:t>
            </a:r>
            <a:r>
              <a:rPr lang="it-IT" sz="1200" b="1" dirty="0">
                <a:solidFill>
                  <a:schemeClr val="tx1"/>
                </a:solidFill>
              </a:rPr>
              <a:t>: fiutare i contenuti </a:t>
            </a:r>
          </a:p>
        </p:txBody>
      </p:sp>
      <p:sp>
        <p:nvSpPr>
          <p:cNvPr id="6" name="TextBox 5"/>
          <p:cNvSpPr txBox="1"/>
          <p:nvPr/>
        </p:nvSpPr>
        <p:spPr>
          <a:xfrm>
            <a:off x="1475656" y="2285890"/>
            <a:ext cx="6562306" cy="1569660"/>
          </a:xfrm>
          <a:prstGeom prst="rect">
            <a:avLst/>
          </a:prstGeom>
          <a:noFill/>
        </p:spPr>
        <p:txBody>
          <a:bodyPr wrap="square" rtlCol="0">
            <a:spAutoFit/>
          </a:bodyPr>
          <a:lstStyle/>
          <a:p>
            <a:pPr>
              <a:defRPr/>
            </a:pPr>
            <a:r>
              <a:rPr lang="it-IT" altLang="es-ES" sz="1200" dirty="0">
                <a:latin typeface="Arial Rounded MT Bold" panose="020F0704030504030204" pitchFamily="34" charset="0"/>
              </a:rPr>
              <a:t>Il concetto più famoso dell’information </a:t>
            </a:r>
            <a:r>
              <a:rPr lang="it-IT" altLang="es-ES" sz="1200" dirty="0" err="1">
                <a:latin typeface="Arial Rounded MT Bold" panose="020F0704030504030204" pitchFamily="34" charset="0"/>
              </a:rPr>
              <a:t>foraging</a:t>
            </a:r>
            <a:r>
              <a:rPr lang="it-IT" altLang="es-ES" sz="1200" dirty="0">
                <a:latin typeface="Arial Rounded MT Bold" panose="020F0704030504030204" pitchFamily="34" charset="0"/>
              </a:rPr>
              <a:t> è quello </a:t>
            </a:r>
            <a:r>
              <a:rPr lang="it-IT" altLang="es-ES" sz="1200" i="1" dirty="0">
                <a:latin typeface="Arial Rounded MT Bold" panose="020F0704030504030204" pitchFamily="34" charset="0"/>
              </a:rPr>
              <a:t>dell’</a:t>
            </a:r>
            <a:r>
              <a:rPr lang="it-IT" altLang="es-ES" sz="1200" i="1" dirty="0">
                <a:solidFill>
                  <a:srgbClr val="00B0F0"/>
                </a:solidFill>
                <a:latin typeface="Arial Rounded MT Bold" panose="020F0704030504030204" pitchFamily="34" charset="0"/>
              </a:rPr>
              <a:t>information </a:t>
            </a:r>
            <a:r>
              <a:rPr lang="it-IT" altLang="es-ES" sz="1200" i="1" dirty="0" err="1">
                <a:solidFill>
                  <a:srgbClr val="00B0F0"/>
                </a:solidFill>
                <a:latin typeface="Arial Rounded MT Bold" panose="020F0704030504030204" pitchFamily="34" charset="0"/>
              </a:rPr>
              <a:t>scent</a:t>
            </a:r>
            <a:r>
              <a:rPr lang="it-IT" altLang="es-ES" sz="1200" i="1" dirty="0">
                <a:latin typeface="Arial Rounded MT Bold" panose="020F0704030504030204" pitchFamily="34" charset="0"/>
              </a:rPr>
              <a:t>:     </a:t>
            </a:r>
          </a:p>
          <a:p>
            <a:pPr>
              <a:defRPr/>
            </a:pPr>
            <a:r>
              <a:rPr lang="it-IT" altLang="es-ES" sz="1200" dirty="0">
                <a:latin typeface="Arial Rounded MT Bold" panose="020F0704030504030204" pitchFamily="34" charset="0"/>
              </a:rPr>
              <a:t>traccia informativa.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Gli utenti, sono come gli animali da caccia, valutano la possibilità di successo </a:t>
            </a:r>
          </a:p>
          <a:p>
            <a:pPr>
              <a:defRPr/>
            </a:pPr>
            <a:r>
              <a:rPr lang="it-IT" altLang="es-ES" sz="1200" dirty="0">
                <a:latin typeface="Arial Rounded MT Bold" panose="020F0704030504030204" pitchFamily="34" charset="0"/>
              </a:rPr>
              <a:t>stabilendo se la pista che stanno seguendo li porterà al raggiungimento dell’obiettivo. </a:t>
            </a:r>
          </a:p>
          <a:p>
            <a:pPr>
              <a:defRPr/>
            </a:pPr>
            <a:endParaRPr lang="it-IT" altLang="es-ES" sz="1200" dirty="0">
              <a:latin typeface="Arial Rounded MT Bold" panose="020F0704030504030204" pitchFamily="34" charset="0"/>
            </a:endParaRPr>
          </a:p>
          <a:p>
            <a:pPr marL="171450" indent="-171450">
              <a:buFontTx/>
              <a:buChar char="-"/>
              <a:defRPr/>
            </a:pPr>
            <a:endParaRPr lang="it-IT" altLang="es-ES" sz="1200" dirty="0">
              <a:latin typeface="Arial Rounded MT Bold" panose="020F0704030504030204" pitchFamily="34" charset="0"/>
            </a:endParaRPr>
          </a:p>
          <a:p>
            <a:pPr marL="171450" indent="-171450">
              <a:buFontTx/>
              <a:buChar cha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82DDD34-6DBE-4C38-AF95-916296A6B66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9915943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err="1">
                <a:solidFill>
                  <a:srgbClr val="FF3399"/>
                </a:solidFill>
              </a:rPr>
              <a:t>Grazie</a:t>
            </a:r>
            <a:endParaRPr lang="ko-KR" altLang="en-US" dirty="0">
              <a:solidFill>
                <a:srgbClr val="FF3399"/>
              </a:solidFill>
            </a:endParaRPr>
          </a:p>
        </p:txBody>
      </p:sp>
      <p:pic>
        <p:nvPicPr>
          <p:cNvPr id="4" name="Imagen 3">
            <a:extLst>
              <a:ext uri="{FF2B5EF4-FFF2-40B4-BE49-F238E27FC236}">
                <a16:creationId xmlns:a16="http://schemas.microsoft.com/office/drawing/2014/main" id="{A90E11AD-DEA9-44A4-9CAB-2B246C8C8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677665"/>
            <a:ext cx="1854071" cy="927036"/>
          </a:xfrm>
          <a:prstGeom prst="rect">
            <a:avLst/>
          </a:prstGeom>
        </p:spPr>
      </p:pic>
      <p:pic>
        <p:nvPicPr>
          <p:cNvPr id="5" name="Imagen 4">
            <a:extLst>
              <a:ext uri="{FF2B5EF4-FFF2-40B4-BE49-F238E27FC236}">
                <a16:creationId xmlns:a16="http://schemas.microsoft.com/office/drawing/2014/main" id="{07AE7557-7AB2-4182-8D3F-4716731E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6" name="CuadroTexto 5">
            <a:extLst>
              <a:ext uri="{FF2B5EF4-FFF2-40B4-BE49-F238E27FC236}">
                <a16:creationId xmlns:a16="http://schemas.microsoft.com/office/drawing/2014/main" id="{DF31A201-D446-4E24-9D08-20F044C4F0B7}"/>
              </a:ext>
            </a:extLst>
          </p:cNvPr>
          <p:cNvSpPr txBox="1"/>
          <p:nvPr/>
        </p:nvSpPr>
        <p:spPr>
          <a:xfrm>
            <a:off x="2097773" y="4696679"/>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455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8828" y="128707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Come far ‘annusare’ la traccia delle informazioni </a:t>
            </a:r>
          </a:p>
        </p:txBody>
      </p:sp>
      <p:graphicFrame>
        <p:nvGraphicFramePr>
          <p:cNvPr id="2" name="Diagrama 1">
            <a:extLst>
              <a:ext uri="{FF2B5EF4-FFF2-40B4-BE49-F238E27FC236}">
                <a16:creationId xmlns:a16="http://schemas.microsoft.com/office/drawing/2014/main" id="{4ADAF22F-0B88-4660-B351-8582D6691CA1}"/>
              </a:ext>
            </a:extLst>
          </p:cNvPr>
          <p:cNvGraphicFramePr/>
          <p:nvPr>
            <p:extLst>
              <p:ext uri="{D42A27DB-BD31-4B8C-83A1-F6EECF244321}">
                <p14:modId xmlns:p14="http://schemas.microsoft.com/office/powerpoint/2010/main" val="3368902913"/>
              </p:ext>
            </p:extLst>
          </p:nvPr>
        </p:nvGraphicFramePr>
        <p:xfrm>
          <a:off x="1403648" y="1851670"/>
          <a:ext cx="6480720" cy="215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AD27FC6-E713-4ED5-B3FD-6BED0C85F4D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07086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719" y="133659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Rendere un sito interessante</a:t>
            </a:r>
          </a:p>
        </p:txBody>
      </p:sp>
      <p:sp>
        <p:nvSpPr>
          <p:cNvPr id="6" name="TextBox 5"/>
          <p:cNvSpPr txBox="1"/>
          <p:nvPr/>
        </p:nvSpPr>
        <p:spPr>
          <a:xfrm>
            <a:off x="1547664" y="1939654"/>
            <a:ext cx="6207782" cy="1569660"/>
          </a:xfrm>
          <a:prstGeom prst="rect">
            <a:avLst/>
          </a:prstGeom>
          <a:noFill/>
        </p:spPr>
        <p:txBody>
          <a:bodyPr wrap="square" rtlCol="0">
            <a:spAutoFit/>
          </a:bodyPr>
          <a:lstStyle/>
          <a:p>
            <a:pPr>
              <a:defRPr/>
            </a:pPr>
            <a:r>
              <a:rPr lang="it-IT" altLang="es-ES" sz="1200" b="1" dirty="0"/>
              <a:t>Fare in modo che il sito non abbia un contenuto buono ma difficile da  usare o </a:t>
            </a:r>
          </a:p>
          <a:p>
            <a:pPr>
              <a:defRPr/>
            </a:pPr>
            <a:r>
              <a:rPr lang="it-IT" altLang="es-ES" sz="1200" b="1" dirty="0"/>
              <a:t>facile da usare ma di scarso interesse.</a:t>
            </a:r>
          </a:p>
          <a:p>
            <a:pPr>
              <a:defRPr/>
            </a:pPr>
            <a:endParaRPr lang="it-IT" altLang="es-ES" sz="1200" b="1" dirty="0"/>
          </a:p>
          <a:p>
            <a:pPr>
              <a:defRPr/>
            </a:pPr>
            <a:r>
              <a:rPr lang="it-IT" altLang="es-ES" sz="1200" dirty="0">
                <a:latin typeface="Arial Rounded MT Bold" panose="020F0704030504030204" pitchFamily="34" charset="0"/>
              </a:rPr>
              <a:t>Ormai per gli utenti è estremamente facile trovare siti di qualità, infatti se un sito </a:t>
            </a:r>
          </a:p>
          <a:p>
            <a:pPr>
              <a:defRPr/>
            </a:pPr>
            <a:r>
              <a:rPr lang="it-IT" altLang="es-ES" sz="1200" dirty="0">
                <a:latin typeface="Arial Rounded MT Bold" panose="020F0704030504030204" pitchFamily="34" charset="0"/>
              </a:rPr>
              <a:t>non permette il raggiungimento dell’obiettivo l’utente lo  abbandonerà con la </a:t>
            </a:r>
          </a:p>
          <a:p>
            <a:pPr>
              <a:defRPr/>
            </a:pPr>
            <a:r>
              <a:rPr lang="it-IT" altLang="es-ES" sz="1200" dirty="0">
                <a:latin typeface="Arial Rounded MT Bold" panose="020F0704030504030204" pitchFamily="34" charset="0"/>
              </a:rPr>
              <a:t>certezza di reperire informazioni utili altrove. </a:t>
            </a:r>
          </a:p>
          <a:p>
            <a:pPr marL="171450" indent="-171450">
              <a:buFontTx/>
              <a:buChar char="-"/>
              <a:defRPr/>
            </a:pPr>
            <a:endParaRPr lang="it-IT" altLang="es-ES" sz="1200" dirty="0">
              <a:latin typeface="Arial Rounded MT Bold" panose="020F0704030504030204" pitchFamily="34" charset="0"/>
            </a:endParaRPr>
          </a:p>
          <a:p>
            <a:pPr marL="171450" indent="-171450">
              <a:buFontTx/>
              <a:buChar cha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6CCB444-6724-410C-96C5-54664C6D28F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598287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CC2BBC0-B8E1-4962-9864-F172843AC524}"/>
              </a:ext>
            </a:extLst>
          </p:cNvPr>
          <p:cNvSpPr/>
          <p:nvPr/>
        </p:nvSpPr>
        <p:spPr>
          <a:xfrm>
            <a:off x="1403674" y="1922797"/>
            <a:ext cx="6192662" cy="124050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403674" y="1331090"/>
            <a:ext cx="619266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La connessione ad internet</a:t>
            </a:r>
          </a:p>
        </p:txBody>
      </p:sp>
      <p:sp>
        <p:nvSpPr>
          <p:cNvPr id="6" name="TextBox 5"/>
          <p:cNvSpPr txBox="1"/>
          <p:nvPr/>
        </p:nvSpPr>
        <p:spPr>
          <a:xfrm>
            <a:off x="1403674" y="1979321"/>
            <a:ext cx="6336651" cy="2308324"/>
          </a:xfrm>
          <a:prstGeom prst="rect">
            <a:avLst/>
          </a:prstGeom>
          <a:noFill/>
        </p:spPr>
        <p:txBody>
          <a:bodyPr wrap="square" rtlCol="0">
            <a:spAutoFit/>
          </a:bodyPr>
          <a:lstStyle/>
          <a:p>
            <a:pPr>
              <a:defRPr/>
            </a:pPr>
            <a:r>
              <a:rPr lang="it-IT" altLang="es-ES" sz="1200" b="1" dirty="0"/>
              <a:t>L’utilizzo della connessione ad internet ha notevolmente modificato l’approccio </a:t>
            </a:r>
          </a:p>
          <a:p>
            <a:pPr>
              <a:defRPr/>
            </a:pPr>
            <a:r>
              <a:rPr lang="it-IT" altLang="es-ES" sz="1200" b="1" dirty="0"/>
              <a:t>dell’utente. </a:t>
            </a:r>
          </a:p>
          <a:p>
            <a:pPr>
              <a:defRPr/>
            </a:pPr>
            <a:endParaRPr lang="it-IT" altLang="es-ES" sz="1200" b="1" dirty="0"/>
          </a:p>
          <a:p>
            <a:pPr>
              <a:defRPr/>
            </a:pPr>
            <a:r>
              <a:rPr lang="it-IT" altLang="es-ES" sz="1200" dirty="0">
                <a:latin typeface="Arial Rounded MT Bold" panose="020F0704030504030204" pitchFamily="34" charset="0"/>
              </a:rPr>
              <a:t>Le connessioni ad internet ormai danno la possibilità di essere sempre connessi e </a:t>
            </a:r>
          </a:p>
          <a:p>
            <a:pPr>
              <a:defRPr/>
            </a:pPr>
            <a:r>
              <a:rPr lang="it-IT" altLang="es-ES" sz="1200" dirty="0">
                <a:latin typeface="Arial Rounded MT Bold" panose="020F0704030504030204" pitchFamily="34" charset="0"/>
              </a:rPr>
              <a:t>incoraggiano ‘l’Information </a:t>
            </a:r>
            <a:r>
              <a:rPr lang="it-IT" altLang="es-ES" sz="1200" dirty="0" err="1">
                <a:latin typeface="Arial Rounded MT Bold" panose="020F0704030504030204" pitchFamily="34" charset="0"/>
              </a:rPr>
              <a:t>snacking</a:t>
            </a:r>
            <a:r>
              <a:rPr lang="it-IT" altLang="es-ES" sz="1200" dirty="0">
                <a:latin typeface="Arial Rounded MT Bold" panose="020F0704030504030204" pitchFamily="34" charset="0"/>
              </a:rPr>
              <a:t>’</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lgn="ctr">
              <a:defRPr/>
            </a:pPr>
            <a:endParaRPr lang="it-IT" altLang="es-ES" sz="1200" dirty="0">
              <a:latin typeface="Arial Rounded MT Bold" panose="020F0704030504030204" pitchFamily="34" charset="0"/>
            </a:endParaRPr>
          </a:p>
          <a:p>
            <a:pPr algn="ctr">
              <a:defRPr/>
            </a:pPr>
            <a:endParaRPr lang="it-IT" altLang="es-ES" sz="1200" dirty="0">
              <a:latin typeface="Arial Rounded MT Bold" panose="020F0704030504030204" pitchFamily="34" charset="0"/>
            </a:endParaRPr>
          </a:p>
          <a:p>
            <a:pPr algn="ctr">
              <a:defRPr/>
            </a:pPr>
            <a:r>
              <a:rPr lang="it-IT" altLang="es-ES" sz="1200" dirty="0">
                <a:latin typeface="Arial Rounded MT Bold" panose="020F0704030504030204" pitchFamily="34" charset="0"/>
              </a:rPr>
              <a:t>Brevi ricerche online per risposte VELOCI</a:t>
            </a:r>
          </a:p>
          <a:p>
            <a:pPr marL="171450" indent="-171450">
              <a:buFontTx/>
              <a:buChar char="-"/>
              <a:defRPr/>
            </a:pPr>
            <a:endParaRPr lang="it-IT" altLang="es-ES" sz="1200" dirty="0">
              <a:latin typeface="Arial Rounded MT Bold" panose="020F0704030504030204" pitchFamily="34" charset="0"/>
            </a:endParaRPr>
          </a:p>
          <a:p>
            <a:pPr marL="171450" indent="-171450">
              <a:buFontTx/>
              <a:buChar cha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57CAD28C-4829-4BC6-83A5-8D171FE86AE3}"/>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C3E6A69E-9B77-40D4-953F-2D3FBC7030EC}"/>
              </a:ext>
            </a:extLst>
          </p:cNvPr>
          <p:cNvSpPr/>
          <p:nvPr/>
        </p:nvSpPr>
        <p:spPr>
          <a:xfrm>
            <a:off x="4350647" y="3278381"/>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68527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719" y="124066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Differenze di utilizzo di un sito tra utente esperto e neofita</a:t>
            </a:r>
          </a:p>
        </p:txBody>
      </p:sp>
      <p:sp>
        <p:nvSpPr>
          <p:cNvPr id="6" name="TextBox 5"/>
          <p:cNvSpPr txBox="1"/>
          <p:nvPr/>
        </p:nvSpPr>
        <p:spPr>
          <a:xfrm>
            <a:off x="1600719" y="1784638"/>
            <a:ext cx="6207782" cy="2708434"/>
          </a:xfrm>
          <a:prstGeom prst="rect">
            <a:avLst/>
          </a:prstGeom>
          <a:noFill/>
        </p:spPr>
        <p:txBody>
          <a:bodyPr wrap="square" rtlCol="0">
            <a:spAutoFit/>
          </a:bodyPr>
          <a:lstStyle/>
          <a:p>
            <a:pPr>
              <a:defRPr/>
            </a:pPr>
            <a:r>
              <a:rPr lang="it-IT" altLang="es-ES" sz="1200" b="1" dirty="0"/>
              <a:t>Un utente esperto dedica meno tempo alla visita di un sito rispetto ad  un </a:t>
            </a:r>
          </a:p>
          <a:p>
            <a:pPr>
              <a:defRPr/>
            </a:pPr>
            <a:r>
              <a:rPr lang="it-IT" altLang="es-ES" sz="1200" b="1" dirty="0"/>
              <a:t>neofita, per questo: </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r>
              <a:rPr lang="it-IT" altLang="es-ES" sz="1200" b="1" dirty="0"/>
              <a:t>L’utente sa essere egoista, pigro e spietato quando analizza costi e benefici di un </a:t>
            </a:r>
          </a:p>
          <a:p>
            <a:pPr>
              <a:defRPr/>
            </a:pPr>
            <a:r>
              <a:rPr lang="it-IT" altLang="es-ES" sz="1200" b="1" dirty="0"/>
              <a:t>sito.</a:t>
            </a:r>
          </a:p>
          <a:p>
            <a:pPr>
              <a:defRPr/>
            </a:pPr>
            <a:endParaRPr lang="it-IT" altLang="es-ES" sz="1200" b="1" dirty="0"/>
          </a:p>
          <a:p>
            <a:pPr marL="171450" indent="-171450">
              <a:buFontTx/>
              <a:buChar char="-"/>
              <a:defRPr/>
            </a:pPr>
            <a:endParaRPr lang="it-IT" altLang="es-ES" sz="1200" b="1" dirty="0"/>
          </a:p>
          <a:p>
            <a:pPr marL="285750" indent="-285750">
              <a:buFontTx/>
              <a:buChar char="-"/>
              <a:defRPr/>
            </a:pPr>
            <a:endParaRPr lang="it-IT" altLang="es-ES" sz="14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613BD32-4334-43AC-B5FC-A77B067B9D4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3D7D065D-83E3-4AD9-B681-C81946BEB6EF}"/>
              </a:ext>
            </a:extLst>
          </p:cNvPr>
          <p:cNvGraphicFramePr/>
          <p:nvPr>
            <p:extLst>
              <p:ext uri="{D42A27DB-BD31-4B8C-83A1-F6EECF244321}">
                <p14:modId xmlns:p14="http://schemas.microsoft.com/office/powerpoint/2010/main" val="3432695421"/>
              </p:ext>
            </p:extLst>
          </p:nvPr>
        </p:nvGraphicFramePr>
        <p:xfrm>
          <a:off x="1600719" y="1418917"/>
          <a:ext cx="5635577" cy="23083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3117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650002"/>
            <a:ext cx="5976664"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68109" y="2202998"/>
            <a:ext cx="6207782" cy="1200329"/>
          </a:xfrm>
          <a:prstGeom prst="rect">
            <a:avLst/>
          </a:prstGeom>
          <a:noFill/>
        </p:spPr>
        <p:txBody>
          <a:bodyPr wrap="square" rtlCol="0">
            <a:spAutoFit/>
          </a:bodyPr>
          <a:lstStyle/>
          <a:p>
            <a:pPr>
              <a:defRPr/>
            </a:pPr>
            <a:r>
              <a:rPr lang="it-IT" altLang="es-ES" sz="1200" b="1" dirty="0"/>
              <a:t>Durante i test dei siti non sempre si riescono ad evidenziare i problemi di usabilità. </a:t>
            </a:r>
            <a:br>
              <a:rPr lang="it-IT" altLang="es-ES" sz="1200" b="1" dirty="0"/>
            </a:br>
            <a:r>
              <a:rPr lang="it-IT" altLang="es-ES" sz="1200" b="1" dirty="0"/>
              <a:t>Per questo i designer non sempre si occupano di queste difficoltà riscontrate dagli</a:t>
            </a:r>
          </a:p>
          <a:p>
            <a:pPr>
              <a:defRPr/>
            </a:pPr>
            <a:r>
              <a:rPr lang="it-IT" altLang="es-ES" sz="1200" b="1" dirty="0"/>
              <a:t>utenti. </a:t>
            </a:r>
          </a:p>
          <a:p>
            <a:pPr>
              <a:defRPr/>
            </a:pPr>
            <a:endParaRPr lang="it-IT" altLang="es-ES" sz="1200" b="1" dirty="0"/>
          </a:p>
          <a:p>
            <a:pPr>
              <a:defRPr/>
            </a:pPr>
            <a:r>
              <a:rPr lang="it-IT" altLang="es-ES" sz="1200" b="1" dirty="0"/>
              <a:t>Spesso i designer valutano alcuni problemi in maniera errata, definendoli piccoli   </a:t>
            </a:r>
          </a:p>
          <a:p>
            <a:pPr>
              <a:defRPr/>
            </a:pPr>
            <a:r>
              <a:rPr lang="it-IT" altLang="es-ES" sz="1200" b="1" dirty="0"/>
              <a:t>sebbene per l’utente siano problemi molto concreti e fonte di grande frustrazione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5904F7F-D60F-456B-A0F8-4E4209CC603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255483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1497828-0988-4C8B-9E94-C01DA7454F24}"/>
              </a:ext>
            </a:extLst>
          </p:cNvPr>
          <p:cNvSpPr/>
          <p:nvPr/>
        </p:nvSpPr>
        <p:spPr>
          <a:xfrm>
            <a:off x="1415798" y="2199038"/>
            <a:ext cx="6108201" cy="12989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18047" y="1269292"/>
            <a:ext cx="610595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520420" y="1870630"/>
            <a:ext cx="6207782" cy="3046988"/>
          </a:xfrm>
          <a:prstGeom prst="rect">
            <a:avLst/>
          </a:prstGeom>
          <a:noFill/>
        </p:spPr>
        <p:txBody>
          <a:bodyPr wrap="square" rtlCol="0">
            <a:spAutoFit/>
          </a:bodyPr>
          <a:lstStyle/>
          <a:p>
            <a:pPr>
              <a:defRPr/>
            </a:pPr>
            <a:r>
              <a:rPr lang="it-IT" altLang="es-ES" sz="1200" b="1" dirty="0"/>
              <a:t>I problemi di usabilità sono stati distinti in 3 macro livelli:</a:t>
            </a:r>
            <a:br>
              <a:rPr lang="it-IT" altLang="es-ES" sz="1200" b="1" dirty="0"/>
            </a:br>
            <a:br>
              <a:rPr lang="it-IT" altLang="es-ES" sz="1200" b="1" dirty="0"/>
            </a:br>
            <a:r>
              <a:rPr lang="it-IT" altLang="es-ES" sz="1200" b="1" dirty="0">
                <a:solidFill>
                  <a:srgbClr val="FF3399"/>
                </a:solidFill>
              </a:rPr>
              <a:t>LIVELLO 1</a:t>
            </a:r>
            <a:r>
              <a:rPr lang="it-IT" altLang="es-ES" sz="1200" b="1" dirty="0"/>
              <a:t>: problema minore che di solito non causa l’insuccesso di un sito</a:t>
            </a:r>
          </a:p>
          <a:p>
            <a:pPr>
              <a:defRPr/>
            </a:pPr>
            <a:endParaRPr lang="it-IT" altLang="es-ES" sz="1200" b="1" dirty="0"/>
          </a:p>
          <a:p>
            <a:pPr>
              <a:defRPr/>
            </a:pPr>
            <a:r>
              <a:rPr lang="it-IT" altLang="es-ES" sz="1200" b="1" dirty="0">
                <a:solidFill>
                  <a:srgbClr val="0070C0"/>
                </a:solidFill>
              </a:rPr>
              <a:t>LIVELLO 2</a:t>
            </a:r>
            <a:r>
              <a:rPr lang="it-IT" altLang="es-ES" sz="1200" b="1" dirty="0"/>
              <a:t>: problema ad impatto medio: è necessario affrontare la problematica  </a:t>
            </a:r>
          </a:p>
          <a:p>
            <a:pPr>
              <a:defRPr/>
            </a:pPr>
            <a:r>
              <a:rPr lang="it-IT" altLang="es-ES" sz="1200" b="1" dirty="0"/>
              <a:t>ma può non essere in cima alle priorità del designer del sito. </a:t>
            </a:r>
          </a:p>
          <a:p>
            <a:pPr>
              <a:defRPr/>
            </a:pPr>
            <a:endParaRPr lang="it-IT" altLang="es-ES" sz="1200" b="1" dirty="0"/>
          </a:p>
          <a:p>
            <a:pPr>
              <a:defRPr/>
            </a:pPr>
            <a:r>
              <a:rPr lang="it-IT" altLang="es-ES" sz="1200" b="1" dirty="0">
                <a:solidFill>
                  <a:schemeClr val="accent4">
                    <a:lumMod val="75000"/>
                  </a:schemeClr>
                </a:solidFill>
              </a:rPr>
              <a:t>LIVELLO3</a:t>
            </a:r>
            <a:r>
              <a:rPr lang="it-IT" altLang="es-ES" sz="1200" b="1" dirty="0"/>
              <a:t>: problema che ha un grosso impatto sull’usabilità del sito.</a:t>
            </a:r>
          </a:p>
          <a:p>
            <a:pPr>
              <a:defRPr/>
            </a:pPr>
            <a:endParaRPr lang="it-IT" altLang="es-ES" sz="1200" b="1" dirty="0"/>
          </a:p>
          <a:p>
            <a:pPr>
              <a:defRPr/>
            </a:pPr>
            <a:endParaRPr lang="it-IT" altLang="es-ES" sz="1200" b="1" dirty="0"/>
          </a:p>
          <a:p>
            <a:pPr>
              <a:defRPr/>
            </a:pPr>
            <a:r>
              <a:rPr lang="it-IT" altLang="es-ES" sz="1200" b="1" dirty="0"/>
              <a:t>                </a:t>
            </a:r>
          </a:p>
          <a:p>
            <a:pPr>
              <a:defRPr/>
            </a:pPr>
            <a:endParaRPr lang="it-IT" altLang="es-ES" sz="1200" b="1" dirty="0"/>
          </a:p>
          <a:p>
            <a:pPr>
              <a:defRPr/>
            </a:pPr>
            <a:r>
              <a:rPr lang="it-IT" altLang="es-ES" sz="1200" b="1" dirty="0"/>
              <a:t>Ogni revisione critica del sito deve tenere conto di questo problema</a:t>
            </a:r>
          </a:p>
          <a:p>
            <a:pPr>
              <a:defRPr/>
            </a:pPr>
            <a:endParaRPr lang="it-IT" altLang="es-ES" sz="1200" b="1" dirty="0"/>
          </a:p>
          <a:p>
            <a:pPr>
              <a:defRPr/>
            </a:pP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0F82A5AD-850C-40FA-9FBB-65881F25B22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7A5D4593-F42F-484F-8781-14CE2B951030}"/>
              </a:ext>
            </a:extLst>
          </p:cNvPr>
          <p:cNvSpPr/>
          <p:nvPr/>
        </p:nvSpPr>
        <p:spPr>
          <a:xfrm>
            <a:off x="4067944" y="3622095"/>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73186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8CFAFEE7-E4C8-4E27-8AA7-0782A74E0FC9}"/>
              </a:ext>
            </a:extLst>
          </p:cNvPr>
          <p:cNvGraphicFramePr/>
          <p:nvPr>
            <p:extLst>
              <p:ext uri="{D42A27DB-BD31-4B8C-83A1-F6EECF244321}">
                <p14:modId xmlns:p14="http://schemas.microsoft.com/office/powerpoint/2010/main" val="3291589657"/>
              </p:ext>
            </p:extLst>
          </p:nvPr>
        </p:nvGraphicFramePr>
        <p:xfrm>
          <a:off x="1573961" y="2211710"/>
          <a:ext cx="5973875" cy="1442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Obiettivi</a:t>
            </a:r>
            <a:r>
              <a:rPr lang="en-GB" altLang="it-IT" sz="2000" dirty="0">
                <a:solidFill>
                  <a:srgbClr val="FF3399"/>
                </a:solidFill>
                <a:latin typeface="Arial Rounded MT Bold" panose="020F0704030504030204" pitchFamily="34" charset="0"/>
              </a:rPr>
              <a:t> </a:t>
            </a:r>
            <a:endParaRPr lang="en-GB" sz="2000" b="1" dirty="0">
              <a:solidFill>
                <a:srgbClr val="FF3399"/>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C6624C1E-7B3D-4648-9A57-5913389F82A1}"/>
              </a:ext>
            </a:extLst>
          </p:cNvPr>
          <p:cNvSpPr txBox="1"/>
          <p:nvPr/>
        </p:nvSpPr>
        <p:spPr>
          <a:xfrm>
            <a:off x="1547664" y="1773365"/>
            <a:ext cx="4572000" cy="276999"/>
          </a:xfrm>
          <a:prstGeom prst="rect">
            <a:avLst/>
          </a:prstGeom>
          <a:noFill/>
        </p:spPr>
        <p:txBody>
          <a:bodyPr wrap="square">
            <a:spAutoFit/>
          </a:bodyPr>
          <a:lstStyle/>
          <a:p>
            <a:pPr lvl="0"/>
            <a:r>
              <a:rPr lang="it-IT" sz="1200" b="1" dirty="0">
                <a:solidFill>
                  <a:srgbClr val="00B0F0"/>
                </a:solidFill>
              </a:rPr>
              <a:t>Alla fine di questo corso sarete in grado di:</a:t>
            </a:r>
            <a:endParaRPr lang="es-ES" sz="1200" b="1" dirty="0">
              <a:solidFill>
                <a:srgbClr val="00B0F0"/>
              </a:solidFill>
            </a:endParaRPr>
          </a:p>
        </p:txBody>
      </p:sp>
    </p:spTree>
    <p:extLst>
      <p:ext uri="{BB962C8B-B14F-4D97-AF65-F5344CB8AC3E}">
        <p14:creationId xmlns:p14="http://schemas.microsoft.com/office/powerpoint/2010/main" val="355494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33657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03648" y="1904797"/>
            <a:ext cx="6207782" cy="2492990"/>
          </a:xfrm>
          <a:prstGeom prst="rect">
            <a:avLst/>
          </a:prstGeom>
          <a:noFill/>
        </p:spPr>
        <p:txBody>
          <a:bodyPr wrap="square" rtlCol="0">
            <a:spAutoFit/>
          </a:bodyPr>
          <a:lstStyle/>
          <a:p>
            <a:pPr>
              <a:defRPr/>
            </a:pPr>
            <a:r>
              <a:rPr lang="it-IT" altLang="es-ES" sz="1300" b="1" i="1" dirty="0">
                <a:solidFill>
                  <a:srgbClr val="0070C0"/>
                </a:solidFill>
              </a:rPr>
              <a:t>Link che non cambiano colore dopo essere stati visitati</a:t>
            </a:r>
            <a:r>
              <a:rPr lang="it-IT" altLang="es-ES" sz="1300" b="1" i="1" dirty="0"/>
              <a:t>: </a:t>
            </a:r>
            <a:r>
              <a:rPr lang="it-IT" altLang="es-ES" sz="1300" b="1" i="1" dirty="0">
                <a:solidFill>
                  <a:schemeClr val="accent4">
                    <a:lumMod val="75000"/>
                  </a:schemeClr>
                </a:solidFill>
              </a:rPr>
              <a:t>LIVELLO 3</a:t>
            </a:r>
          </a:p>
          <a:p>
            <a:pPr>
              <a:defRPr/>
            </a:pPr>
            <a:endParaRPr lang="it-IT" altLang="es-ES" sz="1200" b="1" dirty="0"/>
          </a:p>
          <a:p>
            <a:pPr>
              <a:defRPr/>
            </a:pPr>
            <a:r>
              <a:rPr lang="it-IT" altLang="es-ES" sz="1200" b="1" dirty="0"/>
              <a:t>Nel 74% dei siti il link cambia colore, per questo l’utente si aspetta questa </a:t>
            </a:r>
          </a:p>
          <a:p>
            <a:pPr>
              <a:defRPr/>
            </a:pPr>
            <a:r>
              <a:rPr lang="it-IT" altLang="es-ES" sz="1200" b="1" dirty="0"/>
              <a:t>convenzione. </a:t>
            </a:r>
          </a:p>
          <a:p>
            <a:pPr>
              <a:defRPr/>
            </a:pPr>
            <a:r>
              <a:rPr lang="it-IT" altLang="es-ES" sz="1200" b="1" dirty="0"/>
              <a:t>Se ciò non avviene l’utente non capisce dove si trova nel sito e le altre scelte a      disposizione.</a:t>
            </a:r>
          </a:p>
          <a:p>
            <a:pPr>
              <a:defRPr/>
            </a:pPr>
            <a:endParaRPr lang="it-IT" altLang="es-ES" sz="1200" b="1" dirty="0"/>
          </a:p>
          <a:p>
            <a:pPr>
              <a:defRPr/>
            </a:pPr>
            <a:r>
              <a:rPr lang="it-IT" altLang="es-ES" sz="1200" b="1" dirty="0"/>
              <a:t>Esiste però un Eccezione ai link che non cambiano colore: I LINK ATTIVI, questi</a:t>
            </a:r>
          </a:p>
          <a:p>
            <a:pPr>
              <a:defRPr/>
            </a:pPr>
            <a:r>
              <a:rPr lang="it-IT" altLang="es-ES" sz="1200" b="1" dirty="0"/>
              <a:t>non cambiano colore quando una stessa azione collegata al link può essere </a:t>
            </a:r>
          </a:p>
          <a:p>
            <a:pPr>
              <a:defRPr/>
            </a:pPr>
            <a:r>
              <a:rPr lang="it-IT" altLang="es-ES" sz="1200" b="1" dirty="0"/>
              <a:t>ripetuta più volte.</a:t>
            </a:r>
          </a:p>
          <a:p>
            <a:pPr>
              <a:defRPr/>
            </a:pPr>
            <a:endParaRPr lang="it-IT" altLang="es-ES" sz="1200" b="1" dirty="0"/>
          </a:p>
          <a:p>
            <a:pPr>
              <a:defRPr/>
            </a:pP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9759F35-1D29-4395-9D1A-8DDDD996A6DC}"/>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174312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5006" y="1255398"/>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100" b="1" dirty="0">
                <a:solidFill>
                  <a:schemeClr val="tx1"/>
                </a:solidFill>
              </a:rPr>
              <a:t>34 principali problematiche di usabilità e linee guida per affrontarle</a:t>
            </a:r>
          </a:p>
        </p:txBody>
      </p:sp>
      <p:sp>
        <p:nvSpPr>
          <p:cNvPr id="6" name="TextBox 5"/>
          <p:cNvSpPr txBox="1"/>
          <p:nvPr/>
        </p:nvSpPr>
        <p:spPr>
          <a:xfrm>
            <a:off x="1613964" y="1761409"/>
            <a:ext cx="6207782" cy="1231106"/>
          </a:xfrm>
          <a:prstGeom prst="rect">
            <a:avLst/>
          </a:prstGeom>
          <a:noFill/>
        </p:spPr>
        <p:txBody>
          <a:bodyPr wrap="square" rtlCol="0">
            <a:spAutoFit/>
          </a:bodyPr>
          <a:lstStyle/>
          <a:p>
            <a:pPr>
              <a:defRPr/>
            </a:pPr>
            <a:r>
              <a:rPr lang="it-IT" altLang="es-ES" sz="1300" b="1" i="1" dirty="0">
                <a:solidFill>
                  <a:schemeClr val="accent3">
                    <a:lumMod val="75000"/>
                  </a:schemeClr>
                </a:solidFill>
              </a:rPr>
              <a:t>Pulsante ‘indietro’ che non funziona: </a:t>
            </a:r>
            <a:r>
              <a:rPr lang="it-IT" altLang="es-ES" sz="1300" b="1" i="1" dirty="0">
                <a:solidFill>
                  <a:schemeClr val="accent4">
                    <a:lumMod val="75000"/>
                  </a:schemeClr>
                </a:solidFill>
              </a:rPr>
              <a:t>LIVELLO 3</a:t>
            </a:r>
          </a:p>
          <a:p>
            <a:pPr>
              <a:defRPr/>
            </a:pPr>
            <a:endParaRPr lang="it-IT" altLang="es-ES" sz="1300" b="1" i="1" dirty="0"/>
          </a:p>
          <a:p>
            <a:pPr>
              <a:defRPr/>
            </a:pPr>
            <a:r>
              <a:rPr lang="it-IT" altLang="es-ES" sz="1200" b="1" dirty="0"/>
              <a:t>Il pulsante ‘indietro’ è la seconda funzionalità usata nella navigazione web </a:t>
            </a:r>
          </a:p>
          <a:p>
            <a:pPr>
              <a:defRPr/>
            </a:pPr>
            <a:r>
              <a:rPr lang="it-IT" altLang="es-ES" sz="1200" b="1" dirty="0"/>
              <a:t>(la prima sono i link).</a:t>
            </a:r>
          </a:p>
          <a:p>
            <a:pPr>
              <a:defRPr/>
            </a:pPr>
            <a:endParaRPr lang="it-IT" altLang="es-ES" sz="1200" b="1" dirty="0"/>
          </a:p>
          <a:p>
            <a:pPr>
              <a:defRPr/>
            </a:pPr>
            <a:r>
              <a:rPr lang="it-IT" altLang="es-ES" sz="1200" b="1" dirty="0">
                <a:solidFill>
                  <a:srgbClr val="00B0F0"/>
                </a:solidFill>
              </a:rPr>
              <a:t>Vantaggi:</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C68273B-755F-45D2-B7C4-9694F9ABADA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7521D050-30AB-421D-9B62-DEB4D6574FAB}"/>
              </a:ext>
            </a:extLst>
          </p:cNvPr>
          <p:cNvGraphicFramePr/>
          <p:nvPr>
            <p:extLst>
              <p:ext uri="{D42A27DB-BD31-4B8C-83A1-F6EECF244321}">
                <p14:modId xmlns:p14="http://schemas.microsoft.com/office/powerpoint/2010/main" val="1987097371"/>
              </p:ext>
            </p:extLst>
          </p:nvPr>
        </p:nvGraphicFramePr>
        <p:xfrm>
          <a:off x="1675006" y="3106168"/>
          <a:ext cx="5750119" cy="1389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8352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6774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50521" y="1995584"/>
            <a:ext cx="6207782" cy="1969770"/>
          </a:xfrm>
          <a:prstGeom prst="rect">
            <a:avLst/>
          </a:prstGeom>
          <a:noFill/>
        </p:spPr>
        <p:txBody>
          <a:bodyPr wrap="square" rtlCol="0">
            <a:spAutoFit/>
          </a:bodyPr>
          <a:lstStyle/>
          <a:p>
            <a:pPr>
              <a:defRPr/>
            </a:pPr>
            <a:r>
              <a:rPr lang="it-IT" altLang="es-ES" sz="1200" b="1" i="1" dirty="0">
                <a:solidFill>
                  <a:srgbClr val="FF3399"/>
                </a:solidFill>
              </a:rPr>
              <a:t>La legge di </a:t>
            </a:r>
            <a:r>
              <a:rPr lang="it-IT" altLang="es-ES" sz="1200" b="1" i="1" dirty="0" err="1">
                <a:solidFill>
                  <a:srgbClr val="FF3399"/>
                </a:solidFill>
              </a:rPr>
              <a:t>Fitts</a:t>
            </a:r>
            <a:r>
              <a:rPr lang="it-IT" altLang="es-ES" sz="1200" b="1" i="1" dirty="0">
                <a:solidFill>
                  <a:srgbClr val="FF3399"/>
                </a:solidFill>
              </a:rPr>
              <a:t>: puntamento e click di un oggetto su uno schermo</a:t>
            </a:r>
          </a:p>
          <a:p>
            <a:pPr>
              <a:defRPr/>
            </a:pPr>
            <a:endParaRPr lang="it-IT" altLang="es-ES" sz="1300" b="1" i="1" dirty="0"/>
          </a:p>
          <a:p>
            <a:pPr>
              <a:defRPr/>
            </a:pPr>
            <a:r>
              <a:rPr lang="it-IT" altLang="es-ES" sz="1200" b="1" dirty="0"/>
              <a:t>La legge di </a:t>
            </a:r>
            <a:r>
              <a:rPr lang="it-IT" altLang="es-ES" sz="1200" b="1" dirty="0" err="1"/>
              <a:t>Fitts</a:t>
            </a:r>
            <a:r>
              <a:rPr lang="it-IT" altLang="es-ES" sz="1200" b="1" dirty="0"/>
              <a:t> dice che il tempo necessario per raggiungere un obiettivo (punto sullo schermo) in un compito di puntamento dipende da:</a:t>
            </a:r>
          </a:p>
          <a:p>
            <a:pPr>
              <a:defRPr/>
            </a:pPr>
            <a:endParaRPr lang="it-IT" altLang="es-ES" sz="1200" b="1" dirty="0"/>
          </a:p>
          <a:p>
            <a:pPr marL="171450" indent="-171450">
              <a:buFontTx/>
              <a:buChar char="-"/>
              <a:defRPr/>
            </a:pPr>
            <a:r>
              <a:rPr lang="it-IT" altLang="es-ES" sz="1200" b="1" dirty="0">
                <a:solidFill>
                  <a:srgbClr val="0070C0"/>
                </a:solidFill>
              </a:rPr>
              <a:t>Distanza dell’oggetto</a:t>
            </a:r>
          </a:p>
          <a:p>
            <a:pPr>
              <a:defRPr/>
            </a:pPr>
            <a:endParaRPr lang="it-IT" altLang="es-ES" sz="1200" b="1" dirty="0"/>
          </a:p>
          <a:p>
            <a:pPr marL="171450" indent="-171450">
              <a:buFontTx/>
              <a:buChar char="-"/>
              <a:defRPr/>
            </a:pPr>
            <a:r>
              <a:rPr lang="it-IT" altLang="es-ES" sz="1200" b="1" dirty="0">
                <a:solidFill>
                  <a:srgbClr val="0070C0"/>
                </a:solidFill>
              </a:rPr>
              <a:t>Dimensioni dell’oggetto</a:t>
            </a:r>
          </a:p>
          <a:p>
            <a:pPr>
              <a:defRPr/>
            </a:pP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7805710-5E57-4548-BC8A-ABB29D4F257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801759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39804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49995" y="2012475"/>
            <a:ext cx="6207782" cy="2339102"/>
          </a:xfrm>
          <a:prstGeom prst="rect">
            <a:avLst/>
          </a:prstGeom>
          <a:noFill/>
        </p:spPr>
        <p:txBody>
          <a:bodyPr wrap="square" rtlCol="0">
            <a:spAutoFit/>
          </a:bodyPr>
          <a:lstStyle/>
          <a:p>
            <a:pPr>
              <a:defRPr/>
            </a:pPr>
            <a:r>
              <a:rPr lang="it-IT" altLang="es-ES" sz="1300" b="1" i="1" dirty="0"/>
              <a:t>Aprire nuove finestre di browser: </a:t>
            </a:r>
            <a:r>
              <a:rPr lang="it-IT" altLang="es-ES" sz="1300" b="1" i="1" dirty="0">
                <a:solidFill>
                  <a:schemeClr val="accent4">
                    <a:lumMod val="75000"/>
                  </a:schemeClr>
                </a:solidFill>
              </a:rPr>
              <a:t>LIVELLO 3</a:t>
            </a:r>
          </a:p>
          <a:p>
            <a:pPr>
              <a:defRPr/>
            </a:pPr>
            <a:endParaRPr lang="it-IT" altLang="es-ES" sz="1300" b="1" i="1" dirty="0"/>
          </a:p>
          <a:p>
            <a:pPr>
              <a:defRPr/>
            </a:pPr>
            <a:r>
              <a:rPr lang="it-IT" altLang="es-ES" sz="1200" b="1" dirty="0"/>
              <a:t>Cliccando un link o un pulsante un un utente si aspetta che una nuova pagina    </a:t>
            </a:r>
          </a:p>
          <a:p>
            <a:pPr>
              <a:defRPr/>
            </a:pPr>
            <a:r>
              <a:rPr lang="it-IT" altLang="es-ES" sz="1200" b="1" dirty="0"/>
              <a:t>prenda il posto di quella attuale. Per annullare questa azione, l’utente si aspetta di   </a:t>
            </a:r>
          </a:p>
          <a:p>
            <a:pPr>
              <a:defRPr/>
            </a:pPr>
            <a:r>
              <a:rPr lang="it-IT" altLang="es-ES" sz="1200" b="1" dirty="0"/>
              <a:t>dover cliccare ‘indietro’. </a:t>
            </a:r>
          </a:p>
          <a:p>
            <a:pPr>
              <a:defRPr/>
            </a:pPr>
            <a:r>
              <a:rPr lang="it-IT" altLang="es-ES" sz="1200" b="1" dirty="0"/>
              <a:t>Le finestre non richieste inquinano lo SPAZIO - SCHERMO. Inoltre non sempre un utente riesce a trovare un pulsante per chiudere queste finestre.</a:t>
            </a:r>
          </a:p>
          <a:p>
            <a:pPr>
              <a:defRPr/>
            </a:pPr>
            <a:br>
              <a:rPr lang="it-IT" altLang="es-ES" sz="1200" b="1" dirty="0"/>
            </a:br>
            <a:r>
              <a:rPr lang="it-IT" altLang="es-ES" sz="1200" b="1" dirty="0"/>
              <a:t>RICORDA: l’utente che vuole finestre in più è esperto e sa quindi come aprirle. </a:t>
            </a:r>
          </a:p>
          <a:p>
            <a:pPr>
              <a:defRPr/>
            </a:pPr>
            <a:r>
              <a:rPr lang="it-IT" altLang="es-ES" sz="1200" b="1" dirty="0"/>
              <a:t>  </a:t>
            </a:r>
          </a:p>
          <a:p>
            <a:pPr>
              <a:defRPr/>
            </a:pP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9F36DD1-0866-419E-86A9-8E10BE61803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24057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12385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68109" y="1632351"/>
            <a:ext cx="6207782" cy="677108"/>
          </a:xfrm>
          <a:prstGeom prst="rect">
            <a:avLst/>
          </a:prstGeom>
          <a:noFill/>
        </p:spPr>
        <p:txBody>
          <a:bodyPr wrap="square" rtlCol="0">
            <a:spAutoFit/>
          </a:bodyPr>
          <a:lstStyle/>
          <a:p>
            <a:pPr>
              <a:defRPr/>
            </a:pPr>
            <a:r>
              <a:rPr lang="it-IT" altLang="es-ES" sz="1300" b="1" i="1" dirty="0"/>
              <a:t>Aprire nuove finestre di browser: </a:t>
            </a:r>
            <a:r>
              <a:rPr lang="it-IT" altLang="es-ES" sz="1300" b="1" i="1" dirty="0">
                <a:solidFill>
                  <a:schemeClr val="accent4">
                    <a:lumMod val="75000"/>
                  </a:schemeClr>
                </a:solidFill>
              </a:rPr>
              <a:t>LIVELLO 3</a:t>
            </a:r>
          </a:p>
          <a:p>
            <a:pPr>
              <a:defRPr/>
            </a:pPr>
            <a:endParaRPr lang="it-IT" altLang="es-ES" sz="1300" b="1" i="1" dirty="0">
              <a:solidFill>
                <a:schemeClr val="accent4">
                  <a:lumMod val="75000"/>
                </a:schemeClr>
              </a:solidFill>
            </a:endParaRPr>
          </a:p>
          <a:p>
            <a:pPr>
              <a:defRPr/>
            </a:pPr>
            <a:r>
              <a:rPr lang="it-IT" altLang="es-ES" sz="1200" b="1" i="1" dirty="0">
                <a:solidFill>
                  <a:srgbClr val="FF3399"/>
                </a:solidFill>
              </a:rPr>
              <a:t>EFFETTI DANNOSI: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B8C1834-9403-407B-AB41-3F8AE580A4A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6D7CBE55-D301-43DA-A45C-30130B34F120}"/>
              </a:ext>
            </a:extLst>
          </p:cNvPr>
          <p:cNvGraphicFramePr/>
          <p:nvPr>
            <p:extLst>
              <p:ext uri="{D42A27DB-BD31-4B8C-83A1-F6EECF244321}">
                <p14:modId xmlns:p14="http://schemas.microsoft.com/office/powerpoint/2010/main" val="406608200"/>
              </p:ext>
            </p:extLst>
          </p:nvPr>
        </p:nvGraphicFramePr>
        <p:xfrm>
          <a:off x="1610094" y="2395973"/>
          <a:ext cx="5914234" cy="204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0438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96047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14509" y="1487023"/>
            <a:ext cx="6207782" cy="3077766"/>
          </a:xfrm>
          <a:prstGeom prst="rect">
            <a:avLst/>
          </a:prstGeom>
          <a:noFill/>
        </p:spPr>
        <p:txBody>
          <a:bodyPr wrap="square" rtlCol="0">
            <a:spAutoFit/>
          </a:bodyPr>
          <a:lstStyle/>
          <a:p>
            <a:pPr>
              <a:defRPr/>
            </a:pPr>
            <a:r>
              <a:rPr lang="it-IT" altLang="es-ES" sz="1300" b="1" i="1" dirty="0">
                <a:solidFill>
                  <a:srgbClr val="FF3399"/>
                </a:solidFill>
              </a:rPr>
              <a:t>Linee guida per apertura di contenuti non web</a:t>
            </a:r>
          </a:p>
          <a:p>
            <a:pPr>
              <a:defRPr/>
            </a:pPr>
            <a:endParaRPr lang="it-IT" altLang="es-ES" sz="1200" b="1" i="1" dirty="0">
              <a:solidFill>
                <a:srgbClr val="FF3399"/>
              </a:solidFill>
            </a:endParaRPr>
          </a:p>
          <a:p>
            <a:pPr>
              <a:defRPr/>
            </a:pPr>
            <a:r>
              <a:rPr lang="it-IT" altLang="es-ES" sz="1300" b="1" i="1" dirty="0"/>
              <a:t> </a:t>
            </a:r>
          </a:p>
          <a:p>
            <a:pPr>
              <a:defRPr/>
            </a:pPr>
            <a:endParaRPr lang="it-IT" altLang="es-ES" sz="1300" b="1" dirty="0"/>
          </a:p>
          <a:p>
            <a:pPr>
              <a:defRPr/>
            </a:pPr>
            <a:endParaRPr lang="it-IT" altLang="es-ES" sz="1300" b="1" dirty="0"/>
          </a:p>
          <a:p>
            <a:pPr>
              <a:defRPr/>
            </a:pPr>
            <a:endParaRPr lang="it-IT" altLang="es-ES" sz="1300" b="1" dirty="0"/>
          </a:p>
          <a:p>
            <a:pPr>
              <a:defRPr/>
            </a:pPr>
            <a:endParaRPr lang="it-IT" altLang="es-ES" sz="1300" b="1" dirty="0"/>
          </a:p>
          <a:p>
            <a:pPr>
              <a:defRPr/>
            </a:pPr>
            <a:endParaRPr lang="it-IT" altLang="es-ES" sz="1300" b="1" dirty="0"/>
          </a:p>
          <a:p>
            <a:pPr>
              <a:defRPr/>
            </a:pPr>
            <a:endParaRPr lang="it-IT" altLang="es-ES" sz="1300" b="1" dirty="0"/>
          </a:p>
          <a:p>
            <a:pPr>
              <a:defRPr/>
            </a:pPr>
            <a:endParaRPr lang="it-IT" altLang="es-ES" sz="1300" b="1" dirty="0"/>
          </a:p>
          <a:p>
            <a:pPr>
              <a:defRPr/>
            </a:pPr>
            <a:endParaRPr lang="it-IT" altLang="es-ES" sz="1300" b="1" dirty="0"/>
          </a:p>
          <a:p>
            <a:pPr>
              <a:defRPr/>
            </a:pPr>
            <a:endParaRPr lang="it-IT" altLang="es-ES" sz="1300" b="1" dirty="0"/>
          </a:p>
          <a:p>
            <a:pPr>
              <a:defRPr/>
            </a:pPr>
            <a:endParaRPr lang="it-IT" altLang="es-ES" sz="1300" b="1" dirty="0"/>
          </a:p>
          <a:p>
            <a:pPr>
              <a:defRPr/>
            </a:pPr>
            <a:r>
              <a:rPr lang="it-IT" altLang="es-ES" sz="1300" b="1" dirty="0"/>
              <a:t>RICORDA: una delle ragioni d’essere dell’usabilità è di tener conto della      estrema varietà delle competenze e capacità degli utenti</a:t>
            </a: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384006"/>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49" y="4687330"/>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24271C5-8BCD-44AD-8143-949FC96A82A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266D0588-091D-4BD5-96A2-ADA6D551F590}"/>
              </a:ext>
            </a:extLst>
          </p:cNvPr>
          <p:cNvGraphicFramePr/>
          <p:nvPr>
            <p:extLst>
              <p:ext uri="{D42A27DB-BD31-4B8C-83A1-F6EECF244321}">
                <p14:modId xmlns:p14="http://schemas.microsoft.com/office/powerpoint/2010/main" val="395946206"/>
              </p:ext>
            </p:extLst>
          </p:nvPr>
        </p:nvGraphicFramePr>
        <p:xfrm>
          <a:off x="1414509" y="1851670"/>
          <a:ext cx="5540196" cy="20937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0486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1036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03648" y="1937753"/>
            <a:ext cx="6207782" cy="1969770"/>
          </a:xfrm>
          <a:prstGeom prst="rect">
            <a:avLst/>
          </a:prstGeom>
          <a:noFill/>
        </p:spPr>
        <p:txBody>
          <a:bodyPr wrap="square" rtlCol="0">
            <a:spAutoFit/>
          </a:bodyPr>
          <a:lstStyle/>
          <a:p>
            <a:pPr>
              <a:defRPr/>
            </a:pPr>
            <a:r>
              <a:rPr lang="it-IT" altLang="es-ES" sz="1300" b="1" i="1" dirty="0">
                <a:solidFill>
                  <a:srgbClr val="FF3399"/>
                </a:solidFill>
              </a:rPr>
              <a:t>Finestre POP UP: </a:t>
            </a:r>
            <a:r>
              <a:rPr lang="it-IT" altLang="es-ES" sz="1300" b="1" i="1" dirty="0">
                <a:solidFill>
                  <a:schemeClr val="accent4">
                    <a:lumMod val="75000"/>
                  </a:schemeClr>
                </a:solidFill>
              </a:rPr>
              <a:t>LIVELLO 3</a:t>
            </a:r>
            <a:endParaRPr lang="it-IT" altLang="es-ES" sz="1200" b="1" i="1" dirty="0">
              <a:solidFill>
                <a:schemeClr val="accent4">
                  <a:lumMod val="75000"/>
                </a:schemeClr>
              </a:solidFill>
            </a:endParaRPr>
          </a:p>
          <a:p>
            <a:pPr>
              <a:defRPr/>
            </a:pPr>
            <a:r>
              <a:rPr lang="it-IT" altLang="es-ES" sz="1300" b="1" i="1" dirty="0"/>
              <a:t> </a:t>
            </a:r>
            <a:endParaRPr lang="it-IT" altLang="es-ES" sz="1200" b="1" i="1" dirty="0"/>
          </a:p>
          <a:p>
            <a:pPr>
              <a:defRPr/>
            </a:pPr>
            <a:r>
              <a:rPr lang="it-IT" altLang="es-ES" sz="1200" b="1" dirty="0"/>
              <a:t>Gli utenti sono sempre infastiditi dai popup e tendono ad installare software per </a:t>
            </a:r>
          </a:p>
          <a:p>
            <a:pPr>
              <a:defRPr/>
            </a:pPr>
            <a:r>
              <a:rPr lang="it-IT" altLang="es-ES" sz="1200" b="1" dirty="0"/>
              <a:t>bloccarli.</a:t>
            </a:r>
          </a:p>
          <a:p>
            <a:pPr>
              <a:defRPr/>
            </a:pPr>
            <a:endParaRPr lang="it-IT" altLang="es-ES" sz="1200" b="1" dirty="0"/>
          </a:p>
          <a:p>
            <a:pPr>
              <a:defRPr/>
            </a:pPr>
            <a:r>
              <a:rPr lang="it-IT" altLang="es-ES" sz="1200" b="1" dirty="0"/>
              <a:t>Anche gli usi legittimi dei pop up vengono interpretati male poiché hanno una  </a:t>
            </a:r>
          </a:p>
          <a:p>
            <a:pPr>
              <a:defRPr/>
            </a:pPr>
            <a:r>
              <a:rPr lang="it-IT" altLang="es-ES" sz="1200" b="1" dirty="0"/>
              <a:t>reputazione dubbia. </a:t>
            </a:r>
          </a:p>
          <a:p>
            <a:pPr>
              <a:defRPr/>
            </a:pPr>
            <a:endParaRPr lang="it-IT" altLang="es-ES" sz="1200" b="1" dirty="0"/>
          </a:p>
          <a:p>
            <a:pPr>
              <a:defRPr/>
            </a:pPr>
            <a:r>
              <a:rPr lang="it-IT" altLang="es-ES" sz="1200" b="1" dirty="0"/>
              <a:t>Spesso i pop up sono usati per siti porno o di scommesse.</a:t>
            </a:r>
          </a:p>
          <a:p>
            <a:pPr>
              <a:defRPr/>
            </a:pPr>
            <a:r>
              <a:rPr lang="it-IT" altLang="es-ES" sz="1200" b="1" dirty="0"/>
              <a:t>Pop up: tecnica pubblicitaria più odiata.</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B704843-14A6-4CF5-A80E-06C0D8426F2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526538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31832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68109" y="1863864"/>
            <a:ext cx="6207782" cy="1415772"/>
          </a:xfrm>
          <a:prstGeom prst="rect">
            <a:avLst/>
          </a:prstGeom>
          <a:noFill/>
        </p:spPr>
        <p:txBody>
          <a:bodyPr wrap="square" rtlCol="0">
            <a:spAutoFit/>
          </a:bodyPr>
          <a:lstStyle/>
          <a:p>
            <a:pPr>
              <a:defRPr/>
            </a:pPr>
            <a:r>
              <a:rPr lang="it-IT" altLang="es-ES" sz="1300" b="1" i="1" dirty="0">
                <a:solidFill>
                  <a:schemeClr val="accent4">
                    <a:lumMod val="50000"/>
                  </a:schemeClr>
                </a:solidFill>
              </a:rPr>
              <a:t>Parti dell’interfaccia che sembrano pubblicità: </a:t>
            </a:r>
            <a:r>
              <a:rPr lang="it-IT" altLang="es-ES" sz="1300" b="1" i="1" dirty="0">
                <a:solidFill>
                  <a:schemeClr val="accent4">
                    <a:lumMod val="75000"/>
                  </a:schemeClr>
                </a:solidFill>
              </a:rPr>
              <a:t>LIVELLO 3</a:t>
            </a:r>
            <a:endParaRPr lang="it-IT" altLang="es-ES" sz="1200" b="1" i="1" dirty="0">
              <a:solidFill>
                <a:schemeClr val="accent4">
                  <a:lumMod val="75000"/>
                </a:schemeClr>
              </a:solidFill>
            </a:endParaRPr>
          </a:p>
          <a:p>
            <a:pPr>
              <a:defRPr/>
            </a:pPr>
            <a:r>
              <a:rPr lang="it-IT" altLang="es-ES" sz="1300" b="1" i="1" dirty="0"/>
              <a:t> </a:t>
            </a:r>
            <a:endParaRPr lang="it-IT" altLang="es-ES" sz="1200" b="1" i="1" dirty="0"/>
          </a:p>
          <a:p>
            <a:pPr>
              <a:defRPr/>
            </a:pPr>
            <a:r>
              <a:rPr lang="it-IT" altLang="es-ES" sz="1200" b="1" dirty="0"/>
              <a:t>L’utente tende a difendersi dalle informazioni indesiderate del web poiché è spesso assalito da tentativi di catturare l’attenzione distogliendolo dall’obiettivo.</a:t>
            </a:r>
          </a:p>
          <a:p>
            <a:pPr>
              <a:defRPr/>
            </a:pPr>
            <a:endParaRPr lang="it-IT" altLang="es-ES" sz="1200" b="1" dirty="0"/>
          </a:p>
          <a:p>
            <a:pPr>
              <a:defRPr/>
            </a:pPr>
            <a:r>
              <a:rPr lang="it-IT" altLang="es-ES" sz="1200" b="1" dirty="0"/>
              <a:t>L’utente è ‘cieco ai banner’ : necessità di non farsi distrarre da informazioni </a:t>
            </a:r>
          </a:p>
          <a:p>
            <a:pPr>
              <a:defRPr/>
            </a:pPr>
            <a:r>
              <a:rPr lang="it-IT" altLang="es-ES" sz="1200" b="1" dirty="0"/>
              <a:t>apparentemente irrilevanti o pubblicitarie.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B12DA95-FB6A-4071-BDF0-4A33AB09907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697901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17553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68109" y="1811170"/>
            <a:ext cx="6207782" cy="1600438"/>
          </a:xfrm>
          <a:prstGeom prst="rect">
            <a:avLst/>
          </a:prstGeom>
          <a:noFill/>
        </p:spPr>
        <p:txBody>
          <a:bodyPr wrap="square" rtlCol="0">
            <a:spAutoFit/>
          </a:bodyPr>
          <a:lstStyle/>
          <a:p>
            <a:pPr>
              <a:defRPr/>
            </a:pPr>
            <a:r>
              <a:rPr lang="it-IT" altLang="es-ES" sz="1300" b="1" i="1" dirty="0">
                <a:solidFill>
                  <a:schemeClr val="accent4">
                    <a:lumMod val="50000"/>
                  </a:schemeClr>
                </a:solidFill>
              </a:rPr>
              <a:t>Parti dell’interfaccia che sembrano pubblicità: </a:t>
            </a:r>
            <a:r>
              <a:rPr lang="it-IT" altLang="es-ES" sz="1300" b="1" i="1" dirty="0">
                <a:solidFill>
                  <a:schemeClr val="accent4">
                    <a:lumMod val="75000"/>
                  </a:schemeClr>
                </a:solidFill>
              </a:rPr>
              <a:t>LIVELLO 3</a:t>
            </a:r>
            <a:endParaRPr lang="it-IT" altLang="es-ES" sz="1200" b="1" i="1" dirty="0">
              <a:solidFill>
                <a:schemeClr val="accent4">
                  <a:lumMod val="75000"/>
                </a:schemeClr>
              </a:solidFill>
            </a:endParaRPr>
          </a:p>
          <a:p>
            <a:pPr>
              <a:defRPr/>
            </a:pPr>
            <a:r>
              <a:rPr lang="it-IT" altLang="es-ES" sz="1300" b="1" i="1" dirty="0"/>
              <a:t> </a:t>
            </a:r>
            <a:endParaRPr lang="it-IT" altLang="es-ES" sz="1200" b="1" i="1" dirty="0"/>
          </a:p>
          <a:p>
            <a:pPr>
              <a:defRPr/>
            </a:pPr>
            <a:r>
              <a:rPr lang="it-IT" altLang="es-ES" sz="1200" b="1" dirty="0"/>
              <a:t>I box grafici possono facilmente essere scambiati per pubblicità esterna al sito. </a:t>
            </a:r>
          </a:p>
          <a:p>
            <a:pPr>
              <a:defRPr/>
            </a:pPr>
            <a:endParaRPr lang="it-IT" altLang="es-ES" sz="1200" b="1" dirty="0"/>
          </a:p>
          <a:p>
            <a:pPr>
              <a:defRPr/>
            </a:pPr>
            <a:r>
              <a:rPr lang="it-IT" altLang="es-ES" sz="1200" b="1" dirty="0"/>
              <a:t>CONSIGLIO DELL’ESPERTO: utilizza nel tuo sito semplici link di testo, questi attirano di più di elementi grafici poiché sono contestualizzati e danno impressione </a:t>
            </a:r>
          </a:p>
          <a:p>
            <a:pPr>
              <a:defRPr/>
            </a:pPr>
            <a:r>
              <a:rPr lang="it-IT" altLang="es-ES" sz="1200" b="1" dirty="0"/>
              <a:t>di credibilità.</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E180CB5-357E-4C1D-94C5-20CA5FF7412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881371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24708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03648" y="1863864"/>
            <a:ext cx="6207782" cy="1415772"/>
          </a:xfrm>
          <a:prstGeom prst="rect">
            <a:avLst/>
          </a:prstGeom>
          <a:noFill/>
        </p:spPr>
        <p:txBody>
          <a:bodyPr wrap="square" rtlCol="0">
            <a:spAutoFit/>
          </a:bodyPr>
          <a:lstStyle/>
          <a:p>
            <a:pPr>
              <a:defRPr/>
            </a:pPr>
            <a:r>
              <a:rPr lang="it-IT" altLang="es-ES" sz="1300" b="1" i="1" dirty="0">
                <a:solidFill>
                  <a:schemeClr val="accent2">
                    <a:lumMod val="75000"/>
                  </a:schemeClr>
                </a:solidFill>
              </a:rPr>
              <a:t>Violazione delle convenzioni web: </a:t>
            </a:r>
            <a:r>
              <a:rPr lang="it-IT" altLang="es-ES" sz="1300" b="1" i="1" dirty="0">
                <a:solidFill>
                  <a:schemeClr val="accent4">
                    <a:lumMod val="75000"/>
                  </a:schemeClr>
                </a:solidFill>
              </a:rPr>
              <a:t>LIVELLO 3</a:t>
            </a:r>
            <a:endParaRPr lang="it-IT" altLang="es-ES" sz="1200" b="1" i="1" dirty="0">
              <a:solidFill>
                <a:schemeClr val="accent4">
                  <a:lumMod val="75000"/>
                </a:schemeClr>
              </a:solidFill>
            </a:endParaRPr>
          </a:p>
          <a:p>
            <a:pPr>
              <a:defRPr/>
            </a:pPr>
            <a:r>
              <a:rPr lang="it-IT" altLang="es-ES" sz="1300" b="1" i="1" dirty="0"/>
              <a:t> </a:t>
            </a:r>
            <a:endParaRPr lang="it-IT" altLang="es-ES" sz="1200" b="1" i="1" dirty="0"/>
          </a:p>
          <a:p>
            <a:pPr>
              <a:defRPr/>
            </a:pPr>
            <a:r>
              <a:rPr lang="it-IT" altLang="es-ES" sz="1200" b="1" dirty="0"/>
              <a:t>Gli utenti applicano ad un sito le aspettative di funzionamento che hanno </a:t>
            </a:r>
            <a:br>
              <a:rPr lang="it-IT" altLang="es-ES" sz="1200" b="1" dirty="0"/>
            </a:br>
            <a:r>
              <a:rPr lang="it-IT" altLang="es-ES" sz="1200" b="1" dirty="0"/>
              <a:t>sviluppato visitando altri siti. </a:t>
            </a:r>
          </a:p>
          <a:p>
            <a:pPr>
              <a:defRPr/>
            </a:pPr>
            <a:endParaRPr lang="it-IT" altLang="es-ES" sz="1200" b="1" dirty="0"/>
          </a:p>
          <a:p>
            <a:pPr>
              <a:defRPr/>
            </a:pPr>
            <a:r>
              <a:rPr lang="it-IT" altLang="es-ES" sz="1200" b="1" dirty="0"/>
              <a:t>In media si ha 1 minuto e 49 secondi per convincere un utente ad utilizzare il </a:t>
            </a:r>
            <a:br>
              <a:rPr lang="it-IT" altLang="es-ES" sz="1200" b="1" dirty="0"/>
            </a:br>
            <a:r>
              <a:rPr lang="it-IT" altLang="es-ES" sz="1200" b="1" dirty="0"/>
              <a:t>nostro sito.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C7354A3-9D59-4307-A609-F2544777947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45797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3588" y="1257873"/>
            <a:ext cx="5765655" cy="333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GB" altLang="es-ES" sz="1200" b="1" dirty="0" err="1">
                <a:solidFill>
                  <a:schemeClr val="tx1"/>
                </a:solidFill>
              </a:rPr>
              <a:t>Quali</a:t>
            </a:r>
            <a:r>
              <a:rPr lang="en-GB" altLang="es-ES" sz="1200" b="1" dirty="0">
                <a:solidFill>
                  <a:schemeClr val="tx1"/>
                </a:solidFill>
              </a:rPr>
              <a:t> </a:t>
            </a:r>
            <a:r>
              <a:rPr lang="en-GB" altLang="es-ES" sz="1200" b="1" dirty="0" err="1">
                <a:solidFill>
                  <a:schemeClr val="tx1"/>
                </a:solidFill>
              </a:rPr>
              <a:t>sono</a:t>
            </a:r>
            <a:r>
              <a:rPr lang="en-GB" altLang="es-ES" sz="1200" b="1" dirty="0">
                <a:solidFill>
                  <a:schemeClr val="tx1"/>
                </a:solidFill>
              </a:rPr>
              <a:t> </a:t>
            </a:r>
            <a:r>
              <a:rPr lang="en-GB" altLang="es-ES" sz="1200" b="1" dirty="0" err="1">
                <a:solidFill>
                  <a:schemeClr val="tx1"/>
                </a:solidFill>
              </a:rPr>
              <a:t>i</a:t>
            </a:r>
            <a:r>
              <a:rPr lang="en-GB" altLang="es-ES" sz="1200" b="1" dirty="0">
                <a:solidFill>
                  <a:schemeClr val="tx1"/>
                </a:solidFill>
              </a:rPr>
              <a:t> </a:t>
            </a:r>
            <a:r>
              <a:rPr lang="en-GB" altLang="es-ES" sz="1200" b="1" dirty="0" err="1">
                <a:solidFill>
                  <a:schemeClr val="tx1"/>
                </a:solidFill>
              </a:rPr>
              <a:t>presupposti</a:t>
            </a:r>
            <a:r>
              <a:rPr lang="en-GB" altLang="es-ES" sz="1200" b="1" dirty="0">
                <a:solidFill>
                  <a:schemeClr val="tx1"/>
                </a:solidFill>
              </a:rPr>
              <a:t> </a:t>
            </a:r>
            <a:r>
              <a:rPr lang="en-GB" altLang="es-ES" sz="1200" b="1" dirty="0" err="1">
                <a:solidFill>
                  <a:schemeClr val="tx1"/>
                </a:solidFill>
              </a:rPr>
              <a:t>dei</a:t>
            </a:r>
            <a:r>
              <a:rPr lang="en-GB" altLang="es-ES" sz="1200" b="1" dirty="0">
                <a:solidFill>
                  <a:schemeClr val="tx1"/>
                </a:solidFill>
              </a:rPr>
              <a:t> </a:t>
            </a:r>
            <a:r>
              <a:rPr lang="en-GB" altLang="es-ES" sz="1200" b="1" dirty="0" err="1">
                <a:solidFill>
                  <a:schemeClr val="tx1"/>
                </a:solidFill>
              </a:rPr>
              <a:t>siti</a:t>
            </a:r>
            <a:r>
              <a:rPr lang="en-GB" altLang="es-ES" sz="1200" b="1" dirty="0">
                <a:solidFill>
                  <a:schemeClr val="tx1"/>
                </a:solidFill>
              </a:rPr>
              <a:t> web </a:t>
            </a:r>
            <a:r>
              <a:rPr lang="en-GB" altLang="es-ES" sz="1200" b="1" dirty="0" err="1">
                <a:solidFill>
                  <a:schemeClr val="tx1"/>
                </a:solidFill>
              </a:rPr>
              <a:t>usabili</a:t>
            </a:r>
            <a:r>
              <a:rPr lang="en-GB" altLang="es-ES" sz="1200" b="1" dirty="0">
                <a:solidFill>
                  <a:schemeClr val="tx1"/>
                </a:solidFill>
              </a:rPr>
              <a:t>?</a:t>
            </a:r>
          </a:p>
        </p:txBody>
      </p:sp>
      <p:sp>
        <p:nvSpPr>
          <p:cNvPr id="6" name="TextBox 5"/>
          <p:cNvSpPr txBox="1"/>
          <p:nvPr/>
        </p:nvSpPr>
        <p:spPr>
          <a:xfrm>
            <a:off x="1762131" y="3907598"/>
            <a:ext cx="5068570" cy="461665"/>
          </a:xfrm>
          <a:prstGeom prst="rect">
            <a:avLst/>
          </a:prstGeom>
          <a:noFill/>
        </p:spPr>
        <p:txBody>
          <a:bodyPr wrap="square" rtlCol="0">
            <a:spAutoFit/>
          </a:bodyPr>
          <a:lstStyle/>
          <a:p>
            <a:pPr>
              <a:defRPr/>
            </a:pPr>
            <a:r>
              <a:rPr lang="it-IT" altLang="es-ES" sz="1200" dirty="0">
                <a:latin typeface="Arial Rounded MT Bold" panose="020F0704030504030204" pitchFamily="34" charset="0"/>
              </a:rPr>
              <a:t>L’utente è impaziente, rimane circa 27 secondi su una pagina web poco convincente.</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 </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EA4F76D4-5A10-412B-A4DF-AB199BB7CB8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5" name="Diagrama 4">
            <a:extLst>
              <a:ext uri="{FF2B5EF4-FFF2-40B4-BE49-F238E27FC236}">
                <a16:creationId xmlns:a16="http://schemas.microsoft.com/office/drawing/2014/main" id="{FB647304-3EE8-4905-B616-955D8F7C75DF}"/>
              </a:ext>
            </a:extLst>
          </p:cNvPr>
          <p:cNvGraphicFramePr/>
          <p:nvPr>
            <p:extLst>
              <p:ext uri="{D42A27DB-BD31-4B8C-83A1-F6EECF244321}">
                <p14:modId xmlns:p14="http://schemas.microsoft.com/office/powerpoint/2010/main" val="3033804925"/>
              </p:ext>
            </p:extLst>
          </p:nvPr>
        </p:nvGraphicFramePr>
        <p:xfrm>
          <a:off x="1762131" y="1901771"/>
          <a:ext cx="5166320" cy="1477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Freccia giù 1">
            <a:extLst>
              <a:ext uri="{FF2B5EF4-FFF2-40B4-BE49-F238E27FC236}">
                <a16:creationId xmlns:a16="http://schemas.microsoft.com/office/drawing/2014/main" id="{2D420B61-F9FA-430E-BB98-E6E6609A72A2}"/>
              </a:ext>
            </a:extLst>
          </p:cNvPr>
          <p:cNvSpPr/>
          <p:nvPr/>
        </p:nvSpPr>
        <p:spPr>
          <a:xfrm>
            <a:off x="4195933" y="3482736"/>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09613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19570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68109" y="1815016"/>
            <a:ext cx="6207782" cy="2523768"/>
          </a:xfrm>
          <a:prstGeom prst="rect">
            <a:avLst/>
          </a:prstGeom>
          <a:noFill/>
        </p:spPr>
        <p:txBody>
          <a:bodyPr wrap="square" rtlCol="0">
            <a:spAutoFit/>
          </a:bodyPr>
          <a:lstStyle/>
          <a:p>
            <a:pPr>
              <a:defRPr/>
            </a:pPr>
            <a:r>
              <a:rPr lang="it-IT" altLang="es-ES" sz="1300" b="1" i="1" dirty="0">
                <a:solidFill>
                  <a:srgbClr val="7030A0"/>
                </a:solidFill>
              </a:rPr>
              <a:t>Contenuti vaghi e sensazionalismo gratuito: </a:t>
            </a:r>
            <a:r>
              <a:rPr lang="it-IT" altLang="es-ES" sz="1300" b="1" i="1" dirty="0">
                <a:solidFill>
                  <a:schemeClr val="accent4">
                    <a:lumMod val="75000"/>
                  </a:schemeClr>
                </a:solidFill>
              </a:rPr>
              <a:t>LIVELLO 3</a:t>
            </a:r>
            <a:endParaRPr lang="it-IT" altLang="es-ES" sz="1200" b="1" i="1" dirty="0">
              <a:solidFill>
                <a:schemeClr val="accent4">
                  <a:lumMod val="75000"/>
                </a:schemeClr>
              </a:solidFill>
            </a:endParaRPr>
          </a:p>
          <a:p>
            <a:pPr>
              <a:defRPr/>
            </a:pPr>
            <a:r>
              <a:rPr lang="it-IT" altLang="es-ES" sz="1300" b="1" i="1" dirty="0"/>
              <a:t> </a:t>
            </a:r>
            <a:endParaRPr lang="it-IT" altLang="es-ES" sz="1200" b="1" i="1" dirty="0"/>
          </a:p>
          <a:p>
            <a:pPr>
              <a:defRPr/>
            </a:pPr>
            <a:r>
              <a:rPr lang="it-IT" altLang="es-ES" sz="1200" b="1" dirty="0"/>
              <a:t>Molte aziende sui propri siti tendono a non parlare con chiarezza e semplicità. </a:t>
            </a:r>
          </a:p>
          <a:p>
            <a:pPr>
              <a:defRPr/>
            </a:pPr>
            <a:r>
              <a:rPr lang="it-IT" altLang="es-ES" sz="1200" b="1" dirty="0"/>
              <a:t>Questo con gli utenti, quasi tutti impazienti, è un problema poiché dedicano poco </a:t>
            </a:r>
          </a:p>
          <a:p>
            <a:pPr>
              <a:defRPr/>
            </a:pPr>
            <a:r>
              <a:rPr lang="it-IT" altLang="es-ES" sz="1200" b="1" dirty="0"/>
              <a:t>tempo in ogni pagina. </a:t>
            </a:r>
          </a:p>
          <a:p>
            <a:pPr>
              <a:defRPr/>
            </a:pPr>
            <a:endParaRPr lang="it-IT" altLang="es-ES" sz="1200" b="1" dirty="0"/>
          </a:p>
          <a:p>
            <a:pPr>
              <a:defRPr/>
            </a:pPr>
            <a:r>
              <a:rPr lang="it-IT" altLang="es-ES" sz="1200" b="1" dirty="0"/>
              <a:t>Come rendere un sito più visibile dai motori di ricerca?</a:t>
            </a:r>
          </a:p>
          <a:p>
            <a:pPr>
              <a:defRPr/>
            </a:pPr>
            <a:endParaRPr lang="it-IT" altLang="es-ES" sz="1200" b="1" dirty="0"/>
          </a:p>
          <a:p>
            <a:pPr>
              <a:defRPr/>
            </a:pPr>
            <a:endParaRPr lang="it-IT" altLang="es-ES" sz="1200" b="1" dirty="0"/>
          </a:p>
          <a:p>
            <a:pPr>
              <a:defRPr/>
            </a:pPr>
            <a:endParaRPr lang="it-IT" altLang="es-ES" sz="1200" b="1" dirty="0"/>
          </a:p>
          <a:p>
            <a:pPr>
              <a:defRPr/>
            </a:pPr>
            <a:r>
              <a:rPr lang="it-IT" altLang="es-ES" sz="1200" b="1" dirty="0"/>
              <a:t>SEO ( </a:t>
            </a:r>
            <a:r>
              <a:rPr lang="it-IT" altLang="es-ES" sz="1200" b="1" dirty="0" err="1"/>
              <a:t>Search</a:t>
            </a:r>
            <a:r>
              <a:rPr lang="it-IT" altLang="es-ES" sz="1200" b="1" dirty="0"/>
              <a:t> Engine </a:t>
            </a:r>
            <a:r>
              <a:rPr lang="it-IT" altLang="es-ES" sz="1200" b="1" dirty="0" err="1"/>
              <a:t>Optimization</a:t>
            </a:r>
            <a:r>
              <a:rPr lang="it-IT" altLang="es-ES" sz="1200" b="1" dirty="0"/>
              <a:t>) : parole chiare e semplici, quindi più </a:t>
            </a:r>
          </a:p>
          <a:p>
            <a:pPr>
              <a:defRPr/>
            </a:pPr>
            <a:r>
              <a:rPr lang="it-IT" altLang="es-ES" sz="1200" b="1" dirty="0"/>
              <a:t>specifico è un testo migliore sarà la posizione nei motori di ricerca.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F45679E2-B147-4E79-9B02-BADB24F5105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B4E183E8-58DA-4A0D-8A67-383F4F9513A4}"/>
              </a:ext>
            </a:extLst>
          </p:cNvPr>
          <p:cNvSpPr/>
          <p:nvPr/>
        </p:nvSpPr>
        <p:spPr>
          <a:xfrm>
            <a:off x="4273284" y="3363838"/>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17896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7575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331640" y="1910611"/>
            <a:ext cx="6480720" cy="1785104"/>
          </a:xfrm>
          <a:prstGeom prst="rect">
            <a:avLst/>
          </a:prstGeom>
          <a:noFill/>
        </p:spPr>
        <p:txBody>
          <a:bodyPr wrap="square" rtlCol="0">
            <a:spAutoFit/>
          </a:bodyPr>
          <a:lstStyle/>
          <a:p>
            <a:pPr>
              <a:defRPr/>
            </a:pPr>
            <a:r>
              <a:rPr lang="it-IT" altLang="es-ES" sz="1300" b="1" i="1" dirty="0">
                <a:solidFill>
                  <a:srgbClr val="00B050"/>
                </a:solidFill>
              </a:rPr>
              <a:t>Contenuti densi e sensazionalismo gratuito:</a:t>
            </a:r>
            <a:r>
              <a:rPr lang="it-IT" altLang="es-ES" sz="1300" b="1" i="1" dirty="0"/>
              <a:t> </a:t>
            </a:r>
            <a:r>
              <a:rPr lang="it-IT" altLang="es-ES" sz="1300" b="1" i="1" dirty="0">
                <a:solidFill>
                  <a:schemeClr val="accent4">
                    <a:lumMod val="75000"/>
                  </a:schemeClr>
                </a:solidFill>
              </a:rPr>
              <a:t>LIVELLO 3</a:t>
            </a:r>
          </a:p>
          <a:p>
            <a:pPr>
              <a:defRPr/>
            </a:pPr>
            <a:endParaRPr lang="it-IT" altLang="es-ES" sz="1200" b="1" dirty="0"/>
          </a:p>
          <a:p>
            <a:pPr>
              <a:defRPr/>
            </a:pPr>
            <a:r>
              <a:rPr lang="it-IT" altLang="es-ES" sz="1300" b="1" i="1" dirty="0"/>
              <a:t> </a:t>
            </a:r>
            <a:r>
              <a:rPr lang="it-IT" altLang="es-ES" sz="1200" b="1" dirty="0"/>
              <a:t>In termini di </a:t>
            </a:r>
            <a:r>
              <a:rPr lang="it-IT" altLang="es-ES" sz="1200" b="1" i="1" dirty="0">
                <a:solidFill>
                  <a:srgbClr val="00B0F0"/>
                </a:solidFill>
              </a:rPr>
              <a:t>information </a:t>
            </a:r>
            <a:r>
              <a:rPr lang="it-IT" altLang="es-ES" sz="1200" b="1" i="1" dirty="0" err="1">
                <a:solidFill>
                  <a:srgbClr val="00B0F0"/>
                </a:solidFill>
              </a:rPr>
              <a:t>foraging</a:t>
            </a:r>
            <a:r>
              <a:rPr lang="it-IT" altLang="es-ES" sz="1200" b="1" dirty="0"/>
              <a:t>: i grandi blocchi di testo allontanano l’utente</a:t>
            </a:r>
            <a:br>
              <a:rPr lang="it-IT" altLang="es-ES" sz="1200" b="1" i="1" dirty="0"/>
            </a:br>
            <a:r>
              <a:rPr lang="it-IT" altLang="es-ES" sz="1200" b="1" dirty="0"/>
              <a:t>dal sito, l’utente dovrebbe fare troppa fatica per raggiungere l’obiettivo.</a:t>
            </a:r>
          </a:p>
          <a:p>
            <a:pPr>
              <a:defRPr/>
            </a:pPr>
            <a:endParaRPr lang="it-IT" altLang="es-ES" sz="1200" b="1" dirty="0"/>
          </a:p>
          <a:p>
            <a:pPr>
              <a:defRPr/>
            </a:pPr>
            <a:r>
              <a:rPr lang="it-IT" altLang="es-ES" sz="1200" b="1" dirty="0"/>
              <a:t>Come dovrebbero essere i testi web?</a:t>
            </a:r>
          </a:p>
          <a:p>
            <a:pPr>
              <a:defRPr/>
            </a:pPr>
            <a:br>
              <a:rPr lang="it-IT" altLang="es-ES" sz="1200" b="1" dirty="0"/>
            </a:br>
            <a:r>
              <a:rPr lang="it-IT" altLang="es-ES" sz="1200" b="1" dirty="0"/>
              <a:t>Dovrebbero essere: brevi, approcciabili, scritti per essere scorsi piuttosto</a:t>
            </a:r>
            <a:br>
              <a:rPr lang="it-IT" altLang="es-ES" sz="1200" b="1" dirty="0"/>
            </a:br>
            <a:r>
              <a:rPr lang="it-IT" altLang="es-ES" sz="1200" b="1" dirty="0"/>
              <a:t>che letto.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86D5281-EFED-4302-AAD7-B7DC259AFA6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57896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8313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50521" y="1993148"/>
            <a:ext cx="6480720" cy="1954381"/>
          </a:xfrm>
          <a:prstGeom prst="rect">
            <a:avLst/>
          </a:prstGeom>
          <a:noFill/>
        </p:spPr>
        <p:txBody>
          <a:bodyPr wrap="square" rtlCol="0">
            <a:spAutoFit/>
          </a:bodyPr>
          <a:lstStyle/>
          <a:p>
            <a:pPr>
              <a:defRPr/>
            </a:pPr>
            <a:r>
              <a:rPr lang="it-IT" altLang="es-ES" sz="1300" b="1" i="1" dirty="0">
                <a:solidFill>
                  <a:srgbClr val="FF3399"/>
                </a:solidFill>
              </a:rPr>
              <a:t>L’evoluzione tecnologica e l’impatto sull’usabilità </a:t>
            </a:r>
          </a:p>
          <a:p>
            <a:pPr>
              <a:defRPr/>
            </a:pPr>
            <a:endParaRPr lang="it-IT" altLang="es-ES" sz="1200" b="1" dirty="0"/>
          </a:p>
          <a:p>
            <a:pPr>
              <a:defRPr/>
            </a:pPr>
            <a:r>
              <a:rPr lang="it-IT" altLang="es-ES" sz="1200" b="1" i="1" dirty="0"/>
              <a:t> </a:t>
            </a:r>
            <a:r>
              <a:rPr lang="it-IT" altLang="es-ES" sz="1200" b="1" dirty="0"/>
              <a:t>Nonostante il web dal 1990 sia cambiato radicalmente le linee guida di usabilità sono</a:t>
            </a:r>
            <a:br>
              <a:rPr lang="it-IT" altLang="es-ES" sz="1200" b="1" dirty="0"/>
            </a:br>
            <a:r>
              <a:rPr lang="it-IT" altLang="es-ES" sz="1200" b="1" dirty="0"/>
              <a:t>rimaste stabili. </a:t>
            </a:r>
          </a:p>
          <a:p>
            <a:pPr>
              <a:defRPr/>
            </a:pPr>
            <a:endParaRPr lang="it-IT" altLang="es-ES" sz="1200" b="1" dirty="0"/>
          </a:p>
          <a:p>
            <a:pPr>
              <a:defRPr/>
            </a:pPr>
            <a:r>
              <a:rPr lang="it-IT" altLang="es-ES" sz="1200" b="1" dirty="0"/>
              <a:t>L’usabilità è un problema di comportamento umano e l’uomo non si evolve da </a:t>
            </a:r>
            <a:br>
              <a:rPr lang="it-IT" altLang="es-ES" sz="1200" b="1" dirty="0"/>
            </a:br>
            <a:r>
              <a:rPr lang="it-IT" altLang="es-ES" sz="1200" b="1" dirty="0"/>
              <a:t>un decennio. </a:t>
            </a:r>
          </a:p>
          <a:p>
            <a:pPr>
              <a:defRPr/>
            </a:pPr>
            <a:endParaRPr lang="it-IT" altLang="es-ES" sz="1200" b="1" dirty="0"/>
          </a:p>
          <a:p>
            <a:pPr>
              <a:defRPr/>
            </a:pPr>
            <a:r>
              <a:rPr lang="it-IT" altLang="es-ES" sz="1200" b="1" dirty="0"/>
              <a:t>Dei 34 problemi di usabilità citati, 7 si sono ridotti per evoluzione di: </a:t>
            </a:r>
            <a:br>
              <a:rPr lang="it-IT" altLang="es-ES" sz="1200" b="1" dirty="0"/>
            </a:br>
            <a:r>
              <a:rPr lang="it-IT" altLang="es-ES" sz="1200" b="1" dirty="0"/>
              <a:t>Browser, banda e internet.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A46D1EE-A3FE-4787-A018-9626F4D1E8D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431503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6252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50521" y="1661093"/>
            <a:ext cx="6480720" cy="292388"/>
          </a:xfrm>
          <a:prstGeom prst="rect">
            <a:avLst/>
          </a:prstGeom>
          <a:noFill/>
        </p:spPr>
        <p:txBody>
          <a:bodyPr wrap="square" rtlCol="0">
            <a:spAutoFit/>
          </a:bodyPr>
          <a:lstStyle/>
          <a:p>
            <a:pPr>
              <a:defRPr/>
            </a:pPr>
            <a:r>
              <a:rPr lang="it-IT" altLang="es-ES" sz="1300" b="1" i="1" dirty="0">
                <a:solidFill>
                  <a:srgbClr val="FF3399"/>
                </a:solidFill>
              </a:rPr>
              <a:t>I 7 problemi di usabilità che si sono notevolmente ridotti:</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CC7C89A-3AD2-4F51-ADAD-4165EC74DC2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7" name="Grupo 6">
            <a:extLst>
              <a:ext uri="{FF2B5EF4-FFF2-40B4-BE49-F238E27FC236}">
                <a16:creationId xmlns:a16="http://schemas.microsoft.com/office/drawing/2014/main" id="{5E42EADD-1482-4A2D-8F18-23478C082B27}"/>
              </a:ext>
            </a:extLst>
          </p:cNvPr>
          <p:cNvGrpSpPr/>
          <p:nvPr/>
        </p:nvGrpSpPr>
        <p:grpSpPr>
          <a:xfrm>
            <a:off x="1403647" y="2042125"/>
            <a:ext cx="6527593" cy="2567692"/>
            <a:chOff x="827583" y="1785149"/>
            <a:chExt cx="7058880" cy="3024418"/>
          </a:xfrm>
        </p:grpSpPr>
        <p:sp>
          <p:nvSpPr>
            <p:cNvPr id="10" name="Rectángulo 9">
              <a:extLst>
                <a:ext uri="{FF2B5EF4-FFF2-40B4-BE49-F238E27FC236}">
                  <a16:creationId xmlns:a16="http://schemas.microsoft.com/office/drawing/2014/main" id="{17BF4C77-0F80-4F04-97D6-B66A49D2322F}"/>
                </a:ext>
              </a:extLst>
            </p:cNvPr>
            <p:cNvSpPr/>
            <p:nvPr/>
          </p:nvSpPr>
          <p:spPr>
            <a:xfrm>
              <a:off x="827584" y="1785149"/>
              <a:ext cx="6930323" cy="2824667"/>
            </a:xfrm>
            <a:prstGeom prst="rect">
              <a:avLst/>
            </a:prstGeom>
            <a:noFill/>
          </p:spPr>
        </p:sp>
        <p:sp>
          <p:nvSpPr>
            <p:cNvPr id="12" name="Forma libre: forma 11">
              <a:extLst>
                <a:ext uri="{FF2B5EF4-FFF2-40B4-BE49-F238E27FC236}">
                  <a16:creationId xmlns:a16="http://schemas.microsoft.com/office/drawing/2014/main" id="{7042D1BD-6145-4ECB-8B42-8A0E62733B32}"/>
                </a:ext>
              </a:extLst>
            </p:cNvPr>
            <p:cNvSpPr/>
            <p:nvPr/>
          </p:nvSpPr>
          <p:spPr>
            <a:xfrm>
              <a:off x="827584" y="1785149"/>
              <a:ext cx="6930323" cy="711683"/>
            </a:xfrm>
            <a:custGeom>
              <a:avLst/>
              <a:gdLst>
                <a:gd name="connsiteX0" fmla="*/ 0 w 6930323"/>
                <a:gd name="connsiteY0" fmla="*/ 71168 h 711683"/>
                <a:gd name="connsiteX1" fmla="*/ 71168 w 6930323"/>
                <a:gd name="connsiteY1" fmla="*/ 0 h 711683"/>
                <a:gd name="connsiteX2" fmla="*/ 6859155 w 6930323"/>
                <a:gd name="connsiteY2" fmla="*/ 0 h 711683"/>
                <a:gd name="connsiteX3" fmla="*/ 6930323 w 6930323"/>
                <a:gd name="connsiteY3" fmla="*/ 71168 h 711683"/>
                <a:gd name="connsiteX4" fmla="*/ 6930323 w 6930323"/>
                <a:gd name="connsiteY4" fmla="*/ 640515 h 711683"/>
                <a:gd name="connsiteX5" fmla="*/ 6859155 w 6930323"/>
                <a:gd name="connsiteY5" fmla="*/ 711683 h 711683"/>
                <a:gd name="connsiteX6" fmla="*/ 71168 w 6930323"/>
                <a:gd name="connsiteY6" fmla="*/ 711683 h 711683"/>
                <a:gd name="connsiteX7" fmla="*/ 0 w 6930323"/>
                <a:gd name="connsiteY7" fmla="*/ 640515 h 711683"/>
                <a:gd name="connsiteX8" fmla="*/ 0 w 6930323"/>
                <a:gd name="connsiteY8" fmla="*/ 71168 h 71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0323" h="711683">
                  <a:moveTo>
                    <a:pt x="0" y="71168"/>
                  </a:moveTo>
                  <a:cubicBezTo>
                    <a:pt x="0" y="31863"/>
                    <a:pt x="31863" y="0"/>
                    <a:pt x="71168" y="0"/>
                  </a:cubicBezTo>
                  <a:lnTo>
                    <a:pt x="6859155" y="0"/>
                  </a:lnTo>
                  <a:cubicBezTo>
                    <a:pt x="6898460" y="0"/>
                    <a:pt x="6930323" y="31863"/>
                    <a:pt x="6930323" y="71168"/>
                  </a:cubicBezTo>
                  <a:lnTo>
                    <a:pt x="6930323" y="640515"/>
                  </a:lnTo>
                  <a:cubicBezTo>
                    <a:pt x="6930323" y="679820"/>
                    <a:pt x="6898460" y="711683"/>
                    <a:pt x="6859155" y="711683"/>
                  </a:cubicBezTo>
                  <a:lnTo>
                    <a:pt x="71168" y="711683"/>
                  </a:lnTo>
                  <a:cubicBezTo>
                    <a:pt x="31863" y="711683"/>
                    <a:pt x="0" y="679820"/>
                    <a:pt x="0" y="640515"/>
                  </a:cubicBezTo>
                  <a:lnTo>
                    <a:pt x="0" y="7116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02952" tIns="45720" rIns="45721" bIns="45720" numCol="1" spcCol="1270" anchor="ctr" anchorCtr="0">
              <a:noAutofit/>
            </a:bodyPr>
            <a:lstStyle/>
            <a:p>
              <a:pPr marL="0" lvl="0" indent="0" algn="l" defTabSz="533400">
                <a:lnSpc>
                  <a:spcPct val="90000"/>
                </a:lnSpc>
                <a:spcBef>
                  <a:spcPct val="0"/>
                </a:spcBef>
                <a:spcAft>
                  <a:spcPct val="35000"/>
                </a:spcAft>
                <a:buNone/>
              </a:pPr>
              <a:r>
                <a:rPr lang="it-IT" sz="1200" b="1" kern="1200" dirty="0">
                  <a:solidFill>
                    <a:schemeClr val="tx1"/>
                  </a:solidFill>
                </a:rPr>
                <a:t>- Tempi di caricamento lunghi (LIVELLO1): Gli utenti lamentavano    della lentezza di caricamento delle pagine, pochi erano i siti              lodevoli per velocità.</a:t>
              </a:r>
              <a:endParaRPr lang="es-ES" sz="1200" kern="1200" dirty="0">
                <a:solidFill>
                  <a:schemeClr val="tx1"/>
                </a:solidFill>
              </a:endParaRPr>
            </a:p>
          </p:txBody>
        </p:sp>
        <p:sp>
          <p:nvSpPr>
            <p:cNvPr id="18" name="Rectángulo: esquinas redondeadas 17">
              <a:extLst>
                <a:ext uri="{FF2B5EF4-FFF2-40B4-BE49-F238E27FC236}">
                  <a16:creationId xmlns:a16="http://schemas.microsoft.com/office/drawing/2014/main" id="{FFF33CD4-36C4-4B6F-B739-731B9A1A21FC}"/>
                </a:ext>
              </a:extLst>
            </p:cNvPr>
            <p:cNvSpPr/>
            <p:nvPr/>
          </p:nvSpPr>
          <p:spPr>
            <a:xfrm>
              <a:off x="898752" y="1856317"/>
              <a:ext cx="1224976" cy="569346"/>
            </a:xfrm>
            <a:prstGeom prst="roundRect">
              <a:avLst>
                <a:gd name="adj" fmla="val 10000"/>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9" name="Forma libre: forma 18">
              <a:extLst>
                <a:ext uri="{FF2B5EF4-FFF2-40B4-BE49-F238E27FC236}">
                  <a16:creationId xmlns:a16="http://schemas.microsoft.com/office/drawing/2014/main" id="{24F9EF9A-993B-4C70-8A7C-DB559266CA14}"/>
                </a:ext>
              </a:extLst>
            </p:cNvPr>
            <p:cNvSpPr/>
            <p:nvPr/>
          </p:nvSpPr>
          <p:spPr>
            <a:xfrm>
              <a:off x="827584" y="2568001"/>
              <a:ext cx="6930323" cy="711683"/>
            </a:xfrm>
            <a:custGeom>
              <a:avLst/>
              <a:gdLst>
                <a:gd name="connsiteX0" fmla="*/ 0 w 6930323"/>
                <a:gd name="connsiteY0" fmla="*/ 71168 h 711683"/>
                <a:gd name="connsiteX1" fmla="*/ 71168 w 6930323"/>
                <a:gd name="connsiteY1" fmla="*/ 0 h 711683"/>
                <a:gd name="connsiteX2" fmla="*/ 6859155 w 6930323"/>
                <a:gd name="connsiteY2" fmla="*/ 0 h 711683"/>
                <a:gd name="connsiteX3" fmla="*/ 6930323 w 6930323"/>
                <a:gd name="connsiteY3" fmla="*/ 71168 h 711683"/>
                <a:gd name="connsiteX4" fmla="*/ 6930323 w 6930323"/>
                <a:gd name="connsiteY4" fmla="*/ 640515 h 711683"/>
                <a:gd name="connsiteX5" fmla="*/ 6859155 w 6930323"/>
                <a:gd name="connsiteY5" fmla="*/ 711683 h 711683"/>
                <a:gd name="connsiteX6" fmla="*/ 71168 w 6930323"/>
                <a:gd name="connsiteY6" fmla="*/ 711683 h 711683"/>
                <a:gd name="connsiteX7" fmla="*/ 0 w 6930323"/>
                <a:gd name="connsiteY7" fmla="*/ 640515 h 711683"/>
                <a:gd name="connsiteX8" fmla="*/ 0 w 6930323"/>
                <a:gd name="connsiteY8" fmla="*/ 71168 h 71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0323" h="711683">
                  <a:moveTo>
                    <a:pt x="0" y="71168"/>
                  </a:moveTo>
                  <a:cubicBezTo>
                    <a:pt x="0" y="31863"/>
                    <a:pt x="31863" y="0"/>
                    <a:pt x="71168" y="0"/>
                  </a:cubicBezTo>
                  <a:lnTo>
                    <a:pt x="6859155" y="0"/>
                  </a:lnTo>
                  <a:cubicBezTo>
                    <a:pt x="6898460" y="0"/>
                    <a:pt x="6930323" y="31863"/>
                    <a:pt x="6930323" y="71168"/>
                  </a:cubicBezTo>
                  <a:lnTo>
                    <a:pt x="6930323" y="640515"/>
                  </a:lnTo>
                  <a:cubicBezTo>
                    <a:pt x="6930323" y="679820"/>
                    <a:pt x="6898460" y="711683"/>
                    <a:pt x="6859155" y="711683"/>
                  </a:cubicBezTo>
                  <a:lnTo>
                    <a:pt x="71168" y="711683"/>
                  </a:lnTo>
                  <a:cubicBezTo>
                    <a:pt x="31863" y="711683"/>
                    <a:pt x="0" y="679820"/>
                    <a:pt x="0" y="640515"/>
                  </a:cubicBezTo>
                  <a:lnTo>
                    <a:pt x="0" y="7116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02952" tIns="45720" rIns="45721" bIns="45720" numCol="1" spcCol="1270" anchor="ctr" anchorCtr="0">
              <a:noAutofit/>
            </a:bodyPr>
            <a:lstStyle/>
            <a:p>
              <a:pPr marL="171450" lvl="0" indent="-171450" algn="l" defTabSz="533400">
                <a:lnSpc>
                  <a:spcPct val="90000"/>
                </a:lnSpc>
                <a:spcBef>
                  <a:spcPct val="0"/>
                </a:spcBef>
                <a:spcAft>
                  <a:spcPct val="35000"/>
                </a:spcAft>
                <a:buFontTx/>
                <a:buChar char="-"/>
              </a:pPr>
              <a:r>
                <a:rPr lang="it-IT" sz="1200" b="1" kern="1200" dirty="0">
                  <a:solidFill>
                    <a:schemeClr val="tx1"/>
                  </a:solidFill>
                </a:rPr>
                <a:t>Frame (LIVELLO1): Interferivano con i motori di ricerca e            disabilitavano pulsanti indispensabili della pagina come              ‘ INDIETRO’.</a:t>
              </a:r>
              <a:endParaRPr lang="es-ES" sz="1200" kern="1200" dirty="0">
                <a:solidFill>
                  <a:schemeClr val="tx1"/>
                </a:solidFill>
              </a:endParaRPr>
            </a:p>
          </p:txBody>
        </p:sp>
        <p:sp>
          <p:nvSpPr>
            <p:cNvPr id="21" name="Forma libre: forma 20">
              <a:extLst>
                <a:ext uri="{FF2B5EF4-FFF2-40B4-BE49-F238E27FC236}">
                  <a16:creationId xmlns:a16="http://schemas.microsoft.com/office/drawing/2014/main" id="{7BD790E1-5D95-43D3-8FDA-54CDCABFF01E}"/>
                </a:ext>
              </a:extLst>
            </p:cNvPr>
            <p:cNvSpPr/>
            <p:nvPr/>
          </p:nvSpPr>
          <p:spPr>
            <a:xfrm>
              <a:off x="827583" y="3394005"/>
              <a:ext cx="7058880" cy="1415562"/>
            </a:xfrm>
            <a:custGeom>
              <a:avLst/>
              <a:gdLst>
                <a:gd name="connsiteX0" fmla="*/ 0 w 6930323"/>
                <a:gd name="connsiteY0" fmla="*/ 125648 h 1256484"/>
                <a:gd name="connsiteX1" fmla="*/ 125648 w 6930323"/>
                <a:gd name="connsiteY1" fmla="*/ 0 h 1256484"/>
                <a:gd name="connsiteX2" fmla="*/ 6804675 w 6930323"/>
                <a:gd name="connsiteY2" fmla="*/ 0 h 1256484"/>
                <a:gd name="connsiteX3" fmla="*/ 6930323 w 6930323"/>
                <a:gd name="connsiteY3" fmla="*/ 125648 h 1256484"/>
                <a:gd name="connsiteX4" fmla="*/ 6930323 w 6930323"/>
                <a:gd name="connsiteY4" fmla="*/ 1130836 h 1256484"/>
                <a:gd name="connsiteX5" fmla="*/ 6804675 w 6930323"/>
                <a:gd name="connsiteY5" fmla="*/ 1256484 h 1256484"/>
                <a:gd name="connsiteX6" fmla="*/ 125648 w 6930323"/>
                <a:gd name="connsiteY6" fmla="*/ 1256484 h 1256484"/>
                <a:gd name="connsiteX7" fmla="*/ 0 w 6930323"/>
                <a:gd name="connsiteY7" fmla="*/ 1130836 h 1256484"/>
                <a:gd name="connsiteX8" fmla="*/ 0 w 6930323"/>
                <a:gd name="connsiteY8" fmla="*/ 125648 h 125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0323" h="1256484">
                  <a:moveTo>
                    <a:pt x="0" y="125648"/>
                  </a:moveTo>
                  <a:cubicBezTo>
                    <a:pt x="0" y="56255"/>
                    <a:pt x="56255" y="0"/>
                    <a:pt x="125648" y="0"/>
                  </a:cubicBezTo>
                  <a:lnTo>
                    <a:pt x="6804675" y="0"/>
                  </a:lnTo>
                  <a:cubicBezTo>
                    <a:pt x="6874068" y="0"/>
                    <a:pt x="6930323" y="56255"/>
                    <a:pt x="6930323" y="125648"/>
                  </a:cubicBezTo>
                  <a:lnTo>
                    <a:pt x="6930323" y="1130836"/>
                  </a:lnTo>
                  <a:cubicBezTo>
                    <a:pt x="6930323" y="1200229"/>
                    <a:pt x="6874068" y="1256484"/>
                    <a:pt x="6804675" y="1256484"/>
                  </a:cubicBezTo>
                  <a:lnTo>
                    <a:pt x="125648" y="1256484"/>
                  </a:lnTo>
                  <a:cubicBezTo>
                    <a:pt x="56255" y="1256484"/>
                    <a:pt x="0" y="1200229"/>
                    <a:pt x="0" y="1130836"/>
                  </a:cubicBezTo>
                  <a:lnTo>
                    <a:pt x="0" y="12564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02952" tIns="45720" rIns="45721" bIns="45720" numCol="1" spcCol="1270" anchor="ctr" anchorCtr="0">
              <a:noAutofit/>
            </a:bodyPr>
            <a:lstStyle/>
            <a:p>
              <a:pPr marL="0" lvl="0" indent="0" algn="l" defTabSz="533400">
                <a:lnSpc>
                  <a:spcPct val="90000"/>
                </a:lnSpc>
                <a:spcBef>
                  <a:spcPct val="0"/>
                </a:spcBef>
                <a:spcAft>
                  <a:spcPct val="35000"/>
                </a:spcAft>
                <a:buNone/>
              </a:pPr>
              <a:r>
                <a:rPr lang="it-IT" sz="1200" b="1" kern="1200" dirty="0">
                  <a:solidFill>
                    <a:schemeClr val="tx1"/>
                  </a:solidFill>
                </a:rPr>
                <a:t>- Flash (LIVELLO2): molti designer flash rendevano il sito poco          usabile poiché l’utente piuttosto di andare dove voleva sulla             pagina web doveva seguire presentazione SIMIL- TELEVISIVE che   non erano interattive. </a:t>
              </a:r>
              <a:br>
                <a:rPr lang="it-IT" sz="1200" b="1" kern="1200" dirty="0">
                  <a:solidFill>
                    <a:schemeClr val="tx1"/>
                  </a:solidFill>
                </a:rPr>
              </a:br>
              <a:r>
                <a:rPr lang="it-IT" sz="1200" b="1" kern="1200" dirty="0">
                  <a:solidFill>
                    <a:schemeClr val="tx1"/>
                  </a:solidFill>
                </a:rPr>
                <a:t>FLASH: è un ambiente di programmazione e dovrebbe essere            usato per fornire funzionalità non disponibili su una pagina statica, non per cercare di ravvivare una pagina. </a:t>
              </a:r>
              <a:endParaRPr lang="es-ES" sz="1200" kern="1200" dirty="0">
                <a:solidFill>
                  <a:schemeClr val="tx1"/>
                </a:solidFill>
              </a:endParaRPr>
            </a:p>
          </p:txBody>
        </p:sp>
      </p:grpSp>
      <p:sp>
        <p:nvSpPr>
          <p:cNvPr id="23" name="Rectángulo: esquinas redondeadas 22">
            <a:extLst>
              <a:ext uri="{FF2B5EF4-FFF2-40B4-BE49-F238E27FC236}">
                <a16:creationId xmlns:a16="http://schemas.microsoft.com/office/drawing/2014/main" id="{C4BC5FB4-9345-4D60-A649-C345F0746C9D}"/>
              </a:ext>
            </a:extLst>
          </p:cNvPr>
          <p:cNvSpPr/>
          <p:nvPr/>
        </p:nvSpPr>
        <p:spPr>
          <a:xfrm>
            <a:off x="1466675" y="2767177"/>
            <a:ext cx="1132778" cy="483367"/>
          </a:xfrm>
          <a:prstGeom prst="roundRect">
            <a:avLst>
              <a:gd name="adj" fmla="val 10000"/>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4" name="Rectángulo: esquinas redondeadas 23">
            <a:extLst>
              <a:ext uri="{FF2B5EF4-FFF2-40B4-BE49-F238E27FC236}">
                <a16:creationId xmlns:a16="http://schemas.microsoft.com/office/drawing/2014/main" id="{33AE19D4-4D5F-4C19-B02A-95400C3C4B8E}"/>
              </a:ext>
            </a:extLst>
          </p:cNvPr>
          <p:cNvSpPr/>
          <p:nvPr/>
        </p:nvSpPr>
        <p:spPr>
          <a:xfrm>
            <a:off x="1469459" y="3480728"/>
            <a:ext cx="1132778" cy="483367"/>
          </a:xfrm>
          <a:prstGeom prst="roundRect">
            <a:avLst>
              <a:gd name="adj" fmla="val 10000"/>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677503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2715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331640" y="1981279"/>
            <a:ext cx="6480720" cy="1415772"/>
          </a:xfrm>
          <a:prstGeom prst="rect">
            <a:avLst/>
          </a:prstGeom>
          <a:noFill/>
        </p:spPr>
        <p:txBody>
          <a:bodyPr wrap="square" rtlCol="0">
            <a:spAutoFit/>
          </a:bodyPr>
          <a:lstStyle/>
          <a:p>
            <a:pPr>
              <a:defRPr/>
            </a:pPr>
            <a:r>
              <a:rPr lang="it-IT" altLang="es-ES" sz="1300" b="1" i="1" dirty="0">
                <a:solidFill>
                  <a:schemeClr val="accent2">
                    <a:lumMod val="75000"/>
                  </a:schemeClr>
                </a:solidFill>
              </a:rPr>
              <a:t>Ricerca sul sito con risultati poco rilevanti: </a:t>
            </a:r>
            <a:r>
              <a:rPr lang="it-IT" altLang="es-ES" sz="1400" b="1" dirty="0">
                <a:solidFill>
                  <a:srgbClr val="0070C0"/>
                </a:solidFill>
              </a:rPr>
              <a:t>LIVELLO 2</a:t>
            </a:r>
          </a:p>
          <a:p>
            <a:pPr>
              <a:defRPr/>
            </a:pPr>
            <a:endParaRPr lang="it-IT" altLang="es-ES" sz="1200" b="1" dirty="0"/>
          </a:p>
          <a:p>
            <a:pPr>
              <a:defRPr/>
            </a:pPr>
            <a:r>
              <a:rPr lang="it-IT" altLang="es-ES" sz="1200" b="1" dirty="0"/>
              <a:t>Molti siti, in passato, avevano funzionalità di ricerca veramente scadenti e non</a:t>
            </a:r>
            <a:br>
              <a:rPr lang="it-IT" altLang="es-ES" sz="1200" b="1" dirty="0"/>
            </a:br>
            <a:r>
              <a:rPr lang="it-IT" altLang="es-ES" sz="1200" b="1" dirty="0"/>
              <a:t>mettevano in ordine di priorità i risultati. </a:t>
            </a:r>
          </a:p>
          <a:p>
            <a:pPr>
              <a:defRPr/>
            </a:pPr>
            <a:endParaRPr lang="it-IT" altLang="es-ES" sz="1200" b="1" dirty="0"/>
          </a:p>
          <a:p>
            <a:pPr>
              <a:defRPr/>
            </a:pPr>
            <a:r>
              <a:rPr lang="it-IT" altLang="es-ES" sz="1200" b="1" dirty="0"/>
              <a:t>Ancora oggi pochi siti hanno una ricerca veramente efficiente e funzionale in grado di soddisfare in poco tempo le necessità dell’utente.</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B41299E-1C59-4F68-9358-BE53C3BE3C8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744260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2313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601292" y="1847125"/>
            <a:ext cx="6480720" cy="1954381"/>
          </a:xfrm>
          <a:prstGeom prst="rect">
            <a:avLst/>
          </a:prstGeom>
          <a:noFill/>
        </p:spPr>
        <p:txBody>
          <a:bodyPr wrap="square" rtlCol="0">
            <a:spAutoFit/>
          </a:bodyPr>
          <a:lstStyle/>
          <a:p>
            <a:pPr>
              <a:defRPr/>
            </a:pPr>
            <a:r>
              <a:rPr lang="it-IT" altLang="es-ES" sz="1300" b="1" i="1" dirty="0">
                <a:solidFill>
                  <a:srgbClr val="FF3399"/>
                </a:solidFill>
              </a:rPr>
              <a:t>Multimedia e video</a:t>
            </a:r>
            <a:r>
              <a:rPr lang="it-IT" altLang="es-ES" sz="1300" b="1" i="1" dirty="0"/>
              <a:t>: </a:t>
            </a:r>
            <a:r>
              <a:rPr lang="it-IT" altLang="es-ES" sz="1300" b="1" i="1" dirty="0">
                <a:solidFill>
                  <a:schemeClr val="accent4">
                    <a:lumMod val="75000"/>
                  </a:schemeClr>
                </a:solidFill>
              </a:rPr>
              <a:t>LIVELLO 3</a:t>
            </a:r>
          </a:p>
          <a:p>
            <a:pPr>
              <a:defRPr/>
            </a:pPr>
            <a:endParaRPr lang="it-IT" altLang="es-ES" sz="1200" b="1" dirty="0"/>
          </a:p>
          <a:p>
            <a:pPr>
              <a:defRPr/>
            </a:pPr>
            <a:r>
              <a:rPr lang="it-IT" altLang="es-ES" sz="1200" b="1" dirty="0"/>
              <a:t>Video e multimedia sono accettabili ad oggi per 3 ragioni: </a:t>
            </a:r>
          </a:p>
          <a:p>
            <a:pPr>
              <a:defRPr/>
            </a:pPr>
            <a:endParaRPr lang="it-IT" altLang="es-ES" sz="1200" b="1" dirty="0"/>
          </a:p>
          <a:p>
            <a:pPr marL="171450" indent="-171450">
              <a:buFontTx/>
              <a:buChar char="-"/>
              <a:defRPr/>
            </a:pPr>
            <a:r>
              <a:rPr lang="it-IT" altLang="es-ES" sz="1200" b="1" dirty="0"/>
              <a:t>La banda è cresciuta per consentire il caricamento dei video.</a:t>
            </a:r>
            <a:br>
              <a:rPr lang="it-IT" altLang="es-ES" sz="1200" b="1" dirty="0"/>
            </a:br>
            <a:endParaRPr lang="it-IT" altLang="es-ES" sz="1200" b="1" dirty="0"/>
          </a:p>
          <a:p>
            <a:pPr marL="171450" indent="-171450">
              <a:buFontTx/>
              <a:buChar char="-"/>
              <a:defRPr/>
            </a:pPr>
            <a:r>
              <a:rPr lang="it-IT" altLang="es-ES" sz="1200" b="1" dirty="0"/>
              <a:t>La qualità dei video è migliorata.</a:t>
            </a:r>
            <a:br>
              <a:rPr lang="it-IT" altLang="es-ES" sz="1200" b="1" dirty="0"/>
            </a:br>
            <a:endParaRPr lang="it-IT" altLang="es-ES" sz="1200" b="1" dirty="0"/>
          </a:p>
          <a:p>
            <a:pPr marL="171450" indent="-171450">
              <a:buFontTx/>
              <a:buChar char="-"/>
              <a:defRPr/>
            </a:pPr>
            <a:r>
              <a:rPr lang="it-IT" altLang="es-ES" sz="1200" b="1" dirty="0"/>
              <a:t>I produttori web producono video e non utilizzano, come facevano prima, </a:t>
            </a:r>
            <a:br>
              <a:rPr lang="it-IT" altLang="es-ES" sz="1200" b="1" dirty="0"/>
            </a:br>
            <a:r>
              <a:rPr lang="it-IT" altLang="es-ES" sz="1200" b="1" dirty="0"/>
              <a:t>produzioni televisive.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1BA8D6A-0042-4D5A-873A-9C5A0474793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655504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934" y="163564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533550" y="2203090"/>
            <a:ext cx="6480720" cy="1769715"/>
          </a:xfrm>
          <a:prstGeom prst="rect">
            <a:avLst/>
          </a:prstGeom>
          <a:noFill/>
        </p:spPr>
        <p:txBody>
          <a:bodyPr wrap="square" rtlCol="0">
            <a:spAutoFit/>
          </a:bodyPr>
          <a:lstStyle/>
          <a:p>
            <a:pPr>
              <a:defRPr/>
            </a:pPr>
            <a:r>
              <a:rPr lang="it-IT" altLang="es-ES" sz="1300" b="1" i="1" dirty="0">
                <a:solidFill>
                  <a:srgbClr val="FF3399"/>
                </a:solidFill>
              </a:rPr>
              <a:t>Layout congelati: </a:t>
            </a:r>
            <a:r>
              <a:rPr lang="it-IT" altLang="es-ES" sz="1300" b="1" i="1" dirty="0">
                <a:solidFill>
                  <a:schemeClr val="accent2">
                    <a:lumMod val="75000"/>
                  </a:schemeClr>
                </a:solidFill>
              </a:rPr>
              <a:t>LIVELLO 2</a:t>
            </a:r>
          </a:p>
          <a:p>
            <a:pPr>
              <a:defRPr/>
            </a:pPr>
            <a:endParaRPr lang="it-IT" altLang="es-ES" sz="1200" b="1" dirty="0"/>
          </a:p>
          <a:p>
            <a:pPr>
              <a:defRPr/>
            </a:pPr>
            <a:r>
              <a:rPr lang="it-IT" altLang="es-ES" sz="1200" b="1" dirty="0"/>
              <a:t>Il layout è bloccato quando le informazioni al suo interno hanno una larghezza fissa </a:t>
            </a:r>
            <a:br>
              <a:rPr lang="it-IT" altLang="es-ES" sz="1200" b="1" dirty="0"/>
            </a:br>
            <a:r>
              <a:rPr lang="it-IT" altLang="es-ES" sz="1200" b="1" dirty="0"/>
              <a:t>indipendente dalla finestra che lo occupa.</a:t>
            </a:r>
            <a:br>
              <a:rPr lang="it-IT" altLang="es-ES" sz="1200" b="1" dirty="0"/>
            </a:br>
            <a:br>
              <a:rPr lang="it-IT" altLang="es-ES" sz="1200" b="1" dirty="0"/>
            </a:br>
            <a:r>
              <a:rPr lang="it-IT" altLang="es-ES" sz="1200" b="1" dirty="0">
                <a:solidFill>
                  <a:srgbClr val="FF3399"/>
                </a:solidFill>
              </a:rPr>
              <a:t>I TEST DI USABILITA’ DICONO</a:t>
            </a:r>
            <a:r>
              <a:rPr lang="it-IT" altLang="es-ES" sz="1200" b="1" dirty="0"/>
              <a:t>: gli utenti odiano lo scorrimento orizzontale.</a:t>
            </a:r>
          </a:p>
          <a:p>
            <a:pPr>
              <a:defRPr/>
            </a:pPr>
            <a:r>
              <a:rPr lang="it-IT" altLang="es-ES" sz="1200" b="1" dirty="0"/>
              <a:t>L’utente si aspetta lo scorrimento verticale.</a:t>
            </a:r>
            <a:br>
              <a:rPr lang="it-IT" altLang="es-ES" sz="1200" b="1" dirty="0"/>
            </a:br>
            <a:r>
              <a:rPr lang="it-IT" altLang="es-ES" sz="1200" b="1" dirty="0"/>
              <a:t>Se la pagina può scorrere sia in orizzontale che in verticale gli utenti devono muoversi</a:t>
            </a:r>
          </a:p>
          <a:p>
            <a:pPr>
              <a:defRPr/>
            </a:pPr>
            <a:r>
              <a:rPr lang="it-IT" altLang="es-ES" sz="1200" b="1" dirty="0"/>
              <a:t>lungo due dimensioni il che è DIFFICILE.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BCC83CB-A113-49D7-A79E-DA9F395651F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834406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3924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50521" y="1871558"/>
            <a:ext cx="6480720" cy="1400383"/>
          </a:xfrm>
          <a:prstGeom prst="rect">
            <a:avLst/>
          </a:prstGeom>
          <a:noFill/>
        </p:spPr>
        <p:txBody>
          <a:bodyPr wrap="square" rtlCol="0">
            <a:spAutoFit/>
          </a:bodyPr>
          <a:lstStyle/>
          <a:p>
            <a:pPr>
              <a:defRPr/>
            </a:pPr>
            <a:r>
              <a:rPr lang="it-IT" altLang="es-ES" sz="1300" b="1" i="1" dirty="0">
                <a:solidFill>
                  <a:srgbClr val="FF3399"/>
                </a:solidFill>
              </a:rPr>
              <a:t>Layout congelati: </a:t>
            </a:r>
            <a:r>
              <a:rPr lang="it-IT" altLang="es-ES" sz="1300" b="1" i="1" dirty="0">
                <a:solidFill>
                  <a:schemeClr val="accent4">
                    <a:lumMod val="75000"/>
                  </a:schemeClr>
                </a:solidFill>
              </a:rPr>
              <a:t>LIVELLO 2</a:t>
            </a:r>
          </a:p>
          <a:p>
            <a:pPr>
              <a:defRPr/>
            </a:pPr>
            <a:endParaRPr lang="it-IT" altLang="es-ES" sz="1200" b="1" dirty="0"/>
          </a:p>
          <a:p>
            <a:pPr>
              <a:defRPr/>
            </a:pPr>
            <a:r>
              <a:rPr lang="it-IT" altLang="es-ES" sz="1200" b="1" dirty="0"/>
              <a:t>I layout bloccati generano difficoltà ma la loro criticità è scesa da livello 3 a 2 poiché si sono diffusi  tra gli utenti schermi medio- grandi. </a:t>
            </a:r>
          </a:p>
          <a:p>
            <a:pPr>
              <a:defRPr/>
            </a:pPr>
            <a:endParaRPr lang="it-IT" altLang="es-ES" sz="1200" b="1" dirty="0"/>
          </a:p>
          <a:p>
            <a:pPr>
              <a:defRPr/>
            </a:pPr>
            <a:r>
              <a:rPr lang="it-IT" altLang="es-ES" sz="1200" b="1" dirty="0"/>
              <a:t>Il suggerimento più appropriato per una pagina web è il ‘layout </a:t>
            </a:r>
            <a:r>
              <a:rPr lang="it-IT" altLang="es-ES" sz="1200" b="1" dirty="0" err="1"/>
              <a:t>liquido’</a:t>
            </a:r>
            <a:r>
              <a:rPr lang="it-IT" altLang="es-ES" sz="1200" b="1" dirty="0"/>
              <a:t> che si allarga e restringe adeguandosi alla finestra che lo ospita.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044CFF0-A51A-4A70-8D4B-36FF07F8447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388677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4697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50521" y="1886891"/>
            <a:ext cx="6480720" cy="292388"/>
          </a:xfrm>
          <a:prstGeom prst="rect">
            <a:avLst/>
          </a:prstGeom>
          <a:noFill/>
        </p:spPr>
        <p:txBody>
          <a:bodyPr wrap="square" rtlCol="0">
            <a:spAutoFit/>
          </a:bodyPr>
          <a:lstStyle/>
          <a:p>
            <a:pPr>
              <a:defRPr/>
            </a:pPr>
            <a:r>
              <a:rPr lang="it-IT" altLang="es-ES" sz="1300" b="1" i="1" dirty="0"/>
              <a:t>Incompatibilità tra le piattaforme: </a:t>
            </a:r>
            <a:r>
              <a:rPr lang="it-IT" altLang="es-ES" sz="1300" b="1" i="1" dirty="0">
                <a:solidFill>
                  <a:srgbClr val="00B0F0"/>
                </a:solidFill>
              </a:rPr>
              <a:t>LIVELLO 2</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9A295B4-2BF9-492C-B8C4-86DC6199EAF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CA70E11F-E141-42F3-9214-E5EE3D94D9EB}"/>
              </a:ext>
            </a:extLst>
          </p:cNvPr>
          <p:cNvGraphicFramePr/>
          <p:nvPr>
            <p:extLst>
              <p:ext uri="{D42A27DB-BD31-4B8C-83A1-F6EECF244321}">
                <p14:modId xmlns:p14="http://schemas.microsoft.com/office/powerpoint/2010/main" val="3876372325"/>
              </p:ext>
            </p:extLst>
          </p:nvPr>
        </p:nvGraphicFramePr>
        <p:xfrm>
          <a:off x="1475656" y="2015522"/>
          <a:ext cx="5688632" cy="26892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9163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5806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03648" y="1827954"/>
            <a:ext cx="6480720" cy="1585049"/>
          </a:xfrm>
          <a:prstGeom prst="rect">
            <a:avLst/>
          </a:prstGeom>
          <a:noFill/>
        </p:spPr>
        <p:txBody>
          <a:bodyPr wrap="square" rtlCol="0">
            <a:spAutoFit/>
          </a:bodyPr>
          <a:lstStyle/>
          <a:p>
            <a:pPr>
              <a:defRPr/>
            </a:pPr>
            <a:r>
              <a:rPr lang="it-IT" altLang="es-ES" sz="1300" b="1" i="1" dirty="0">
                <a:solidFill>
                  <a:srgbClr val="FF3399"/>
                </a:solidFill>
              </a:rPr>
              <a:t>Come l’utente influenza l’usabilità</a:t>
            </a:r>
          </a:p>
          <a:p>
            <a:pPr>
              <a:defRPr/>
            </a:pPr>
            <a:endParaRPr lang="it-IT" altLang="es-ES" sz="1200" b="1" i="1" dirty="0"/>
          </a:p>
          <a:p>
            <a:pPr>
              <a:defRPr/>
            </a:pPr>
            <a:r>
              <a:rPr lang="it-IT" altLang="es-ES" sz="1200" b="1" dirty="0"/>
              <a:t>L’utente col tempo si è adattato all’ambiente online e ha acquisito maggiore capacità </a:t>
            </a:r>
            <a:br>
              <a:rPr lang="it-IT" altLang="es-ES" sz="1200" b="1" dirty="0"/>
            </a:br>
            <a:r>
              <a:rPr lang="it-IT" altLang="es-ES" sz="1200" b="1" dirty="0"/>
              <a:t>ad usare i siti web. </a:t>
            </a:r>
            <a:br>
              <a:rPr lang="it-IT" altLang="es-ES" sz="1200" b="1" dirty="0"/>
            </a:br>
            <a:br>
              <a:rPr lang="it-IT" altLang="es-ES" sz="1200" b="1" dirty="0"/>
            </a:br>
            <a:endParaRPr lang="it-IT" altLang="es-ES" sz="1200" b="1" dirty="0"/>
          </a:p>
          <a:p>
            <a:pPr>
              <a:defRPr/>
            </a:pPr>
            <a:r>
              <a:rPr lang="it-IT" altLang="es-ES" sz="1200" b="1" dirty="0"/>
              <a:t>L’utente si sta quindi adattando a dei problemi che nel corso degli anni hanno perso </a:t>
            </a:r>
            <a:br>
              <a:rPr lang="it-IT" altLang="es-ES" sz="1200" b="1" dirty="0"/>
            </a:br>
            <a:r>
              <a:rPr lang="it-IT" altLang="es-ES" sz="1200" b="1" dirty="0"/>
              <a:t>livelli nella classifica dei problemi di usabilità citata prima.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8838C92-9497-4628-AA53-52DDBE041FC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2823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226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altLang="ko-KR" sz="1200" b="1" dirty="0">
                <a:solidFill>
                  <a:schemeClr val="tx1"/>
                </a:solidFill>
              </a:rPr>
              <a:t>Il successo di un sito web: i link profondi</a:t>
            </a:r>
            <a:endParaRPr lang="ko-KR" altLang="en-US" sz="1200" b="1" dirty="0">
              <a:solidFill>
                <a:schemeClr val="tx1"/>
              </a:solidFill>
            </a:endParaRPr>
          </a:p>
        </p:txBody>
      </p:sp>
      <p:sp>
        <p:nvSpPr>
          <p:cNvPr id="6" name="TextBox 5"/>
          <p:cNvSpPr txBox="1"/>
          <p:nvPr/>
        </p:nvSpPr>
        <p:spPr>
          <a:xfrm>
            <a:off x="1610094" y="2013436"/>
            <a:ext cx="6207782" cy="1384995"/>
          </a:xfrm>
          <a:prstGeom prst="rect">
            <a:avLst/>
          </a:prstGeom>
          <a:noFill/>
        </p:spPr>
        <p:txBody>
          <a:bodyPr wrap="square" rtlCol="0">
            <a:spAutoFit/>
          </a:bodyPr>
          <a:lstStyle/>
          <a:p>
            <a:pPr>
              <a:defRPr/>
            </a:pPr>
            <a:r>
              <a:rPr lang="it-IT" altLang="es-ES" sz="1200" b="1" dirty="0"/>
              <a:t>Sono quei link che permettono all’utente di accedere a ricerche più specifiche </a:t>
            </a:r>
          </a:p>
          <a:p>
            <a:pPr>
              <a:defRPr/>
            </a:pPr>
            <a:endParaRPr lang="it-IT" altLang="es-ES" sz="1200" b="1" dirty="0"/>
          </a:p>
          <a:p>
            <a:pPr>
              <a:defRPr/>
            </a:pPr>
            <a:r>
              <a:rPr lang="it-IT" altLang="es-ES" sz="1200" b="1" i="1" dirty="0"/>
              <a:t>Come vengono supportati I link profondi? Rendiamo il nostro sito Chiaro!</a:t>
            </a:r>
          </a:p>
          <a:p>
            <a:pPr>
              <a:defRPr/>
            </a:pPr>
            <a:endParaRPr lang="it-IT" altLang="es-ES" sz="1200" b="1" i="1" dirty="0"/>
          </a:p>
          <a:p>
            <a:pPr marL="171450" indent="-171450">
              <a:buFontTx/>
              <a:buChar char="-"/>
              <a:defRPr/>
            </a:pPr>
            <a:r>
              <a:rPr lang="it-IT" altLang="es-ES" sz="1200" b="1" dirty="0">
                <a:solidFill>
                  <a:srgbClr val="00B0F0"/>
                </a:solidFill>
              </a:rPr>
              <a:t>Nome e logo aziendale </a:t>
            </a:r>
            <a:r>
              <a:rPr lang="it-IT" altLang="es-ES" sz="1200" b="1" dirty="0"/>
              <a:t>in alto a sinistra nella pagina web</a:t>
            </a:r>
          </a:p>
          <a:p>
            <a:pPr marL="171450" indent="-171450">
              <a:buFontTx/>
              <a:buChar char="-"/>
              <a:defRPr/>
            </a:pPr>
            <a:r>
              <a:rPr lang="it-IT" altLang="es-ES" sz="1200" b="1" dirty="0">
                <a:solidFill>
                  <a:srgbClr val="00B0F0"/>
                </a:solidFill>
              </a:rPr>
              <a:t>Link</a:t>
            </a:r>
            <a:r>
              <a:rPr lang="it-IT" altLang="es-ES" sz="1200" b="1" dirty="0"/>
              <a:t> diretto alla homepage</a:t>
            </a:r>
          </a:p>
          <a:p>
            <a:pPr marL="171450" indent="-171450">
              <a:buFontTx/>
              <a:buChar char="-"/>
              <a:defRPr/>
            </a:pPr>
            <a:r>
              <a:rPr lang="it-IT" altLang="es-ES" sz="1200" b="1" dirty="0">
                <a:solidFill>
                  <a:srgbClr val="00B0F0"/>
                </a:solidFill>
              </a:rPr>
              <a:t>Box di ricerca</a:t>
            </a:r>
            <a:r>
              <a:rPr lang="it-IT" altLang="es-ES" sz="1200" b="1" dirty="0"/>
              <a:t>, in alto a destra</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 </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1B875DD-C188-442F-99BB-B9B07F2C6FA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472490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0759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03648" y="1759895"/>
            <a:ext cx="6480720" cy="292388"/>
          </a:xfrm>
          <a:prstGeom prst="rect">
            <a:avLst/>
          </a:prstGeom>
          <a:noFill/>
        </p:spPr>
        <p:txBody>
          <a:bodyPr wrap="square" rtlCol="0">
            <a:spAutoFit/>
          </a:bodyPr>
          <a:lstStyle/>
          <a:p>
            <a:pPr>
              <a:defRPr/>
            </a:pPr>
            <a:r>
              <a:rPr lang="it-IT" altLang="es-ES" sz="1300" b="1" i="1" dirty="0" err="1">
                <a:solidFill>
                  <a:srgbClr val="00B0F0"/>
                </a:solidFill>
              </a:rPr>
              <a:t>Cliccabilità</a:t>
            </a:r>
            <a:r>
              <a:rPr lang="it-IT" altLang="es-ES" sz="1300" b="1" i="1" dirty="0">
                <a:solidFill>
                  <a:srgbClr val="00B0F0"/>
                </a:solidFill>
              </a:rPr>
              <a:t> incerta: </a:t>
            </a:r>
            <a:r>
              <a:rPr lang="it-IT" altLang="es-ES" sz="1300" b="1" i="1" dirty="0">
                <a:solidFill>
                  <a:srgbClr val="FF3399"/>
                </a:solidFill>
              </a:rPr>
              <a:t>LIVELLO 1</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017D67C-1A6D-404D-ACE5-548C55356A8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10" name="Diagrama 9">
            <a:extLst>
              <a:ext uri="{FF2B5EF4-FFF2-40B4-BE49-F238E27FC236}">
                <a16:creationId xmlns:a16="http://schemas.microsoft.com/office/drawing/2014/main" id="{25EB53E5-7C01-4E47-88DC-15676168973F}"/>
              </a:ext>
            </a:extLst>
          </p:cNvPr>
          <p:cNvGraphicFramePr/>
          <p:nvPr>
            <p:extLst>
              <p:ext uri="{D42A27DB-BD31-4B8C-83A1-F6EECF244321}">
                <p14:modId xmlns:p14="http://schemas.microsoft.com/office/powerpoint/2010/main" val="3940787514"/>
              </p:ext>
            </p:extLst>
          </p:nvPr>
        </p:nvGraphicFramePr>
        <p:xfrm>
          <a:off x="1479312" y="2279443"/>
          <a:ext cx="5973007" cy="1330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1139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5558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331640" y="1865905"/>
            <a:ext cx="6480720" cy="1769715"/>
          </a:xfrm>
          <a:prstGeom prst="rect">
            <a:avLst/>
          </a:prstGeom>
          <a:noFill/>
        </p:spPr>
        <p:txBody>
          <a:bodyPr wrap="square" rtlCol="0">
            <a:spAutoFit/>
          </a:bodyPr>
          <a:lstStyle/>
          <a:p>
            <a:pPr>
              <a:defRPr/>
            </a:pPr>
            <a:r>
              <a:rPr lang="it-IT" altLang="es-ES" sz="1300" b="1" i="1" dirty="0">
                <a:solidFill>
                  <a:srgbClr val="00B0F0"/>
                </a:solidFill>
              </a:rPr>
              <a:t>Scorrimento: </a:t>
            </a:r>
            <a:r>
              <a:rPr lang="it-IT" altLang="es-ES" sz="1300" b="1" i="1" dirty="0">
                <a:solidFill>
                  <a:schemeClr val="tx2">
                    <a:lumMod val="60000"/>
                    <a:lumOff val="40000"/>
                  </a:schemeClr>
                </a:solidFill>
              </a:rPr>
              <a:t>LIVELLO 2</a:t>
            </a:r>
          </a:p>
          <a:p>
            <a:pPr>
              <a:defRPr/>
            </a:pPr>
            <a:endParaRPr lang="it-IT" altLang="es-ES" sz="1200" b="1" i="1" dirty="0"/>
          </a:p>
          <a:p>
            <a:pPr>
              <a:defRPr/>
            </a:pPr>
            <a:r>
              <a:rPr lang="it-IT" altLang="es-ES" sz="1200" b="1" dirty="0"/>
              <a:t>L’utente è resistente allo scorrimento delle pagine web, spesso decide dove andare </a:t>
            </a:r>
          </a:p>
          <a:p>
            <a:pPr>
              <a:defRPr/>
            </a:pPr>
            <a:r>
              <a:rPr lang="it-IT" altLang="es-ES" sz="1200" b="1" dirty="0"/>
              <a:t>senza far scorrere il contenuto. </a:t>
            </a:r>
          </a:p>
          <a:p>
            <a:pPr>
              <a:defRPr/>
            </a:pPr>
            <a:r>
              <a:rPr lang="it-IT" altLang="es-ES" sz="1200" b="1" dirty="0"/>
              <a:t>Anche l’utente più esperto ha bisogno di indicazioni visuali per sapere che la pagina </a:t>
            </a:r>
            <a:br>
              <a:rPr lang="it-IT" altLang="es-ES" sz="1200" b="1" dirty="0"/>
            </a:br>
            <a:r>
              <a:rPr lang="it-IT" altLang="es-ES" sz="1200" b="1" dirty="0"/>
              <a:t>continui al di fuori di ciò che è visibile. </a:t>
            </a:r>
          </a:p>
          <a:p>
            <a:pPr>
              <a:defRPr/>
            </a:pPr>
            <a:br>
              <a:rPr lang="it-IT" altLang="es-ES" sz="1200" b="1" dirty="0"/>
            </a:br>
            <a:r>
              <a:rPr lang="it-IT" altLang="es-ES" sz="1200" b="1" dirty="0"/>
              <a:t>E’ necessario quindi assicurarsi che il design di un sito non suggerisca dei </a:t>
            </a:r>
          </a:p>
          <a:p>
            <a:pPr>
              <a:defRPr/>
            </a:pPr>
            <a:r>
              <a:rPr lang="it-IT" altLang="es-ES" sz="1200" b="1" dirty="0"/>
              <a:t>fine - pagina dove non ci sono.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DE70814-706D-458D-BFEF-84B370DC314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18924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4BBA0CA-2279-408E-BD04-B7094244AF99}"/>
              </a:ext>
            </a:extLst>
          </p:cNvPr>
          <p:cNvSpPr/>
          <p:nvPr/>
        </p:nvSpPr>
        <p:spPr>
          <a:xfrm>
            <a:off x="1344442" y="1923678"/>
            <a:ext cx="6683942" cy="2160240"/>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344442" y="1291448"/>
            <a:ext cx="668394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16450" y="1985146"/>
            <a:ext cx="6480720" cy="1954381"/>
          </a:xfrm>
          <a:prstGeom prst="rect">
            <a:avLst/>
          </a:prstGeom>
          <a:noFill/>
        </p:spPr>
        <p:txBody>
          <a:bodyPr wrap="square" rtlCol="0">
            <a:spAutoFit/>
          </a:bodyPr>
          <a:lstStyle/>
          <a:p>
            <a:pPr>
              <a:defRPr/>
            </a:pPr>
            <a:r>
              <a:rPr lang="it-IT" altLang="es-ES" sz="1300" b="1" i="1" dirty="0">
                <a:solidFill>
                  <a:srgbClr val="00B0F0"/>
                </a:solidFill>
              </a:rPr>
              <a:t>Registrazione: </a:t>
            </a:r>
            <a:r>
              <a:rPr lang="it-IT" altLang="es-ES" sz="1300" b="1" i="1" dirty="0">
                <a:solidFill>
                  <a:srgbClr val="FF3399"/>
                </a:solidFill>
              </a:rPr>
              <a:t>LIVELLO 1</a:t>
            </a:r>
          </a:p>
          <a:p>
            <a:pPr>
              <a:defRPr/>
            </a:pPr>
            <a:endParaRPr lang="it-IT" altLang="es-ES" sz="1200" b="1" i="1" dirty="0"/>
          </a:p>
          <a:p>
            <a:pPr algn="just">
              <a:defRPr/>
            </a:pPr>
            <a:r>
              <a:rPr lang="it-IT" altLang="es-ES" sz="1200" b="1" dirty="0"/>
              <a:t>Quando l’uso di internet si è diffuso la registrazione ai siti era una barriera poiché le </a:t>
            </a:r>
            <a:br>
              <a:rPr lang="it-IT" altLang="es-ES" sz="1200" b="1" dirty="0"/>
            </a:br>
            <a:r>
              <a:rPr lang="it-IT" altLang="es-ES" sz="1200" b="1" dirty="0"/>
              <a:t>persone non sapevano se fidarsi e fornire le proprie informazioni personali ai siti. </a:t>
            </a:r>
            <a:br>
              <a:rPr lang="it-IT" altLang="es-ES" sz="1200" b="1" dirty="0"/>
            </a:br>
            <a:r>
              <a:rPr lang="it-IT" altLang="es-ES" sz="1200" b="1" dirty="0"/>
              <a:t>Molti siti ormai hanno ridisegnato i propri processi di acquisto così da permettere </a:t>
            </a:r>
            <a:br>
              <a:rPr lang="it-IT" altLang="es-ES" sz="1200" b="1" dirty="0"/>
            </a:br>
            <a:r>
              <a:rPr lang="it-IT" altLang="es-ES" sz="1200" b="1" dirty="0"/>
              <a:t>all’utente di completare un acquisto senza registrazione. L’utente dovrà fornire </a:t>
            </a:r>
          </a:p>
          <a:p>
            <a:pPr algn="just">
              <a:defRPr/>
            </a:pPr>
            <a:r>
              <a:rPr lang="it-IT" altLang="es-ES" sz="1200" b="1" dirty="0"/>
              <a:t>informazioni come numero di carta, ma lo considererà meno invasivo poiché parte di </a:t>
            </a:r>
          </a:p>
          <a:p>
            <a:pPr algn="just">
              <a:defRPr/>
            </a:pPr>
            <a:r>
              <a:rPr lang="it-IT" altLang="es-ES" sz="1200" b="1" dirty="0"/>
              <a:t>una vendita.  </a:t>
            </a:r>
          </a:p>
          <a:p>
            <a:pPr algn="just">
              <a:defRPr/>
            </a:pPr>
            <a:endParaRPr lang="it-IT" altLang="es-ES" sz="1200" b="1" dirty="0"/>
          </a:p>
          <a:p>
            <a:pPr algn="just">
              <a:defRPr/>
            </a:pPr>
            <a:r>
              <a:rPr lang="it-IT" altLang="es-ES" sz="1200" b="1" dirty="0"/>
              <a:t>I siti che obbligano ad una registrazione prematura (sono pochi) perdono molti clienti.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53D98DA-661E-4B82-B7F0-D9978A3DF94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919228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6B4234C-E848-4662-8C28-2D22A6789D84}"/>
              </a:ext>
            </a:extLst>
          </p:cNvPr>
          <p:cNvSpPr/>
          <p:nvPr/>
        </p:nvSpPr>
        <p:spPr>
          <a:xfrm>
            <a:off x="1450521" y="1835335"/>
            <a:ext cx="2329391" cy="3043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50521" y="124351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50521" y="1835335"/>
            <a:ext cx="6480720" cy="2154436"/>
          </a:xfrm>
          <a:prstGeom prst="rect">
            <a:avLst/>
          </a:prstGeom>
          <a:noFill/>
        </p:spPr>
        <p:txBody>
          <a:bodyPr wrap="square" rtlCol="0">
            <a:spAutoFit/>
          </a:bodyPr>
          <a:lstStyle/>
          <a:p>
            <a:pPr>
              <a:defRPr/>
            </a:pPr>
            <a:r>
              <a:rPr lang="it-IT" altLang="es-ES" sz="1300" b="1" i="1" dirty="0">
                <a:solidFill>
                  <a:schemeClr val="accent2">
                    <a:lumMod val="50000"/>
                  </a:schemeClr>
                </a:solidFill>
              </a:rPr>
              <a:t>URL complessi: </a:t>
            </a:r>
            <a:r>
              <a:rPr lang="it-IT" altLang="es-ES" sz="1300" b="1" i="1" dirty="0">
                <a:solidFill>
                  <a:srgbClr val="00B0F0"/>
                </a:solidFill>
              </a:rPr>
              <a:t>LIVELLO 2</a:t>
            </a:r>
          </a:p>
          <a:p>
            <a:pPr>
              <a:defRPr/>
            </a:pPr>
            <a:endParaRPr lang="it-IT" altLang="es-ES" sz="1300" b="1" i="1" dirty="0"/>
          </a:p>
          <a:p>
            <a:pPr>
              <a:defRPr/>
            </a:pPr>
            <a:r>
              <a:rPr lang="it-IT" altLang="es-ES" sz="1200" b="1" dirty="0">
                <a:solidFill>
                  <a:schemeClr val="accent2">
                    <a:lumMod val="50000"/>
                  </a:schemeClr>
                </a:solidFill>
              </a:rPr>
              <a:t>URL </a:t>
            </a:r>
            <a:r>
              <a:rPr lang="it-IT" altLang="es-ES" sz="1200" b="1" dirty="0"/>
              <a:t>cos’è? E’ una sequenza di caratteri che identifica univocamente l’indirizza di una pagina web.</a:t>
            </a:r>
          </a:p>
          <a:p>
            <a:pPr>
              <a:defRPr/>
            </a:pPr>
            <a:endParaRPr lang="it-IT" altLang="es-ES" sz="1200" b="1" dirty="0"/>
          </a:p>
          <a:p>
            <a:pPr>
              <a:defRPr/>
            </a:pPr>
            <a:r>
              <a:rPr lang="it-IT" altLang="es-ES" sz="1200" b="1" dirty="0"/>
              <a:t>Anche se causano problemi di usabilità e di posizionamento nei motori di ricerca, </a:t>
            </a:r>
            <a:br>
              <a:rPr lang="it-IT" altLang="es-ES" sz="1200" b="1" dirty="0"/>
            </a:br>
            <a:r>
              <a:rPr lang="it-IT" altLang="es-ES" sz="1200" b="1" dirty="0"/>
              <a:t>rimangono un problema critico.</a:t>
            </a:r>
          </a:p>
          <a:p>
            <a:pPr>
              <a:defRPr/>
            </a:pPr>
            <a:endParaRPr lang="it-IT" altLang="es-ES" sz="1200" b="1" dirty="0"/>
          </a:p>
          <a:p>
            <a:pPr>
              <a:defRPr/>
            </a:pPr>
            <a:r>
              <a:rPr lang="it-IT" altLang="es-ES" sz="1200" b="1" dirty="0"/>
              <a:t>La maggior parte dei siti dovrebbe avere un URL fra i 20 e i 50 caratteri. </a:t>
            </a:r>
          </a:p>
          <a:p>
            <a:pPr>
              <a:defRPr/>
            </a:pPr>
            <a:r>
              <a:rPr lang="it-IT" altLang="es-ES" sz="1200" b="1" dirty="0"/>
              <a:t>L’utente esperto è in grado di modificare a mano un URL complesso, ma ciò avviene</a:t>
            </a:r>
          </a:p>
          <a:p>
            <a:pPr>
              <a:defRPr/>
            </a:pPr>
            <a:r>
              <a:rPr lang="it-IT" altLang="es-ES" sz="1200" b="1" dirty="0"/>
              <a:t>molto raramente.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906BB7D-F3C2-404E-B11D-C3C986F41F8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271762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597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21482" y="1737335"/>
            <a:ext cx="6480720" cy="292388"/>
          </a:xfrm>
          <a:prstGeom prst="rect">
            <a:avLst/>
          </a:prstGeom>
          <a:noFill/>
        </p:spPr>
        <p:txBody>
          <a:bodyPr wrap="square" rtlCol="0">
            <a:spAutoFit/>
          </a:bodyPr>
          <a:lstStyle/>
          <a:p>
            <a:pPr>
              <a:defRPr/>
            </a:pPr>
            <a:r>
              <a:rPr lang="it-IT" altLang="es-ES" sz="1300" b="1" i="1" dirty="0">
                <a:solidFill>
                  <a:schemeClr val="accent2">
                    <a:lumMod val="50000"/>
                  </a:schemeClr>
                </a:solidFill>
              </a:rPr>
              <a:t>Menù a tendina e menù gerarchici: </a:t>
            </a:r>
            <a:r>
              <a:rPr lang="it-IT" altLang="es-ES" sz="1300" b="1" i="1" dirty="0">
                <a:solidFill>
                  <a:srgbClr val="FF3399"/>
                </a:solidFill>
              </a:rPr>
              <a:t>LIVELLO 1</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3EE852D-9010-4B53-97D8-2274E377E0A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41CAA350-C49D-4A1A-AB53-38D3BA25C9BE}"/>
              </a:ext>
            </a:extLst>
          </p:cNvPr>
          <p:cNvGraphicFramePr/>
          <p:nvPr>
            <p:extLst>
              <p:ext uri="{D42A27DB-BD31-4B8C-83A1-F6EECF244321}">
                <p14:modId xmlns:p14="http://schemas.microsoft.com/office/powerpoint/2010/main" val="2179125211"/>
              </p:ext>
            </p:extLst>
          </p:nvPr>
        </p:nvGraphicFramePr>
        <p:xfrm>
          <a:off x="1421482" y="1776209"/>
          <a:ext cx="6030838" cy="2592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4288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597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36098" y="1774580"/>
            <a:ext cx="6480720" cy="1585049"/>
          </a:xfrm>
          <a:prstGeom prst="rect">
            <a:avLst/>
          </a:prstGeom>
          <a:noFill/>
        </p:spPr>
        <p:txBody>
          <a:bodyPr wrap="square" rtlCol="0">
            <a:spAutoFit/>
          </a:bodyPr>
          <a:lstStyle/>
          <a:p>
            <a:pPr>
              <a:defRPr/>
            </a:pPr>
            <a:r>
              <a:rPr lang="it-IT" altLang="es-ES" sz="1300" b="1" i="1" dirty="0">
                <a:solidFill>
                  <a:srgbClr val="FF3399"/>
                </a:solidFill>
              </a:rPr>
              <a:t>Autocontrollo: come i designer hanno ridotto i problemi di usabilità.</a:t>
            </a:r>
          </a:p>
          <a:p>
            <a:pPr>
              <a:defRPr/>
            </a:pPr>
            <a:endParaRPr lang="it-IT" altLang="es-ES" sz="1200" b="1" i="1" dirty="0"/>
          </a:p>
          <a:p>
            <a:pPr>
              <a:defRPr/>
            </a:pPr>
            <a:r>
              <a:rPr lang="it-IT" altLang="es-ES" sz="1200" b="1" dirty="0"/>
              <a:t>L’esperienza dei designer ha permesso di ridurre 13 problemi di usabilità.</a:t>
            </a:r>
          </a:p>
          <a:p>
            <a:pPr>
              <a:defRPr/>
            </a:pPr>
            <a:r>
              <a:rPr lang="it-IT" altLang="es-ES" sz="1200" b="1" dirty="0"/>
              <a:t>Capita però di incorrere in alcuni di questi problemi se i designer sono alle prime armi.</a:t>
            </a:r>
          </a:p>
          <a:p>
            <a:pPr>
              <a:defRPr/>
            </a:pPr>
            <a:endParaRPr lang="it-IT" altLang="es-ES" sz="1200" b="1" dirty="0"/>
          </a:p>
          <a:p>
            <a:pPr>
              <a:defRPr/>
            </a:pPr>
            <a:r>
              <a:rPr lang="it-IT" altLang="es-ES" sz="1200" b="1" dirty="0"/>
              <a:t>Nelle prossime slide verranno elencati questi 13 problemi che col tempo sono in </a:t>
            </a:r>
            <a:br>
              <a:rPr lang="it-IT" altLang="es-ES" sz="1200" b="1" dirty="0"/>
            </a:br>
            <a:r>
              <a:rPr lang="it-IT" altLang="es-ES" sz="1200" b="1" dirty="0"/>
              <a:t>miglioramento.</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78890C7-FD1E-48A8-9C4D-1FD42747F88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024756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3276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547664" y="1988612"/>
            <a:ext cx="6480720" cy="1384995"/>
          </a:xfrm>
          <a:prstGeom prst="rect">
            <a:avLst/>
          </a:prstGeom>
          <a:noFill/>
        </p:spPr>
        <p:txBody>
          <a:bodyPr wrap="square" rtlCol="0">
            <a:spAutoFit/>
          </a:bodyPr>
          <a:lstStyle/>
          <a:p>
            <a:pPr>
              <a:defRPr/>
            </a:pPr>
            <a:r>
              <a:rPr lang="it-IT" altLang="es-ES" sz="1200" b="1" i="1" dirty="0"/>
              <a:t>Plug in (programma non autonomo che interviene per ampliare le funzioni non </a:t>
            </a:r>
            <a:br>
              <a:rPr lang="it-IT" altLang="es-ES" sz="1200" b="1" i="1" dirty="0"/>
            </a:br>
            <a:r>
              <a:rPr lang="it-IT" altLang="es-ES" sz="1200" b="1" i="1" dirty="0"/>
              <a:t>presenti nel software principale) e tecnologie di avanguardia: </a:t>
            </a:r>
            <a:r>
              <a:rPr lang="it-IT" altLang="es-ES" sz="1200" b="1" i="1" dirty="0">
                <a:solidFill>
                  <a:schemeClr val="tx2">
                    <a:lumMod val="60000"/>
                    <a:lumOff val="40000"/>
                  </a:schemeClr>
                </a:solidFill>
              </a:rPr>
              <a:t>LIVELLO 1</a:t>
            </a:r>
          </a:p>
          <a:p>
            <a:pPr>
              <a:defRPr/>
            </a:pPr>
            <a:endParaRPr lang="it-IT" altLang="es-ES" sz="1200" b="1" i="1" dirty="0"/>
          </a:p>
          <a:p>
            <a:pPr>
              <a:defRPr/>
            </a:pPr>
            <a:r>
              <a:rPr lang="it-IT" altLang="es-ES" sz="1200" b="1" dirty="0"/>
              <a:t>I siti che obbligavano l’uso dei plug-in o ad aggiornare il software hanno perso molti </a:t>
            </a:r>
            <a:br>
              <a:rPr lang="it-IT" altLang="es-ES" sz="1200" b="1" dirty="0"/>
            </a:br>
            <a:r>
              <a:rPr lang="it-IT" altLang="es-ES" sz="1200" b="1" dirty="0"/>
              <a:t>clienti. </a:t>
            </a:r>
          </a:p>
          <a:p>
            <a:pPr>
              <a:defRPr/>
            </a:pPr>
            <a:r>
              <a:rPr lang="it-IT" altLang="es-ES" sz="1200" b="1" dirty="0"/>
              <a:t>Ormai i clienti sanno come chiudere una finestra non accetta.</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7EF3FE9-12AC-463A-AB3D-030281F2940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560251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17558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591420" y="1826717"/>
            <a:ext cx="6480720" cy="1569660"/>
          </a:xfrm>
          <a:prstGeom prst="rect">
            <a:avLst/>
          </a:prstGeom>
          <a:noFill/>
        </p:spPr>
        <p:txBody>
          <a:bodyPr wrap="square" rtlCol="0">
            <a:spAutoFit/>
          </a:bodyPr>
          <a:lstStyle/>
          <a:p>
            <a:pPr>
              <a:defRPr/>
            </a:pPr>
            <a:r>
              <a:rPr lang="it-IT" altLang="es-ES" sz="1200" b="1" i="1" dirty="0">
                <a:solidFill>
                  <a:srgbClr val="FF3399"/>
                </a:solidFill>
              </a:rPr>
              <a:t>Interfaccia utente 3D: LIVELLO 1 </a:t>
            </a:r>
          </a:p>
          <a:p>
            <a:pPr>
              <a:defRPr/>
            </a:pPr>
            <a:endParaRPr lang="it-IT" altLang="es-ES" sz="1200" b="1" i="1" dirty="0"/>
          </a:p>
          <a:p>
            <a:pPr>
              <a:defRPr/>
            </a:pPr>
            <a:r>
              <a:rPr lang="it-IT" altLang="es-ES" sz="1200" b="1" dirty="0"/>
              <a:t>Sono problematiche da utilizzare poiché le immagini tridimensionali vengono </a:t>
            </a:r>
            <a:br>
              <a:rPr lang="it-IT" altLang="es-ES" sz="1200" b="1" dirty="0"/>
            </a:br>
            <a:r>
              <a:rPr lang="it-IT" altLang="es-ES" sz="1200" b="1" dirty="0"/>
              <a:t>visualizzate su una superficie bidimensionale, lo schermo, e controllate con uno </a:t>
            </a:r>
            <a:br>
              <a:rPr lang="it-IT" altLang="es-ES" sz="1200" b="1" dirty="0"/>
            </a:br>
            <a:r>
              <a:rPr lang="it-IT" altLang="es-ES" sz="1200" b="1" dirty="0"/>
              <a:t>strumento bidimensionale, il mouse.</a:t>
            </a:r>
          </a:p>
          <a:p>
            <a:pPr>
              <a:defRPr/>
            </a:pPr>
            <a:endParaRPr lang="it-IT" altLang="es-ES" sz="1200" b="1" dirty="0"/>
          </a:p>
          <a:p>
            <a:pPr>
              <a:defRPr/>
            </a:pPr>
            <a:r>
              <a:rPr lang="it-IT" altLang="es-ES" sz="1200" b="1" dirty="0"/>
              <a:t>La maggioranza delle applicazioni web non ha un bisogno intrinseco di </a:t>
            </a:r>
            <a:br>
              <a:rPr lang="it-IT" altLang="es-ES" sz="1200" b="1" dirty="0"/>
            </a:br>
            <a:r>
              <a:rPr lang="it-IT" altLang="es-ES" sz="1200" b="1" dirty="0"/>
              <a:t>tridimensionalità.</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10406B1-5DBF-4173-BA3C-17923241B75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8020D3C-961E-45EE-B7AD-C2DF4F97F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757637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D6D67D5-D15B-4EF4-80AB-95B6CD32845D}"/>
              </a:ext>
            </a:extLst>
          </p:cNvPr>
          <p:cNvSpPr/>
          <p:nvPr/>
        </p:nvSpPr>
        <p:spPr>
          <a:xfrm>
            <a:off x="1418644" y="1832179"/>
            <a:ext cx="6480720" cy="2054773"/>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18644" y="1231199"/>
            <a:ext cx="648072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50521" y="1851670"/>
            <a:ext cx="6480720" cy="1938992"/>
          </a:xfrm>
          <a:prstGeom prst="rect">
            <a:avLst/>
          </a:prstGeom>
          <a:noFill/>
        </p:spPr>
        <p:txBody>
          <a:bodyPr wrap="square" rtlCol="0">
            <a:spAutoFit/>
          </a:bodyPr>
          <a:lstStyle/>
          <a:p>
            <a:pPr>
              <a:defRPr/>
            </a:pPr>
            <a:r>
              <a:rPr lang="it-IT" altLang="es-ES" sz="1200" b="1" i="1" dirty="0" err="1">
                <a:solidFill>
                  <a:srgbClr val="FF3399"/>
                </a:solidFill>
              </a:rPr>
              <a:t>Disegn</a:t>
            </a:r>
            <a:r>
              <a:rPr lang="it-IT" altLang="es-ES" sz="1200" b="1" i="1" dirty="0">
                <a:solidFill>
                  <a:srgbClr val="FF3399"/>
                </a:solidFill>
              </a:rPr>
              <a:t> barocchi: LIVELLO 1</a:t>
            </a:r>
          </a:p>
          <a:p>
            <a:pPr>
              <a:defRPr/>
            </a:pPr>
            <a:r>
              <a:rPr lang="it-IT" altLang="es-ES" sz="1200" b="1" dirty="0"/>
              <a:t>Fortunatamente i siti con design barocco ed iperbolico sono sempre meno diffusi. </a:t>
            </a:r>
          </a:p>
          <a:p>
            <a:pPr>
              <a:defRPr/>
            </a:pPr>
            <a:endParaRPr lang="it-IT" altLang="es-ES" sz="1200" b="1" dirty="0"/>
          </a:p>
          <a:p>
            <a:pPr>
              <a:defRPr/>
            </a:pPr>
            <a:r>
              <a:rPr lang="it-IT" altLang="es-ES" sz="1200" b="1" i="1" dirty="0">
                <a:solidFill>
                  <a:srgbClr val="FF3399"/>
                </a:solidFill>
              </a:rPr>
              <a:t>Pagine di Benvenuto: LIVELLO 1</a:t>
            </a:r>
          </a:p>
          <a:p>
            <a:pPr>
              <a:defRPr/>
            </a:pPr>
            <a:r>
              <a:rPr lang="it-IT" altLang="es-ES" sz="1200" b="1" dirty="0"/>
              <a:t>I siti delle piccole e medie imprese spesso si curano troppo della pagina di benvenuto anziché del bisogno dell’utente. </a:t>
            </a:r>
          </a:p>
          <a:p>
            <a:pPr>
              <a:defRPr/>
            </a:pPr>
            <a:br>
              <a:rPr lang="it-IT" altLang="es-ES" sz="1200" b="1" dirty="0"/>
            </a:br>
            <a:r>
              <a:rPr lang="it-IT" altLang="es-ES" sz="1200" b="1" dirty="0"/>
              <a:t>RISULTATO: all’utente arriva come messaggio che il sito è più attento al design che a </a:t>
            </a:r>
          </a:p>
          <a:p>
            <a:pPr>
              <a:defRPr/>
            </a:pPr>
            <a:r>
              <a:rPr lang="it-IT" altLang="es-ES" sz="1200" b="1" dirty="0"/>
              <a:t>Risolvere i suoi problemi</a:t>
            </a:r>
          </a:p>
          <a:p>
            <a:pPr>
              <a:defRPr/>
            </a:pPr>
            <a:r>
              <a:rPr lang="it-IT" altLang="es-ES" sz="1200" b="1" dirty="0"/>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618D9EA-23B8-488F-B59C-296AADCBE90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589F12C9-4DB3-4729-8F7F-61F3C25F22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558011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2034" y="134806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graphicFrame>
        <p:nvGraphicFramePr>
          <p:cNvPr id="2" name="Diagrama 1">
            <a:extLst>
              <a:ext uri="{FF2B5EF4-FFF2-40B4-BE49-F238E27FC236}">
                <a16:creationId xmlns:a16="http://schemas.microsoft.com/office/drawing/2014/main" id="{F7A1C733-C7F9-4CA5-8F52-D590EEF1F565}"/>
              </a:ext>
            </a:extLst>
          </p:cNvPr>
          <p:cNvGraphicFramePr/>
          <p:nvPr>
            <p:extLst>
              <p:ext uri="{D42A27DB-BD31-4B8C-83A1-F6EECF244321}">
                <p14:modId xmlns:p14="http://schemas.microsoft.com/office/powerpoint/2010/main" val="434797999"/>
              </p:ext>
            </p:extLst>
          </p:nvPr>
        </p:nvGraphicFramePr>
        <p:xfrm>
          <a:off x="1273880" y="1995686"/>
          <a:ext cx="5956402"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B1E3101-0109-45F3-854A-1302C542AA4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852BA6B6-DF2F-4563-8E6F-F767A53F59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6448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altLang="ko-KR" sz="1200" b="1" dirty="0">
                <a:solidFill>
                  <a:schemeClr val="tx1"/>
                </a:solidFill>
              </a:rPr>
              <a:t>Quanto tempo abbiamo per convincere un utente ad utilizzare il nostro sito</a:t>
            </a:r>
            <a:endParaRPr lang="ko-KR" altLang="en-US" sz="1200" b="1" dirty="0">
              <a:solidFill>
                <a:schemeClr val="tx1"/>
              </a:solidFill>
            </a:endParaRPr>
          </a:p>
        </p:txBody>
      </p:sp>
      <p:graphicFrame>
        <p:nvGraphicFramePr>
          <p:cNvPr id="5" name="Diagrama 4">
            <a:extLst>
              <a:ext uri="{FF2B5EF4-FFF2-40B4-BE49-F238E27FC236}">
                <a16:creationId xmlns:a16="http://schemas.microsoft.com/office/drawing/2014/main" id="{B5280B08-C19C-4BE2-857A-FEFA678CFB22}"/>
              </a:ext>
            </a:extLst>
          </p:cNvPr>
          <p:cNvGraphicFramePr/>
          <p:nvPr>
            <p:extLst>
              <p:ext uri="{D42A27DB-BD31-4B8C-83A1-F6EECF244321}">
                <p14:modId xmlns:p14="http://schemas.microsoft.com/office/powerpoint/2010/main" val="1205828476"/>
              </p:ext>
            </p:extLst>
          </p:nvPr>
        </p:nvGraphicFramePr>
        <p:xfrm>
          <a:off x="1373217" y="2319274"/>
          <a:ext cx="6377753"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570E98F-8F4C-431B-9522-741E7A82DAA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7691024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2444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graphicFrame>
        <p:nvGraphicFramePr>
          <p:cNvPr id="2" name="Diagrama 1">
            <a:extLst>
              <a:ext uri="{FF2B5EF4-FFF2-40B4-BE49-F238E27FC236}">
                <a16:creationId xmlns:a16="http://schemas.microsoft.com/office/drawing/2014/main" id="{0499A47E-9C54-4894-907A-1D8AD6C7DC0A}"/>
              </a:ext>
            </a:extLst>
          </p:cNvPr>
          <p:cNvGraphicFramePr/>
          <p:nvPr>
            <p:extLst>
              <p:ext uri="{D42A27DB-BD31-4B8C-83A1-F6EECF244321}">
                <p14:modId xmlns:p14="http://schemas.microsoft.com/office/powerpoint/2010/main" val="3529717273"/>
              </p:ext>
            </p:extLst>
          </p:nvPr>
        </p:nvGraphicFramePr>
        <p:xfrm>
          <a:off x="1178007" y="2017879"/>
          <a:ext cx="6643314" cy="241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DDE6B31-97BA-4CD4-ADAD-19D69788DAA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50AC52CA-8BC3-47FF-B958-DE8F6A84AF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565827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8094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50521" y="1879252"/>
            <a:ext cx="6480720" cy="1569660"/>
          </a:xfrm>
          <a:prstGeom prst="rect">
            <a:avLst/>
          </a:prstGeom>
          <a:noFill/>
        </p:spPr>
        <p:txBody>
          <a:bodyPr wrap="square" rtlCol="0">
            <a:spAutoFit/>
          </a:bodyPr>
          <a:lstStyle/>
          <a:p>
            <a:pPr>
              <a:defRPr/>
            </a:pPr>
            <a:r>
              <a:rPr lang="it-IT" altLang="es-ES" sz="1200" b="1" i="1" dirty="0">
                <a:solidFill>
                  <a:srgbClr val="FF3399"/>
                </a:solidFill>
              </a:rPr>
              <a:t>Non rivelare chi è all’origine delle informazioni: LIVELLO 1</a:t>
            </a:r>
          </a:p>
          <a:p>
            <a:pPr>
              <a:defRPr/>
            </a:pPr>
            <a:endParaRPr lang="it-IT" altLang="es-ES" sz="1200" b="1" dirty="0"/>
          </a:p>
          <a:p>
            <a:pPr>
              <a:defRPr/>
            </a:pPr>
            <a:r>
              <a:rPr lang="it-IT" altLang="es-ES" sz="1200" b="1" dirty="0"/>
              <a:t>È INDISPENSABILE essere riconoscibili e dare fiducia e credibilità. </a:t>
            </a:r>
            <a:r>
              <a:rPr lang="it-IT" altLang="es-ES" sz="1200" b="1" dirty="0" err="1"/>
              <a:t>Affinchè</a:t>
            </a:r>
            <a:r>
              <a:rPr lang="it-IT" altLang="es-ES" sz="1200" b="1" dirty="0"/>
              <a:t> un sito </a:t>
            </a:r>
            <a:br>
              <a:rPr lang="it-IT" altLang="es-ES" sz="1200" b="1" dirty="0"/>
            </a:br>
            <a:r>
              <a:rPr lang="it-IT" altLang="es-ES" sz="1200" b="1" dirty="0"/>
              <a:t>web abbia successo, gli utenti devono sapere chi c’è dietro, come è finanziato, e se è credibile. </a:t>
            </a:r>
          </a:p>
          <a:p>
            <a:pPr>
              <a:defRPr/>
            </a:pPr>
            <a:endParaRPr lang="it-IT" altLang="es-ES" sz="1200" b="1" dirty="0"/>
          </a:p>
          <a:p>
            <a:pPr>
              <a:defRPr/>
            </a:pPr>
            <a:r>
              <a:rPr lang="it-IT" altLang="es-ES" sz="1200" b="1" dirty="0"/>
              <a:t>È necessario avere una sezione ‘Chi siamo’, questa permette all’utente di avere tutte le informazioni sul sito e sul ‘venditore’ del prodotto.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758FF0C-1562-412F-AFA8-2562A14E5DB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1730B10-DF45-4DC3-87EB-EA1BEF02E8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215599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3321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38689" y="1879252"/>
            <a:ext cx="6480720" cy="1569660"/>
          </a:xfrm>
          <a:prstGeom prst="rect">
            <a:avLst/>
          </a:prstGeom>
          <a:noFill/>
        </p:spPr>
        <p:txBody>
          <a:bodyPr wrap="square" rtlCol="0">
            <a:spAutoFit/>
          </a:bodyPr>
          <a:lstStyle/>
          <a:p>
            <a:pPr>
              <a:defRPr/>
            </a:pPr>
            <a:r>
              <a:rPr lang="it-IT" altLang="es-ES" sz="1200" b="1" i="1" dirty="0">
                <a:solidFill>
                  <a:srgbClr val="FF3399"/>
                </a:solidFill>
              </a:rPr>
              <a:t>Parole inventate: LIVELLO 1</a:t>
            </a:r>
          </a:p>
          <a:p>
            <a:pPr>
              <a:defRPr/>
            </a:pPr>
            <a:endParaRPr lang="it-IT" altLang="es-ES" sz="1200" b="1" dirty="0"/>
          </a:p>
          <a:p>
            <a:pPr>
              <a:defRPr/>
            </a:pPr>
            <a:r>
              <a:rPr lang="it-IT" altLang="es-ES" sz="1200" b="1" dirty="0"/>
              <a:t>Quando internet si è sviluppato era di moda inserire parole inventate nel proprio sito.</a:t>
            </a:r>
          </a:p>
          <a:p>
            <a:pPr>
              <a:defRPr/>
            </a:pPr>
            <a:r>
              <a:rPr lang="it-IT" altLang="es-ES" sz="1200" b="1" dirty="0"/>
              <a:t>Le parole inventate riducono l’usabilità poiché gli utenti non hanno idea di cosa </a:t>
            </a:r>
            <a:br>
              <a:rPr lang="it-IT" altLang="es-ES" sz="1200" b="1" dirty="0"/>
            </a:br>
            <a:r>
              <a:rPr lang="it-IT" altLang="es-ES" sz="1200" b="1" dirty="0"/>
              <a:t>significhino. </a:t>
            </a:r>
          </a:p>
          <a:p>
            <a:pPr>
              <a:defRPr/>
            </a:pPr>
            <a:endParaRPr lang="it-IT" altLang="es-ES" sz="1200" b="1" dirty="0"/>
          </a:p>
          <a:p>
            <a:pPr>
              <a:defRPr/>
            </a:pPr>
            <a:r>
              <a:rPr lang="it-IT" altLang="es-ES" sz="1200" b="1" dirty="0"/>
              <a:t>Le parole inventate vanificano anche il posizionamento nei motori di ricerca perché </a:t>
            </a:r>
          </a:p>
          <a:p>
            <a:pPr>
              <a:defRPr/>
            </a:pPr>
            <a:r>
              <a:rPr lang="it-IT" altLang="es-ES" sz="1200" b="1" dirty="0"/>
              <a:t>l’utente non cercherà mai una parola che non conosce.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E741FEE-D980-4E87-B994-4C3490A3027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4CDAC9D-932A-459C-AD99-66AA7A0083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326636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3210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50521" y="1874899"/>
            <a:ext cx="6480720" cy="2492990"/>
          </a:xfrm>
          <a:prstGeom prst="rect">
            <a:avLst/>
          </a:prstGeom>
          <a:noFill/>
        </p:spPr>
        <p:txBody>
          <a:bodyPr wrap="square" rtlCol="0">
            <a:spAutoFit/>
          </a:bodyPr>
          <a:lstStyle/>
          <a:p>
            <a:pPr>
              <a:defRPr/>
            </a:pPr>
            <a:r>
              <a:rPr lang="it-IT" altLang="es-ES" sz="1200" b="1" i="1" dirty="0">
                <a:solidFill>
                  <a:schemeClr val="accent2">
                    <a:lumMod val="75000"/>
                  </a:schemeClr>
                </a:solidFill>
              </a:rPr>
              <a:t>Contenuti datati: LIVELLO 2</a:t>
            </a:r>
          </a:p>
          <a:p>
            <a:pPr>
              <a:defRPr/>
            </a:pPr>
            <a:endParaRPr lang="it-IT" altLang="es-ES" sz="1200" b="1" i="1" dirty="0">
              <a:solidFill>
                <a:schemeClr val="accent2">
                  <a:lumMod val="75000"/>
                </a:schemeClr>
              </a:solidFill>
            </a:endParaRPr>
          </a:p>
          <a:p>
            <a:pPr>
              <a:defRPr/>
            </a:pPr>
            <a:r>
              <a:rPr lang="it-IT" altLang="es-ES" sz="1200" b="1" dirty="0"/>
              <a:t>Problema ad alto livello per i siti più piccoli. </a:t>
            </a:r>
          </a:p>
          <a:p>
            <a:pPr>
              <a:defRPr/>
            </a:pPr>
            <a:r>
              <a:rPr lang="it-IT" altLang="es-ES" sz="1200" b="1" dirty="0"/>
              <a:t>I siti grandi ormai, gestiti in modo professionale, cercano di mantenere aggiornate </a:t>
            </a:r>
            <a:br>
              <a:rPr lang="it-IT" altLang="es-ES" sz="1200" b="1" dirty="0"/>
            </a:br>
            <a:r>
              <a:rPr lang="it-IT" altLang="es-ES" sz="1200" b="1" dirty="0"/>
              <a:t>tutte le pagine importanti. </a:t>
            </a:r>
          </a:p>
          <a:p>
            <a:pPr>
              <a:defRPr/>
            </a:pPr>
            <a:endParaRPr lang="it-IT" altLang="es-ES" sz="1200" b="1" dirty="0"/>
          </a:p>
          <a:p>
            <a:pPr>
              <a:defRPr/>
            </a:pPr>
            <a:r>
              <a:rPr lang="it-IT" altLang="es-ES" sz="1200" b="1" i="1" dirty="0">
                <a:solidFill>
                  <a:schemeClr val="accent2">
                    <a:lumMod val="75000"/>
                  </a:schemeClr>
                </a:solidFill>
              </a:rPr>
              <a:t>Siti interamente inconsistenti: LIVELLO 2</a:t>
            </a:r>
          </a:p>
          <a:p>
            <a:pPr>
              <a:defRPr/>
            </a:pPr>
            <a:endParaRPr lang="it-IT" altLang="es-ES" sz="1200" b="1" i="1" dirty="0">
              <a:solidFill>
                <a:schemeClr val="accent2">
                  <a:lumMod val="75000"/>
                </a:schemeClr>
              </a:solidFill>
            </a:endParaRPr>
          </a:p>
          <a:p>
            <a:pPr>
              <a:defRPr/>
            </a:pPr>
            <a:r>
              <a:rPr lang="it-IT" altLang="es-ES" sz="1200" b="1" dirty="0"/>
              <a:t>Le aziende dal 2000 stanno cercando di presentarsi al cliente con siti web consistenti e che sono composti da pagine web collegate tra loro. </a:t>
            </a:r>
          </a:p>
          <a:p>
            <a:pPr>
              <a:defRPr/>
            </a:pPr>
            <a:r>
              <a:rPr lang="it-IT" altLang="es-ES" sz="1200" b="1" dirty="0"/>
              <a:t>L’unico problema si verifica quando le aziende fanno creare porzioni del sito a </a:t>
            </a:r>
          </a:p>
          <a:p>
            <a:pPr>
              <a:defRPr/>
            </a:pPr>
            <a:r>
              <a:rPr lang="it-IT" altLang="es-ES" sz="1200" b="1" dirty="0"/>
              <a:t>designer differenti.</a:t>
            </a:r>
            <a:br>
              <a:rPr lang="it-IT" altLang="es-ES" sz="1200" b="1" dirty="0"/>
            </a:b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80D8B4A-B2B5-4AED-8E31-44EFF022FC71}"/>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8A49AF96-1F40-4479-A58A-A43E3A668A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584890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5316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620535" y="1988370"/>
            <a:ext cx="6480720" cy="1569660"/>
          </a:xfrm>
          <a:prstGeom prst="rect">
            <a:avLst/>
          </a:prstGeom>
          <a:noFill/>
        </p:spPr>
        <p:txBody>
          <a:bodyPr wrap="square" rtlCol="0">
            <a:spAutoFit/>
          </a:bodyPr>
          <a:lstStyle/>
          <a:p>
            <a:pPr>
              <a:defRPr/>
            </a:pPr>
            <a:r>
              <a:rPr lang="it-IT" altLang="es-ES" sz="1200" b="1" i="1" dirty="0">
                <a:solidFill>
                  <a:schemeClr val="accent2">
                    <a:lumMod val="75000"/>
                  </a:schemeClr>
                </a:solidFill>
              </a:rPr>
              <a:t>Richieste premature di informazioni personali: LIVELLO 2</a:t>
            </a:r>
          </a:p>
          <a:p>
            <a:pPr>
              <a:defRPr/>
            </a:pPr>
            <a:endParaRPr lang="it-IT" altLang="es-ES" sz="1200" b="1" dirty="0"/>
          </a:p>
          <a:p>
            <a:pPr>
              <a:defRPr/>
            </a:pPr>
            <a:r>
              <a:rPr lang="it-IT" altLang="es-ES" sz="1200" b="1" dirty="0"/>
              <a:t>Se il sito web diventa invadente troppo presto, l’utente si rifiuta di rispondere alle </a:t>
            </a:r>
            <a:br>
              <a:rPr lang="it-IT" altLang="es-ES" sz="1200" b="1" dirty="0"/>
            </a:br>
            <a:r>
              <a:rPr lang="it-IT" altLang="es-ES" sz="1200" b="1" dirty="0"/>
              <a:t>domande. Prima di porgere delle domande un sito deve costruire la sua credibilità.</a:t>
            </a:r>
          </a:p>
          <a:p>
            <a:pPr>
              <a:defRPr/>
            </a:pPr>
            <a:r>
              <a:rPr lang="it-IT" altLang="es-ES" sz="1200" b="1" dirty="0"/>
              <a:t>Erroneamente, alcuni siti, ritengono che richiedere informazioni personali presto </a:t>
            </a:r>
            <a:br>
              <a:rPr lang="it-IT" altLang="es-ES" sz="1200" b="1" dirty="0"/>
            </a:br>
            <a:r>
              <a:rPr lang="it-IT" altLang="es-ES" sz="1200" b="1" dirty="0"/>
              <a:t>sia una buona manovra di marketing. </a:t>
            </a:r>
            <a:br>
              <a:rPr lang="it-IT" altLang="es-ES" sz="1200" b="1" dirty="0"/>
            </a:br>
            <a:r>
              <a:rPr lang="it-IT" altLang="es-ES" sz="1200" b="1" dirty="0"/>
              <a:t>In realtà ciò spaventa l’utente e lo induce ad abbandonare il sito.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4B93546-AE5E-43D4-BBD1-D66EB9A9E21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7CDD92D7-D7AC-41D7-9D31-F7A096431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091766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934" y="120693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34 principali problematiche di usabilità e linee guida per affrontarle</a:t>
            </a:r>
          </a:p>
        </p:txBody>
      </p:sp>
      <p:sp>
        <p:nvSpPr>
          <p:cNvPr id="6" name="TextBox 5"/>
          <p:cNvSpPr txBox="1"/>
          <p:nvPr/>
        </p:nvSpPr>
        <p:spPr>
          <a:xfrm>
            <a:off x="1475656" y="1837497"/>
            <a:ext cx="6480720" cy="1384995"/>
          </a:xfrm>
          <a:prstGeom prst="rect">
            <a:avLst/>
          </a:prstGeom>
          <a:noFill/>
        </p:spPr>
        <p:txBody>
          <a:bodyPr wrap="square" rtlCol="0">
            <a:spAutoFit/>
          </a:bodyPr>
          <a:lstStyle/>
          <a:p>
            <a:pPr>
              <a:defRPr/>
            </a:pPr>
            <a:r>
              <a:rPr lang="it-IT" altLang="es-ES" sz="1200" b="1" i="1" dirty="0">
                <a:solidFill>
                  <a:srgbClr val="0070C0"/>
                </a:solidFill>
              </a:rPr>
              <a:t>Siti Multipli: LIVELLO 2</a:t>
            </a:r>
          </a:p>
          <a:p>
            <a:pPr>
              <a:defRPr/>
            </a:pPr>
            <a:endParaRPr lang="it-IT" altLang="es-ES" sz="1200" b="1" dirty="0"/>
          </a:p>
          <a:p>
            <a:pPr>
              <a:defRPr/>
            </a:pPr>
            <a:r>
              <a:rPr lang="it-IT" altLang="es-ES" sz="1200" b="1" dirty="0"/>
              <a:t>Spesso esistono tanti </a:t>
            </a:r>
            <a:r>
              <a:rPr lang="it-IT" altLang="es-ES" sz="1200" b="1" dirty="0" err="1"/>
              <a:t>micrositi</a:t>
            </a:r>
            <a:r>
              <a:rPr lang="it-IT" altLang="es-ES" sz="1200" b="1" dirty="0"/>
              <a:t> associati a campagne pubblicitarie. Più pagine si ma </a:t>
            </a:r>
            <a:br>
              <a:rPr lang="it-IT" altLang="es-ES" sz="1200" b="1" dirty="0"/>
            </a:br>
            <a:r>
              <a:rPr lang="it-IT" altLang="es-ES" sz="1200" b="1" dirty="0"/>
              <a:t>devono essere associate a uno stesso sito web.</a:t>
            </a:r>
          </a:p>
          <a:p>
            <a:pPr>
              <a:defRPr/>
            </a:pPr>
            <a:endParaRPr lang="it-IT" altLang="es-ES" sz="1200" b="1" dirty="0"/>
          </a:p>
          <a:p>
            <a:pPr>
              <a:defRPr/>
            </a:pPr>
            <a:r>
              <a:rPr lang="it-IT" altLang="es-ES" sz="1200" b="1" dirty="0"/>
              <a:t>Pagine orfane: sono quelle pagine che non hanno nessun link e chi ci finisce dentro </a:t>
            </a:r>
            <a:br>
              <a:rPr lang="it-IT" altLang="es-ES" sz="1200" b="1" dirty="0"/>
            </a:br>
            <a:r>
              <a:rPr lang="it-IT" altLang="es-ES" sz="1200" b="1" dirty="0"/>
              <a:t>non può andare da nessuna parte.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B37B060-3E0B-46AE-A1EB-8C37E49409F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53AA03B0-07F3-499F-A0F6-FC2FA4E198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292534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934" y="131585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59313" y="1995686"/>
            <a:ext cx="6480720" cy="1754326"/>
          </a:xfrm>
          <a:prstGeom prst="rect">
            <a:avLst/>
          </a:prstGeom>
          <a:noFill/>
        </p:spPr>
        <p:txBody>
          <a:bodyPr wrap="square" rtlCol="0">
            <a:spAutoFit/>
          </a:bodyPr>
          <a:lstStyle/>
          <a:p>
            <a:pPr>
              <a:defRPr/>
            </a:pPr>
            <a:r>
              <a:rPr lang="it-IT" altLang="es-ES" sz="1200" b="1" i="1" dirty="0"/>
              <a:t>Nel web l’usabilità non ha un ruolo drammatico, ma può decidere se un sito web avrà successo o meno. </a:t>
            </a:r>
          </a:p>
          <a:p>
            <a:pPr>
              <a:defRPr/>
            </a:pPr>
            <a:endParaRPr lang="it-IT" altLang="es-ES" sz="1200" b="1" i="1" dirty="0"/>
          </a:p>
          <a:p>
            <a:pPr>
              <a:defRPr/>
            </a:pPr>
            <a:r>
              <a:rPr lang="it-IT" altLang="es-ES" sz="1200" b="1" dirty="0"/>
              <a:t>Secondo gli studi sui siti web i problemi di usabilità sono stati classificati secondo </a:t>
            </a:r>
            <a:br>
              <a:rPr lang="it-IT" altLang="es-ES" sz="1200" b="1" dirty="0"/>
            </a:br>
            <a:r>
              <a:rPr lang="it-IT" altLang="es-ES" sz="1200" b="1" dirty="0"/>
              <a:t>livelli di criticità:</a:t>
            </a:r>
          </a:p>
          <a:p>
            <a:pPr>
              <a:defRPr/>
            </a:pPr>
            <a:endParaRPr lang="it-IT" altLang="es-ES" sz="1200" b="1" dirty="0"/>
          </a:p>
          <a:p>
            <a:pPr marL="171450" indent="-171450">
              <a:buFontTx/>
              <a:buChar char="-"/>
              <a:defRPr/>
            </a:pPr>
            <a:r>
              <a:rPr lang="it-IT" altLang="es-ES" sz="1200" b="1" dirty="0">
                <a:solidFill>
                  <a:srgbClr val="FF3399"/>
                </a:solidFill>
              </a:rPr>
              <a:t>Alta</a:t>
            </a:r>
          </a:p>
          <a:p>
            <a:pPr marL="171450" indent="-171450">
              <a:buFontTx/>
              <a:buChar char="-"/>
              <a:defRPr/>
            </a:pPr>
            <a:r>
              <a:rPr lang="it-IT" altLang="es-ES" sz="1200" b="1" dirty="0">
                <a:solidFill>
                  <a:srgbClr val="FF3399"/>
                </a:solidFill>
              </a:rPr>
              <a:t>Media</a:t>
            </a:r>
          </a:p>
          <a:p>
            <a:pPr marL="171450" indent="-171450">
              <a:buFontTx/>
              <a:buChar char="-"/>
              <a:defRPr/>
            </a:pPr>
            <a:r>
              <a:rPr lang="it-IT" altLang="es-ES" sz="1200" b="1" dirty="0">
                <a:solidFill>
                  <a:srgbClr val="FF3399"/>
                </a:solidFill>
              </a:rPr>
              <a:t>bassa</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5A078D2-101E-4FB4-ABD8-9D586113DFD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B46AD504-E739-44E4-96EF-D042F0B8E2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830775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8356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graphicFrame>
        <p:nvGraphicFramePr>
          <p:cNvPr id="3" name="Diagrama 2">
            <a:extLst>
              <a:ext uri="{FF2B5EF4-FFF2-40B4-BE49-F238E27FC236}">
                <a16:creationId xmlns:a16="http://schemas.microsoft.com/office/drawing/2014/main" id="{76E86B5E-A115-48F6-992F-2592CDF2D273}"/>
              </a:ext>
            </a:extLst>
          </p:cNvPr>
          <p:cNvGraphicFramePr/>
          <p:nvPr>
            <p:extLst>
              <p:ext uri="{D42A27DB-BD31-4B8C-83A1-F6EECF244321}">
                <p14:modId xmlns:p14="http://schemas.microsoft.com/office/powerpoint/2010/main" val="3689449660"/>
              </p:ext>
            </p:extLst>
          </p:nvPr>
        </p:nvGraphicFramePr>
        <p:xfrm>
          <a:off x="755576" y="1947775"/>
          <a:ext cx="6480720" cy="1569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6ED6612-CF32-4851-B6A4-40CB6ACAF63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85998C13-E767-41CB-A2BC-371068097C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02598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4698" y="108172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38250" y="1653688"/>
            <a:ext cx="6480720" cy="2862322"/>
          </a:xfrm>
          <a:prstGeom prst="rect">
            <a:avLst/>
          </a:prstGeom>
          <a:noFill/>
        </p:spPr>
        <p:txBody>
          <a:bodyPr wrap="square" rtlCol="0">
            <a:spAutoFit/>
          </a:bodyPr>
          <a:lstStyle/>
          <a:p>
            <a:pPr>
              <a:defRPr/>
            </a:pPr>
            <a:r>
              <a:rPr lang="it-IT" altLang="es-ES" sz="1200" b="1" i="1" dirty="0">
                <a:solidFill>
                  <a:srgbClr val="FF3399"/>
                </a:solidFill>
              </a:rPr>
              <a:t>Da cosa dipende la criticità?</a:t>
            </a:r>
          </a:p>
          <a:p>
            <a:pPr>
              <a:defRPr/>
            </a:pPr>
            <a:endParaRPr lang="it-IT" altLang="es-ES" sz="1200" b="1" i="1" dirty="0">
              <a:solidFill>
                <a:srgbClr val="FF3399"/>
              </a:solidFill>
            </a:endParaRPr>
          </a:p>
          <a:p>
            <a:pPr>
              <a:defRPr/>
            </a:pPr>
            <a:endParaRPr lang="it-IT" altLang="es-ES" sz="1200" b="1" i="1" dirty="0">
              <a:solidFill>
                <a:srgbClr val="FF3399"/>
              </a:solidFill>
            </a:endParaRPr>
          </a:p>
          <a:p>
            <a:pPr>
              <a:defRPr/>
            </a:pPr>
            <a:endParaRPr lang="it-IT" altLang="es-ES" sz="1200" b="1" i="1" dirty="0">
              <a:solidFill>
                <a:srgbClr val="FF3399"/>
              </a:solidFill>
            </a:endParaRPr>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r>
              <a:rPr lang="it-IT" altLang="es-ES" sz="1200" b="1" dirty="0"/>
              <a:t>Ricorda: un terzo delle difficoltà che gli utenti incontrano nel visitare un sito è </a:t>
            </a:r>
            <a:br>
              <a:rPr lang="it-IT" altLang="es-ES" sz="1200" b="1" dirty="0"/>
            </a:br>
            <a:r>
              <a:rPr lang="it-IT" altLang="es-ES" sz="1200" b="1" dirty="0"/>
              <a:t>imputabile a due caratteristiche fondamentali </a:t>
            </a:r>
          </a:p>
          <a:p>
            <a:pPr algn="ctr">
              <a:defRPr/>
            </a:pPr>
            <a:endParaRPr lang="it-IT" altLang="es-ES" sz="1200" b="1" dirty="0">
              <a:solidFill>
                <a:srgbClr val="FF3399"/>
              </a:solidFill>
            </a:endParaRPr>
          </a:p>
          <a:p>
            <a:pPr algn="ctr">
              <a:defRPr/>
            </a:pPr>
            <a:r>
              <a:rPr lang="it-IT" altLang="es-ES" sz="1200" b="1" dirty="0">
                <a:solidFill>
                  <a:srgbClr val="FF3399"/>
                </a:solidFill>
              </a:rPr>
              <a:t>  </a:t>
            </a:r>
          </a:p>
          <a:p>
            <a:pPr algn="ctr">
              <a:defRPr/>
            </a:pPr>
            <a:r>
              <a:rPr lang="it-IT" altLang="es-ES" sz="1200" b="1" dirty="0">
                <a:solidFill>
                  <a:srgbClr val="FF3399"/>
                </a:solidFill>
              </a:rPr>
              <a:t>RICERCA E REPERIBILITA’</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BD5108E1-04D4-4327-BB3C-3E39B3F3E2D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52A99597-7B67-44D0-A1F0-0F7BCAEADE6B}"/>
              </a:ext>
            </a:extLst>
          </p:cNvPr>
          <p:cNvSpPr/>
          <p:nvPr/>
        </p:nvSpPr>
        <p:spPr>
          <a:xfrm>
            <a:off x="4422642" y="3961939"/>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5" name="Diagrama 4">
            <a:extLst>
              <a:ext uri="{FF2B5EF4-FFF2-40B4-BE49-F238E27FC236}">
                <a16:creationId xmlns:a16="http://schemas.microsoft.com/office/drawing/2014/main" id="{31EFBB72-747B-4DD2-9208-D0403BAC287A}"/>
              </a:ext>
            </a:extLst>
          </p:cNvPr>
          <p:cNvGraphicFramePr/>
          <p:nvPr>
            <p:extLst>
              <p:ext uri="{D42A27DB-BD31-4B8C-83A1-F6EECF244321}">
                <p14:modId xmlns:p14="http://schemas.microsoft.com/office/powerpoint/2010/main" val="3040158101"/>
              </p:ext>
            </p:extLst>
          </p:nvPr>
        </p:nvGraphicFramePr>
        <p:xfrm>
          <a:off x="1438250" y="1944764"/>
          <a:ext cx="5930448" cy="1567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a:extLst>
              <a:ext uri="{FF2B5EF4-FFF2-40B4-BE49-F238E27FC236}">
                <a16:creationId xmlns:a16="http://schemas.microsoft.com/office/drawing/2014/main" id="{3F15CF3E-D668-4D09-B1C6-B5B99FB98B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6455283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1F8990E-DE5D-4595-9BB7-5A8F8408B220}"/>
              </a:ext>
            </a:extLst>
          </p:cNvPr>
          <p:cNvSpPr/>
          <p:nvPr/>
        </p:nvSpPr>
        <p:spPr>
          <a:xfrm>
            <a:off x="1450521" y="1779404"/>
            <a:ext cx="2113367" cy="288290"/>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50521" y="114998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50521" y="1779404"/>
            <a:ext cx="6480720" cy="1938992"/>
          </a:xfrm>
          <a:prstGeom prst="rect">
            <a:avLst/>
          </a:prstGeom>
          <a:noFill/>
        </p:spPr>
        <p:txBody>
          <a:bodyPr wrap="square" rtlCol="0">
            <a:spAutoFit/>
          </a:bodyPr>
          <a:lstStyle/>
          <a:p>
            <a:pPr>
              <a:defRPr/>
            </a:pPr>
            <a:r>
              <a:rPr lang="it-IT" altLang="es-ES" sz="1200" b="1" i="1" dirty="0">
                <a:solidFill>
                  <a:srgbClr val="FF3399"/>
                </a:solidFill>
              </a:rPr>
              <a:t>Cosa fa sbagliare l’utente?</a:t>
            </a:r>
          </a:p>
          <a:p>
            <a:pPr>
              <a:defRPr/>
            </a:pPr>
            <a:endParaRPr lang="it-IT" altLang="es-ES" sz="1200" b="1" i="1" dirty="0"/>
          </a:p>
          <a:p>
            <a:pPr>
              <a:defRPr/>
            </a:pPr>
            <a:r>
              <a:rPr lang="it-IT" altLang="es-ES" sz="1200" b="1" dirty="0"/>
              <a:t>Esistono criticità che gli utenti riescono ad arginare. </a:t>
            </a:r>
          </a:p>
          <a:p>
            <a:pPr>
              <a:defRPr/>
            </a:pPr>
            <a:r>
              <a:rPr lang="it-IT" altLang="es-ES" sz="1200" b="1" dirty="0"/>
              <a:t>Il problema di ricerca e architettura informativa porta spesso a errori poiché se </a:t>
            </a:r>
            <a:br>
              <a:rPr lang="it-IT" altLang="es-ES" sz="1200" b="1" dirty="0"/>
            </a:br>
            <a:r>
              <a:rPr lang="it-IT" altLang="es-ES" sz="1200" b="1" dirty="0"/>
              <a:t>l’utente non riesce a trovare ciò che cerca il resto passa in secondo piano.</a:t>
            </a:r>
          </a:p>
          <a:p>
            <a:pPr>
              <a:defRPr/>
            </a:pPr>
            <a:endParaRPr lang="it-IT" altLang="es-ES" sz="1200" b="1" dirty="0"/>
          </a:p>
          <a:p>
            <a:pPr>
              <a:defRPr/>
            </a:pPr>
            <a:r>
              <a:rPr lang="it-IT" altLang="es-ES" sz="1200" b="1" dirty="0"/>
              <a:t>Una scarsa leggibilità porta l’utente ad abbandonare il sito e a non notare </a:t>
            </a:r>
            <a:br>
              <a:rPr lang="it-IT" altLang="es-ES" sz="1200" b="1" dirty="0"/>
            </a:br>
            <a:r>
              <a:rPr lang="it-IT" altLang="es-ES" sz="1200" b="1" dirty="0"/>
              <a:t>un’informazione.</a:t>
            </a:r>
          </a:p>
          <a:p>
            <a:pPr>
              <a:defRPr/>
            </a:pPr>
            <a:endParaRPr lang="it-IT" altLang="es-ES" sz="1200" b="1" dirty="0"/>
          </a:p>
          <a:p>
            <a:pPr>
              <a:defRPr/>
            </a:pPr>
            <a:r>
              <a:rPr lang="it-IT" altLang="es-ES" sz="1200" b="1" dirty="0"/>
              <a:t>Le informazioni DIFFICILI O MANCANTI: causano il 19% degli errori.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E5C69DF-1F3C-46A5-93C8-4FE46B3411D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B8AA8D9-DEE1-4BA6-B4C5-A56F8F3607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2227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altLang="ko-KR" sz="1200" b="1" dirty="0">
                <a:solidFill>
                  <a:schemeClr val="tx1"/>
                </a:solidFill>
              </a:rPr>
              <a:t>L’utilizzo del motore di ricerca</a:t>
            </a:r>
            <a:endParaRPr lang="ko-KR" altLang="en-US" sz="1200" b="1" dirty="0">
              <a:solidFill>
                <a:schemeClr val="tx1"/>
              </a:solidFill>
            </a:endParaRPr>
          </a:p>
        </p:txBody>
      </p:sp>
      <p:sp>
        <p:nvSpPr>
          <p:cNvPr id="6" name="TextBox 5"/>
          <p:cNvSpPr txBox="1"/>
          <p:nvPr/>
        </p:nvSpPr>
        <p:spPr>
          <a:xfrm>
            <a:off x="1540117" y="2342659"/>
            <a:ext cx="6207782" cy="2123658"/>
          </a:xfrm>
          <a:prstGeom prst="rect">
            <a:avLst/>
          </a:prstGeom>
          <a:noFill/>
        </p:spPr>
        <p:txBody>
          <a:bodyPr wrap="square" rtlCol="0">
            <a:spAutoFit/>
          </a:bodyPr>
          <a:lstStyle/>
          <a:p>
            <a:pPr>
              <a:defRPr/>
            </a:pPr>
            <a:r>
              <a:rPr lang="it-IT" altLang="es-ES" sz="1200" dirty="0">
                <a:latin typeface="Arial Rounded MT Bold" panose="020F0704030504030204" pitchFamily="34" charset="0"/>
              </a:rPr>
              <a:t>L’88% degli utenti usa un motore di ricerca piuttosto che un sito specifico</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Il Motore di ricerca è:</a:t>
            </a:r>
          </a:p>
          <a:p>
            <a:pPr>
              <a:defRPr/>
            </a:pPr>
            <a:r>
              <a:rPr lang="it-IT" altLang="es-ES" sz="1200" dirty="0">
                <a:latin typeface="Arial Rounded MT Bold" panose="020F0704030504030204" pitchFamily="34" charset="0"/>
              </a:rPr>
              <a:t> </a:t>
            </a:r>
            <a:br>
              <a:rPr lang="it-IT" altLang="es-ES" sz="1200" dirty="0">
                <a:latin typeface="Arial Rounded MT Bold" panose="020F0704030504030204" pitchFamily="34" charset="0"/>
              </a:rPr>
            </a:br>
            <a:r>
              <a:rPr lang="it-IT" altLang="es-ES" sz="1200" dirty="0">
                <a:latin typeface="Arial Rounded MT Bold" panose="020F0704030504030204" pitchFamily="34" charset="0"/>
              </a:rPr>
              <a:t>- Uno strumento digitale che viene usato per veicolare la pubblicità</a:t>
            </a:r>
          </a:p>
          <a:p>
            <a:pPr>
              <a:defRPr/>
            </a:pPr>
            <a:r>
              <a:rPr lang="it-IT" altLang="es-ES" sz="1200" dirty="0">
                <a:latin typeface="Arial Rounded MT Bold" panose="020F0704030504030204" pitchFamily="34" charset="0"/>
              </a:rPr>
              <a:t>- Uno strumento utilizzato per risposte specifiche</a:t>
            </a:r>
          </a:p>
          <a:p>
            <a:pPr>
              <a:defRPr/>
            </a:pPr>
            <a:endParaRPr lang="en-GB" altLang="es-ES" sz="1200" dirty="0">
              <a:latin typeface="Arial Rounded MT Bold" panose="020F0704030504030204" pitchFamily="34" charset="0"/>
            </a:endParaRPr>
          </a:p>
          <a:p>
            <a:pPr marL="171450" indent="-171450">
              <a:buFontTx/>
              <a:buChar char="-"/>
              <a:defRPr/>
            </a:pPr>
            <a:endParaRPr lang="en-GB" altLang="es-ES" sz="1200" dirty="0">
              <a:latin typeface="Arial Rounded MT Bold" panose="020F0704030504030204" pitchFamily="34" charset="0"/>
            </a:endParaRPr>
          </a:p>
          <a:p>
            <a:pPr marL="171450" indent="-171450">
              <a:buFontTx/>
              <a:buChar char="-"/>
              <a:defRPr/>
            </a:pPr>
            <a:endParaRPr lang="en-GB" altLang="es-ES" sz="1200" dirty="0">
              <a:latin typeface="Arial Rounded MT Bold" panose="020F0704030504030204" pitchFamily="34" charset="0"/>
            </a:endParaRPr>
          </a:p>
          <a:p>
            <a:pPr>
              <a:defRPr/>
            </a:pPr>
            <a:r>
              <a:rPr lang="en-GB" altLang="es-ES" sz="1200" dirty="0">
                <a:latin typeface="Arial Rounded MT Bold" panose="020F0704030504030204" pitchFamily="34" charset="0"/>
              </a:rPr>
              <a:t>                                                       </a:t>
            </a:r>
          </a:p>
          <a:p>
            <a:pPr algn="ctr">
              <a:defRPr/>
            </a:pPr>
            <a:r>
              <a:rPr lang="en-GB" altLang="es-ES" sz="1200" dirty="0">
                <a:solidFill>
                  <a:srgbClr val="FF3399"/>
                </a:solidFill>
                <a:latin typeface="Arial Rounded MT Bold" panose="020F0704030504030204" pitchFamily="34" charset="0"/>
              </a:rPr>
              <a:t>MOTORE DI RISPOSTA</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2" name="Freccia giù 1">
            <a:extLst>
              <a:ext uri="{FF2B5EF4-FFF2-40B4-BE49-F238E27FC236}">
                <a16:creationId xmlns:a16="http://schemas.microsoft.com/office/drawing/2014/main" id="{CEFD8AA8-09D0-C44F-88C6-010C590270D6}"/>
              </a:ext>
            </a:extLst>
          </p:cNvPr>
          <p:cNvSpPr/>
          <p:nvPr/>
        </p:nvSpPr>
        <p:spPr>
          <a:xfrm>
            <a:off x="4422642" y="3723878"/>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Donut 24">
            <a:extLst>
              <a:ext uri="{FF2B5EF4-FFF2-40B4-BE49-F238E27FC236}">
                <a16:creationId xmlns:a16="http://schemas.microsoft.com/office/drawing/2014/main" id="{F27F0F67-FF17-4DF0-8F29-92CFC4DE564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416828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8019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50521" y="1786920"/>
            <a:ext cx="6480720" cy="1569660"/>
          </a:xfrm>
          <a:prstGeom prst="rect">
            <a:avLst/>
          </a:prstGeom>
          <a:noFill/>
        </p:spPr>
        <p:txBody>
          <a:bodyPr wrap="square" rtlCol="0">
            <a:spAutoFit/>
          </a:bodyPr>
          <a:lstStyle/>
          <a:p>
            <a:pPr>
              <a:defRPr/>
            </a:pPr>
            <a:r>
              <a:rPr lang="it-IT" altLang="es-ES" sz="1200" b="1" i="1" dirty="0">
                <a:solidFill>
                  <a:srgbClr val="FF3399"/>
                </a:solidFill>
              </a:rPr>
              <a:t>È sufficiente occuparsi dei problemi più gravi?</a:t>
            </a:r>
          </a:p>
          <a:p>
            <a:pPr>
              <a:defRPr/>
            </a:pPr>
            <a:endParaRPr lang="it-IT" altLang="es-ES" sz="1200" b="1" dirty="0"/>
          </a:p>
          <a:p>
            <a:pPr>
              <a:defRPr/>
            </a:pPr>
            <a:r>
              <a:rPr lang="it-IT" altLang="es-ES" sz="1200" b="1" dirty="0"/>
              <a:t>Se l’utente è continuamente vessato da piccoli problemi in uno stesso sito finirà per </a:t>
            </a:r>
          </a:p>
          <a:p>
            <a:pPr>
              <a:defRPr/>
            </a:pPr>
            <a:r>
              <a:rPr lang="it-IT" altLang="es-ES" sz="1200" b="1" dirty="0"/>
              <a:t>non avere grande fiducia del sito; infatti se piccoli problemi danno un’impressione </a:t>
            </a:r>
            <a:br>
              <a:rPr lang="it-IT" altLang="es-ES" sz="1200" b="1" dirty="0"/>
            </a:br>
            <a:r>
              <a:rPr lang="it-IT" altLang="es-ES" sz="1200" b="1" dirty="0"/>
              <a:t>complessivamente negativa l’utente abbandonerà il sito e non vi farà più ritorno. </a:t>
            </a:r>
          </a:p>
          <a:p>
            <a:pPr>
              <a:defRPr/>
            </a:pPr>
            <a:endParaRPr lang="it-IT" altLang="es-ES" sz="1200" b="1" dirty="0"/>
          </a:p>
          <a:p>
            <a:pPr>
              <a:defRPr/>
            </a:pPr>
            <a:r>
              <a:rPr lang="it-IT" altLang="es-ES" sz="1200" b="1" dirty="0"/>
              <a:t>È importante avere le informazioni che l’utente sta cercando e presentarle con un </a:t>
            </a:r>
            <a:br>
              <a:rPr lang="it-IT" altLang="es-ES" sz="1200" b="1" dirty="0"/>
            </a:br>
            <a:r>
              <a:rPr lang="it-IT" altLang="es-ES" sz="1200" b="1" dirty="0"/>
              <a:t>linguaggio chiaro </a:t>
            </a:r>
            <a:r>
              <a:rPr lang="it-IT" altLang="es-ES" sz="1200" b="1" dirty="0" err="1"/>
              <a:t>affichè</a:t>
            </a:r>
            <a:r>
              <a:rPr lang="it-IT" altLang="es-ES" sz="1200" b="1" dirty="0"/>
              <a:t> il sito possa avere successo!</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3CBF306-475B-40C6-A6EF-C9457B75F49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203DBCE6-60D7-45D9-9DA4-AAD26B590B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8413062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9878" y="101367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7" name="Forma libre: forma 6">
            <a:extLst>
              <a:ext uri="{FF2B5EF4-FFF2-40B4-BE49-F238E27FC236}">
                <a16:creationId xmlns:a16="http://schemas.microsoft.com/office/drawing/2014/main" id="{F0AEF394-889B-41EC-A72A-E8373720D3C9}"/>
              </a:ext>
            </a:extLst>
          </p:cNvPr>
          <p:cNvSpPr/>
          <p:nvPr/>
        </p:nvSpPr>
        <p:spPr>
          <a:xfrm>
            <a:off x="4182658" y="2242016"/>
            <a:ext cx="1862156" cy="293637"/>
          </a:xfrm>
          <a:custGeom>
            <a:avLst/>
            <a:gdLst/>
            <a:ahLst/>
            <a:cxnLst/>
            <a:rect l="0" t="0" r="0" b="0"/>
            <a:pathLst>
              <a:path>
                <a:moveTo>
                  <a:pt x="0" y="0"/>
                </a:moveTo>
                <a:lnTo>
                  <a:pt x="0" y="146818"/>
                </a:lnTo>
                <a:lnTo>
                  <a:pt x="1691913" y="146818"/>
                </a:lnTo>
                <a:lnTo>
                  <a:pt x="1691913" y="293637"/>
                </a:lnTo>
              </a:path>
            </a:pathLst>
          </a:custGeom>
          <a:solidFill>
            <a:schemeClr val="accent4">
              <a:lumMod val="60000"/>
              <a:lumOff val="40000"/>
            </a:schemeClr>
          </a:solidFill>
          <a:ln>
            <a:solidFill>
              <a:schemeClr val="accent4">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orma libre: forma 8">
            <a:extLst>
              <a:ext uri="{FF2B5EF4-FFF2-40B4-BE49-F238E27FC236}">
                <a16:creationId xmlns:a16="http://schemas.microsoft.com/office/drawing/2014/main" id="{AAB42ABC-FFC8-4542-A9C9-6A254E6E33B2}"/>
              </a:ext>
            </a:extLst>
          </p:cNvPr>
          <p:cNvSpPr/>
          <p:nvPr/>
        </p:nvSpPr>
        <p:spPr>
          <a:xfrm>
            <a:off x="4132338" y="2242016"/>
            <a:ext cx="100641" cy="293637"/>
          </a:xfrm>
          <a:custGeom>
            <a:avLst/>
            <a:gdLst/>
            <a:ahLst/>
            <a:cxnLst/>
            <a:rect l="0" t="0" r="0" b="0"/>
            <a:pathLst>
              <a:path>
                <a:moveTo>
                  <a:pt x="45720" y="0"/>
                </a:moveTo>
                <a:lnTo>
                  <a:pt x="45720" y="293637"/>
                </a:lnTo>
              </a:path>
            </a:pathLst>
          </a:custGeom>
          <a:noFill/>
          <a:ln>
            <a:solidFill>
              <a:schemeClr val="accent4">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orma libre: forma 11">
            <a:extLst>
              <a:ext uri="{FF2B5EF4-FFF2-40B4-BE49-F238E27FC236}">
                <a16:creationId xmlns:a16="http://schemas.microsoft.com/office/drawing/2014/main" id="{F75B471D-DB99-438A-A6C7-8F8918103BEB}"/>
              </a:ext>
            </a:extLst>
          </p:cNvPr>
          <p:cNvSpPr/>
          <p:nvPr/>
        </p:nvSpPr>
        <p:spPr>
          <a:xfrm>
            <a:off x="2320502" y="2242016"/>
            <a:ext cx="1862156" cy="293637"/>
          </a:xfrm>
          <a:custGeom>
            <a:avLst/>
            <a:gdLst/>
            <a:ahLst/>
            <a:cxnLst/>
            <a:rect l="0" t="0" r="0" b="0"/>
            <a:pathLst>
              <a:path>
                <a:moveTo>
                  <a:pt x="1691913" y="0"/>
                </a:moveTo>
                <a:lnTo>
                  <a:pt x="1691913" y="146818"/>
                </a:lnTo>
                <a:lnTo>
                  <a:pt x="0" y="146818"/>
                </a:lnTo>
                <a:lnTo>
                  <a:pt x="0" y="293637"/>
                </a:lnTo>
              </a:path>
            </a:pathLst>
          </a:custGeom>
          <a:solidFill>
            <a:schemeClr val="accent4">
              <a:lumMod val="60000"/>
              <a:lumOff val="40000"/>
            </a:schemeClr>
          </a:solidFill>
          <a:ln>
            <a:solidFill>
              <a:schemeClr val="accent4">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orma libre: forma 16">
            <a:extLst>
              <a:ext uri="{FF2B5EF4-FFF2-40B4-BE49-F238E27FC236}">
                <a16:creationId xmlns:a16="http://schemas.microsoft.com/office/drawing/2014/main" id="{69F251C8-E739-460E-B93A-29EF9E594CA6}"/>
              </a:ext>
            </a:extLst>
          </p:cNvPr>
          <p:cNvSpPr/>
          <p:nvPr/>
        </p:nvSpPr>
        <p:spPr>
          <a:xfrm>
            <a:off x="2875230" y="1563638"/>
            <a:ext cx="2531001"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a:solidFill>
            <a:schemeClr val="accent4">
              <a:lumMod val="60000"/>
              <a:lumOff val="4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b="1" i="1" kern="1200" dirty="0">
                <a:solidFill>
                  <a:schemeClr val="tx1"/>
                </a:solidFill>
              </a:rPr>
              <a:t>La ricerca: la parte principale dell’attività web, regole da seguire. </a:t>
            </a:r>
            <a:endParaRPr lang="es-ES" sz="1000" kern="1200" dirty="0">
              <a:solidFill>
                <a:schemeClr val="tx1"/>
              </a:solidFill>
            </a:endParaRPr>
          </a:p>
        </p:txBody>
      </p:sp>
      <p:sp>
        <p:nvSpPr>
          <p:cNvPr id="18" name="Forma libre: forma 17">
            <a:extLst>
              <a:ext uri="{FF2B5EF4-FFF2-40B4-BE49-F238E27FC236}">
                <a16:creationId xmlns:a16="http://schemas.microsoft.com/office/drawing/2014/main" id="{F57735C5-9EAB-4E3A-913B-F8B2141CCDE1}"/>
              </a:ext>
            </a:extLst>
          </p:cNvPr>
          <p:cNvSpPr/>
          <p:nvPr/>
        </p:nvSpPr>
        <p:spPr>
          <a:xfrm>
            <a:off x="899592" y="2535653"/>
            <a:ext cx="2190396"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a:solidFill>
            <a:schemeClr val="accent4">
              <a:lumMod val="60000"/>
              <a:lumOff val="4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b="1" kern="1200" dirty="0">
                <a:solidFill>
                  <a:schemeClr val="tx1"/>
                </a:solidFill>
              </a:rPr>
              <a:t>Se un sito ha meno di 100 pagine   può non esserci la funzione ‘cerca’.</a:t>
            </a:r>
            <a:endParaRPr lang="es-ES" sz="1000" kern="1200" dirty="0">
              <a:solidFill>
                <a:schemeClr val="tx1"/>
              </a:solidFill>
            </a:endParaRPr>
          </a:p>
        </p:txBody>
      </p:sp>
      <p:sp>
        <p:nvSpPr>
          <p:cNvPr id="19" name="Forma libre: forma 18">
            <a:extLst>
              <a:ext uri="{FF2B5EF4-FFF2-40B4-BE49-F238E27FC236}">
                <a16:creationId xmlns:a16="http://schemas.microsoft.com/office/drawing/2014/main" id="{2C0344DB-82F7-4AEB-97BA-97E7BBADB947}"/>
              </a:ext>
            </a:extLst>
          </p:cNvPr>
          <p:cNvSpPr/>
          <p:nvPr/>
        </p:nvSpPr>
        <p:spPr>
          <a:xfrm>
            <a:off x="3203848" y="2535653"/>
            <a:ext cx="1872208"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a:solidFill>
            <a:schemeClr val="accent4">
              <a:lumMod val="60000"/>
              <a:lumOff val="4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b="1" kern="1200" dirty="0">
                <a:solidFill>
                  <a:schemeClr val="tx1"/>
                </a:solidFill>
              </a:rPr>
              <a:t>Se un sito ha tra 100 e 1000    pagine serve un motore di       ricerca semplice.</a:t>
            </a:r>
            <a:endParaRPr lang="es-ES" sz="1000" kern="1200" dirty="0">
              <a:solidFill>
                <a:schemeClr val="tx1"/>
              </a:solidFill>
            </a:endParaRPr>
          </a:p>
        </p:txBody>
      </p:sp>
      <p:sp>
        <p:nvSpPr>
          <p:cNvPr id="20" name="Forma libre: forma 19">
            <a:extLst>
              <a:ext uri="{FF2B5EF4-FFF2-40B4-BE49-F238E27FC236}">
                <a16:creationId xmlns:a16="http://schemas.microsoft.com/office/drawing/2014/main" id="{AA1CBF21-FF0D-41EF-8B06-A1937044CD27}"/>
              </a:ext>
            </a:extLst>
          </p:cNvPr>
          <p:cNvSpPr/>
          <p:nvPr/>
        </p:nvSpPr>
        <p:spPr>
          <a:xfrm>
            <a:off x="5275328" y="2535653"/>
            <a:ext cx="2176992"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a:solidFill>
            <a:schemeClr val="accent4">
              <a:lumMod val="60000"/>
              <a:lumOff val="4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b="1" kern="1200" dirty="0">
                <a:solidFill>
                  <a:schemeClr val="tx1"/>
                </a:solidFill>
              </a:rPr>
              <a:t>Sopra le 1000 pagine per sito è </a:t>
            </a:r>
          </a:p>
          <a:p>
            <a:pPr marL="0" lvl="0" indent="0" algn="ctr" defTabSz="444500">
              <a:lnSpc>
                <a:spcPct val="90000"/>
              </a:lnSpc>
              <a:spcBef>
                <a:spcPct val="0"/>
              </a:spcBef>
              <a:spcAft>
                <a:spcPct val="35000"/>
              </a:spcAft>
              <a:buNone/>
            </a:pPr>
            <a:r>
              <a:rPr lang="it-IT" sz="1000" b="1" kern="1200" dirty="0">
                <a:solidFill>
                  <a:schemeClr val="tx1"/>
                </a:solidFill>
              </a:rPr>
              <a:t>necessario garantire la migliore </a:t>
            </a:r>
          </a:p>
          <a:p>
            <a:pPr marL="0" lvl="0" indent="0" algn="ctr" defTabSz="444500">
              <a:lnSpc>
                <a:spcPct val="90000"/>
              </a:lnSpc>
              <a:spcBef>
                <a:spcPct val="0"/>
              </a:spcBef>
              <a:spcAft>
                <a:spcPct val="35000"/>
              </a:spcAft>
              <a:buNone/>
            </a:pPr>
            <a:r>
              <a:rPr lang="it-IT" sz="1000" b="1" kern="1200" dirty="0">
                <a:solidFill>
                  <a:schemeClr val="tx1"/>
                </a:solidFill>
              </a:rPr>
              <a:t>ricerca possibile. </a:t>
            </a:r>
            <a:endParaRPr lang="es-ES" sz="1000" kern="1200" dirty="0">
              <a:solidFill>
                <a:schemeClr val="tx1"/>
              </a:solidFill>
            </a:endParaRPr>
          </a:p>
        </p:txBody>
      </p:sp>
      <p:sp>
        <p:nvSpPr>
          <p:cNvPr id="21" name="Forma libre: forma 20">
            <a:extLst>
              <a:ext uri="{FF2B5EF4-FFF2-40B4-BE49-F238E27FC236}">
                <a16:creationId xmlns:a16="http://schemas.microsoft.com/office/drawing/2014/main" id="{A28ED240-998B-4517-8585-7EDB102DA166}"/>
              </a:ext>
            </a:extLst>
          </p:cNvPr>
          <p:cNvSpPr/>
          <p:nvPr/>
        </p:nvSpPr>
        <p:spPr>
          <a:xfrm>
            <a:off x="1735362" y="3787366"/>
            <a:ext cx="2231271"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b="1" kern="1200" dirty="0">
                <a:solidFill>
                  <a:srgbClr val="0070C0"/>
                </a:solidFill>
              </a:rPr>
              <a:t>VERIFICARE SE</a:t>
            </a:r>
            <a:r>
              <a:rPr lang="it-IT" sz="1000" b="1" kern="1200" dirty="0">
                <a:solidFill>
                  <a:schemeClr val="tx1"/>
                </a:solidFill>
              </a:rPr>
              <a:t>: gli elenchi del sito stanno tutti in una sola pagina.</a:t>
            </a:r>
            <a:endParaRPr lang="es-ES" sz="1000" kern="1200" dirty="0">
              <a:solidFill>
                <a:schemeClr val="tx1"/>
              </a:solidFill>
            </a:endParaRPr>
          </a:p>
        </p:txBody>
      </p:sp>
      <p:sp>
        <p:nvSpPr>
          <p:cNvPr id="22" name="Forma libre: forma 21">
            <a:extLst>
              <a:ext uri="{FF2B5EF4-FFF2-40B4-BE49-F238E27FC236}">
                <a16:creationId xmlns:a16="http://schemas.microsoft.com/office/drawing/2014/main" id="{D3B8DA03-FEDF-45AE-93C2-4B370CD33CFD}"/>
              </a:ext>
            </a:extLst>
          </p:cNvPr>
          <p:cNvSpPr/>
          <p:nvPr/>
        </p:nvSpPr>
        <p:spPr>
          <a:xfrm>
            <a:off x="4654232" y="3780260"/>
            <a:ext cx="2880320"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b="1" kern="1200" dirty="0">
                <a:solidFill>
                  <a:schemeClr val="tx1"/>
                </a:solidFill>
              </a:rPr>
              <a:t>Si può fare a meno della ricerca se non ci sono sottocategorie</a:t>
            </a:r>
            <a:endParaRPr lang="es-ES" sz="1000" kern="1200" dirty="0">
              <a:solidFill>
                <a:schemeClr val="tx1"/>
              </a:solidFill>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2BFD9D8D-79E2-4FDE-A5BA-1B4F29E32AD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142634F2-FD97-49ED-B4CF-3C3A5AE3EE70}"/>
              </a:ext>
            </a:extLst>
          </p:cNvPr>
          <p:cNvSpPr/>
          <p:nvPr/>
        </p:nvSpPr>
        <p:spPr>
          <a:xfrm>
            <a:off x="4083621" y="3343490"/>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giù 1">
            <a:extLst>
              <a:ext uri="{FF2B5EF4-FFF2-40B4-BE49-F238E27FC236}">
                <a16:creationId xmlns:a16="http://schemas.microsoft.com/office/drawing/2014/main" id="{F7CF76AE-566F-494D-981A-2110345ED990}"/>
              </a:ext>
            </a:extLst>
          </p:cNvPr>
          <p:cNvSpPr/>
          <p:nvPr/>
        </p:nvSpPr>
        <p:spPr>
          <a:xfrm rot="16200000">
            <a:off x="4182658" y="3991623"/>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4" name="Imagen 23">
            <a:extLst>
              <a:ext uri="{FF2B5EF4-FFF2-40B4-BE49-F238E27FC236}">
                <a16:creationId xmlns:a16="http://schemas.microsoft.com/office/drawing/2014/main" id="{9AEAAAA1-0AEA-40FD-921A-EE57687AC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8813371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3118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17412" y="1829308"/>
            <a:ext cx="5770218" cy="461665"/>
          </a:xfrm>
          <a:prstGeom prst="rect">
            <a:avLst/>
          </a:prstGeom>
          <a:noFill/>
        </p:spPr>
        <p:txBody>
          <a:bodyPr wrap="square" rtlCol="0">
            <a:spAutoFit/>
          </a:bodyPr>
          <a:lstStyle/>
          <a:p>
            <a:pPr>
              <a:defRPr/>
            </a:pPr>
            <a:r>
              <a:rPr lang="it-IT" altLang="es-ES" sz="1200" b="1" i="1" dirty="0">
                <a:solidFill>
                  <a:srgbClr val="FF3399"/>
                </a:solidFill>
              </a:rPr>
              <a:t>Perché la ricerca all’interno di un sito deve essere migliore di quella sul web generico?</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9CE2D5A-2BBA-4488-B70E-B89A7F1B386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4BAC5B08-CA92-4AA2-806E-E7FB5B9997A9}"/>
              </a:ext>
            </a:extLst>
          </p:cNvPr>
          <p:cNvGraphicFramePr/>
          <p:nvPr>
            <p:extLst>
              <p:ext uri="{D42A27DB-BD31-4B8C-83A1-F6EECF244321}">
                <p14:modId xmlns:p14="http://schemas.microsoft.com/office/powerpoint/2010/main" val="820898388"/>
              </p:ext>
            </p:extLst>
          </p:nvPr>
        </p:nvGraphicFramePr>
        <p:xfrm>
          <a:off x="1610094" y="2211709"/>
          <a:ext cx="5677536" cy="1694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extLst>
              <a:ext uri="{FF2B5EF4-FFF2-40B4-BE49-F238E27FC236}">
                <a16:creationId xmlns:a16="http://schemas.microsoft.com/office/drawing/2014/main" id="{03C513F9-0E9A-4A40-A705-842EF444DB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5021092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0" y="1200555"/>
            <a:ext cx="6361839"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graphicFrame>
        <p:nvGraphicFramePr>
          <p:cNvPr id="2" name="Diagrama 1">
            <a:extLst>
              <a:ext uri="{FF2B5EF4-FFF2-40B4-BE49-F238E27FC236}">
                <a16:creationId xmlns:a16="http://schemas.microsoft.com/office/drawing/2014/main" id="{766E480E-A579-4C2A-8F60-68E266EFA649}"/>
              </a:ext>
            </a:extLst>
          </p:cNvPr>
          <p:cNvGraphicFramePr/>
          <p:nvPr>
            <p:extLst>
              <p:ext uri="{D42A27DB-BD31-4B8C-83A1-F6EECF244321}">
                <p14:modId xmlns:p14="http://schemas.microsoft.com/office/powerpoint/2010/main" val="3925798066"/>
              </p:ext>
            </p:extLst>
          </p:nvPr>
        </p:nvGraphicFramePr>
        <p:xfrm>
          <a:off x="1447778" y="1851670"/>
          <a:ext cx="6148558"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D4FF44CA-D077-4046-9390-AD142DA1475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ED9ACCAE-9A89-491E-9256-0838F79BC6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597486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8729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367644" y="1923678"/>
            <a:ext cx="6408712" cy="2131650"/>
          </a:xfrm>
          <a:prstGeom prst="rect">
            <a:avLst/>
          </a:prstGeom>
          <a:noFill/>
        </p:spPr>
        <p:txBody>
          <a:bodyPr wrap="square" rtlCol="0">
            <a:spAutoFit/>
          </a:bodyPr>
          <a:lstStyle/>
          <a:p>
            <a:pPr>
              <a:defRPr/>
            </a:pPr>
            <a:r>
              <a:rPr lang="it-IT" altLang="es-ES" sz="1200" b="1" i="1" dirty="0">
                <a:solidFill>
                  <a:srgbClr val="FF3399"/>
                </a:solidFill>
              </a:rPr>
              <a:t>Come avere una ricerca migliore: </a:t>
            </a:r>
            <a:br>
              <a:rPr lang="it-IT" altLang="es-ES" sz="1200" b="1" i="1" dirty="0"/>
            </a:br>
            <a:endParaRPr lang="it-IT" altLang="es-ES" sz="1200" b="1" i="1" dirty="0"/>
          </a:p>
          <a:p>
            <a:pPr marL="171450" indent="-171450">
              <a:buFontTx/>
              <a:buChar char="-"/>
              <a:defRPr/>
            </a:pPr>
            <a:r>
              <a:rPr lang="it-IT" altLang="es-ES" sz="1200" b="1" dirty="0"/>
              <a:t>Utilizzare un software di ricerca migliore, vale i soldi spesi. </a:t>
            </a:r>
          </a:p>
          <a:p>
            <a:pPr marL="171450" indent="-171450">
              <a:buFontTx/>
              <a:buChar char="-"/>
              <a:defRPr/>
            </a:pPr>
            <a:endParaRPr lang="it-IT" altLang="es-ES" sz="1200" b="1" dirty="0"/>
          </a:p>
          <a:p>
            <a:pPr marL="171450" indent="-171450">
              <a:buFontTx/>
              <a:buChar char="-"/>
              <a:defRPr/>
            </a:pPr>
            <a:r>
              <a:rPr lang="it-IT" altLang="es-ES" sz="1200" b="1" dirty="0"/>
              <a:t>Progettare l’interfaccia di ricerca secondo le linee guida.</a:t>
            </a:r>
          </a:p>
          <a:p>
            <a:pPr marL="171450" indent="-171450">
              <a:buFontTx/>
              <a:buChar char="-"/>
              <a:defRPr/>
            </a:pPr>
            <a:endParaRPr lang="it-IT" altLang="es-ES" sz="1200" b="1" dirty="0"/>
          </a:p>
          <a:p>
            <a:pPr marL="171450" indent="-171450">
              <a:buFontTx/>
              <a:buChar char="-"/>
              <a:defRPr/>
            </a:pPr>
            <a:r>
              <a:rPr lang="it-IT" altLang="es-ES" sz="1200" b="1" dirty="0"/>
              <a:t>Adattare le pagine per far sì che i titoli si colgano a colpo d’occhio.</a:t>
            </a:r>
          </a:p>
          <a:p>
            <a:pPr marL="171450" indent="-171450">
              <a:buFontTx/>
              <a:buChar char="-"/>
              <a:defRPr/>
            </a:pPr>
            <a:endParaRPr lang="it-IT" altLang="es-ES" sz="1200" b="1" dirty="0"/>
          </a:p>
          <a:p>
            <a:pPr>
              <a:defRPr/>
            </a:pPr>
            <a:r>
              <a:rPr lang="it-IT" altLang="es-ES" sz="1200" b="1" dirty="0"/>
              <a:t>Le linee guida dell’usabilità web spiegano come progettare una buona funzione di </a:t>
            </a:r>
            <a:br>
              <a:rPr lang="it-IT" altLang="es-ES" sz="1200" b="1" dirty="0"/>
            </a:br>
            <a:r>
              <a:rPr lang="it-IT" altLang="es-ES" sz="1200" b="1" dirty="0"/>
              <a:t>ricerca e che corrisponda a ciò che l’utente si aspetta. </a:t>
            </a:r>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6DCB271-BFE5-4968-911E-B60D7FA5FD21}"/>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7F85AA92-8EA1-4E1B-BE11-598DFAF774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2804775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9655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367644" y="1786920"/>
            <a:ext cx="6408712" cy="1938992"/>
          </a:xfrm>
          <a:prstGeom prst="rect">
            <a:avLst/>
          </a:prstGeom>
          <a:noFill/>
        </p:spPr>
        <p:txBody>
          <a:bodyPr wrap="square" rtlCol="0">
            <a:spAutoFit/>
          </a:bodyPr>
          <a:lstStyle/>
          <a:p>
            <a:pPr>
              <a:defRPr/>
            </a:pPr>
            <a:r>
              <a:rPr lang="it-IT" altLang="es-ES" sz="1200" b="1" i="1" dirty="0">
                <a:solidFill>
                  <a:srgbClr val="FF3399"/>
                </a:solidFill>
              </a:rPr>
              <a:t>Il pulsante ‘ cerca’. </a:t>
            </a:r>
          </a:p>
          <a:p>
            <a:pPr>
              <a:defRPr/>
            </a:pPr>
            <a:endParaRPr lang="it-IT" altLang="es-ES" sz="1200" b="1" i="1" dirty="0"/>
          </a:p>
          <a:p>
            <a:pPr>
              <a:defRPr/>
            </a:pPr>
            <a:r>
              <a:rPr lang="it-IT" altLang="es-ES" sz="1200" b="1" dirty="0"/>
              <a:t>L’interfaccia di ricerca dovrebbe apparire in alto a destra poiché è lì che l’utente lo </a:t>
            </a:r>
            <a:br>
              <a:rPr lang="it-IT" altLang="es-ES" sz="1200" b="1" dirty="0"/>
            </a:br>
            <a:r>
              <a:rPr lang="it-IT" altLang="es-ES" sz="1200" b="1" dirty="0"/>
              <a:t>cerca. </a:t>
            </a:r>
          </a:p>
          <a:p>
            <a:pPr>
              <a:defRPr/>
            </a:pPr>
            <a:endParaRPr lang="it-IT" altLang="es-ES" sz="1200" b="1" dirty="0"/>
          </a:p>
          <a:p>
            <a:pPr>
              <a:defRPr/>
            </a:pPr>
            <a:r>
              <a:rPr lang="it-IT" altLang="es-ES" sz="1200" b="1" dirty="0"/>
              <a:t>Dovrebbe trovarsi in ogni pagina del sito poiché non si può prevedere quando </a:t>
            </a:r>
          </a:p>
          <a:p>
            <a:pPr>
              <a:defRPr/>
            </a:pPr>
            <a:r>
              <a:rPr lang="it-IT" altLang="es-ES" sz="1200" b="1" dirty="0"/>
              <a:t>l’utente si perde e dove questo avverrà. </a:t>
            </a:r>
          </a:p>
          <a:p>
            <a:pPr>
              <a:defRPr/>
            </a:pPr>
            <a:endParaRPr lang="it-IT" altLang="es-ES" sz="1200" b="1" dirty="0"/>
          </a:p>
          <a:p>
            <a:pPr>
              <a:defRPr/>
            </a:pPr>
            <a:r>
              <a:rPr lang="it-IT" altLang="es-ES" sz="1200" b="1" dirty="0"/>
              <a:t>Spesso l’utente usa la ricerca in tutte le categorie per valutare l’ampiezza dei </a:t>
            </a:r>
            <a:br>
              <a:rPr lang="it-IT" altLang="es-ES" sz="1200" b="1" dirty="0"/>
            </a:br>
            <a:r>
              <a:rPr lang="it-IT" altLang="es-ES" sz="1200" b="1" dirty="0"/>
              <a:t>risultati: restringere la ricerca rischia di far perdere all’utente risultati interessanti.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8DDF252-126D-41E5-BE91-4316207F246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E076251-ACCD-4262-9B19-A5F4500BF7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895440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3704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50521" y="1923678"/>
            <a:ext cx="6408712" cy="2123658"/>
          </a:xfrm>
          <a:prstGeom prst="rect">
            <a:avLst/>
          </a:prstGeom>
          <a:noFill/>
        </p:spPr>
        <p:txBody>
          <a:bodyPr wrap="square" rtlCol="0">
            <a:spAutoFit/>
          </a:bodyPr>
          <a:lstStyle/>
          <a:p>
            <a:pPr>
              <a:defRPr/>
            </a:pPr>
            <a:r>
              <a:rPr lang="it-IT" altLang="es-ES" sz="1200" b="1" i="1" dirty="0">
                <a:solidFill>
                  <a:srgbClr val="FF3399"/>
                </a:solidFill>
              </a:rPr>
              <a:t>Lunghezza delle QUERY e del campo di ricerca</a:t>
            </a:r>
          </a:p>
          <a:p>
            <a:pPr>
              <a:defRPr/>
            </a:pPr>
            <a:endParaRPr lang="it-IT" altLang="es-ES" sz="1200" b="1" i="1" dirty="0"/>
          </a:p>
          <a:p>
            <a:pPr>
              <a:defRPr/>
            </a:pPr>
            <a:r>
              <a:rPr lang="it-IT" altLang="es-ES" sz="1200" b="1" dirty="0"/>
              <a:t>Un campo di ricerca più lungo è meglio per 2 motivi: </a:t>
            </a:r>
          </a:p>
          <a:p>
            <a:pPr>
              <a:defRPr/>
            </a:pPr>
            <a:endParaRPr lang="it-IT" altLang="es-ES" sz="1200" b="1" dirty="0"/>
          </a:p>
          <a:p>
            <a:pPr marL="171450" indent="-171450">
              <a:buFontTx/>
              <a:buChar char="-"/>
              <a:defRPr/>
            </a:pPr>
            <a:r>
              <a:rPr lang="it-IT" altLang="es-ES" sz="1200" b="1" dirty="0"/>
              <a:t>Incoraggia l’utente a fare ricerche più lunghe, il che produce risultati più precisi </a:t>
            </a:r>
            <a:br>
              <a:rPr lang="it-IT" altLang="es-ES" sz="1200" b="1" dirty="0"/>
            </a:br>
            <a:r>
              <a:rPr lang="it-IT" altLang="es-ES" sz="1200" b="1" dirty="0"/>
              <a:t>quindi più utili.</a:t>
            </a:r>
          </a:p>
          <a:p>
            <a:pPr marL="171450" indent="-171450">
              <a:buFontTx/>
              <a:buChar char="-"/>
              <a:defRPr/>
            </a:pPr>
            <a:r>
              <a:rPr lang="it-IT" altLang="es-ES" sz="1200" b="1" dirty="0"/>
              <a:t>Quando l’utente legge tutto ciò che scrive fa meno refusi ed errori. </a:t>
            </a:r>
            <a:br>
              <a:rPr lang="it-IT" altLang="es-ES" sz="1200" b="1" dirty="0"/>
            </a:br>
            <a:br>
              <a:rPr lang="it-IT" altLang="es-ES" sz="1200" b="1" dirty="0"/>
            </a:br>
            <a:r>
              <a:rPr lang="it-IT" altLang="es-ES" sz="1200" b="1" dirty="0"/>
              <a:t>SI RACCOMANDA un box di ricerca da 27 caratteri, abbastanza ampio per </a:t>
            </a:r>
            <a:br>
              <a:rPr lang="it-IT" altLang="es-ES" sz="1200" b="1" dirty="0"/>
            </a:br>
            <a:r>
              <a:rPr lang="it-IT" altLang="es-ES" sz="1200" b="1" dirty="0"/>
              <a:t>accogliere il 90% delle </a:t>
            </a:r>
            <a:r>
              <a:rPr lang="it-IT" altLang="es-ES" sz="1200" b="1" dirty="0" err="1"/>
              <a:t>query</a:t>
            </a:r>
            <a:r>
              <a:rPr lang="it-IT" altLang="es-ES" sz="1200" b="1" dirty="0"/>
              <a:t> senza far scorrere il testo.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B274975-A52E-490A-A58D-916CE09D150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2FF2B641-71FE-48F6-A583-C92190740E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7843570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1363906"/>
            <a:ext cx="5594584"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grpSp>
        <p:nvGrpSpPr>
          <p:cNvPr id="7" name="Grupo 6">
            <a:extLst>
              <a:ext uri="{FF2B5EF4-FFF2-40B4-BE49-F238E27FC236}">
                <a16:creationId xmlns:a16="http://schemas.microsoft.com/office/drawing/2014/main" id="{5421EB26-810C-484B-AF69-659A7184FD3B}"/>
              </a:ext>
            </a:extLst>
          </p:cNvPr>
          <p:cNvGrpSpPr/>
          <p:nvPr/>
        </p:nvGrpSpPr>
        <p:grpSpPr>
          <a:xfrm>
            <a:off x="1798980" y="2067694"/>
            <a:ext cx="5688632" cy="1989484"/>
            <a:chOff x="1769109" y="2067694"/>
            <a:chExt cx="5589163" cy="1872208"/>
          </a:xfrm>
        </p:grpSpPr>
        <p:sp>
          <p:nvSpPr>
            <p:cNvPr id="9" name="Rectángulo 8">
              <a:extLst>
                <a:ext uri="{FF2B5EF4-FFF2-40B4-BE49-F238E27FC236}">
                  <a16:creationId xmlns:a16="http://schemas.microsoft.com/office/drawing/2014/main" id="{208D5981-2822-4DFD-9E36-77F9ADE77BB8}"/>
                </a:ext>
              </a:extLst>
            </p:cNvPr>
            <p:cNvSpPr/>
            <p:nvPr/>
          </p:nvSpPr>
          <p:spPr>
            <a:xfrm>
              <a:off x="1935961" y="2067694"/>
              <a:ext cx="5422311" cy="1872208"/>
            </a:xfrm>
            <a:prstGeom prst="rect">
              <a:avLst/>
            </a:prstGeom>
            <a:ln>
              <a:noFill/>
            </a:ln>
          </p:spPr>
        </p:sp>
        <p:sp>
          <p:nvSpPr>
            <p:cNvPr id="12" name="Flecha: a la derecha 11">
              <a:extLst>
                <a:ext uri="{FF2B5EF4-FFF2-40B4-BE49-F238E27FC236}">
                  <a16:creationId xmlns:a16="http://schemas.microsoft.com/office/drawing/2014/main" id="{FBF81187-7728-4D10-9840-C6CD82C28B01}"/>
                </a:ext>
              </a:extLst>
            </p:cNvPr>
            <p:cNvSpPr/>
            <p:nvPr/>
          </p:nvSpPr>
          <p:spPr>
            <a:xfrm>
              <a:off x="1769109" y="2067694"/>
              <a:ext cx="5182490" cy="1872208"/>
            </a:xfrm>
            <a:prstGeom prst="rightArrow">
              <a:avLst/>
            </a:prstGeom>
          </p:spPr>
          <p:style>
            <a:lnRef idx="2">
              <a:schemeClr val="accent4">
                <a:shade val="50000"/>
              </a:schemeClr>
            </a:lnRef>
            <a:fillRef idx="1">
              <a:schemeClr val="accent4"/>
            </a:fillRef>
            <a:effectRef idx="0">
              <a:schemeClr val="accent4"/>
            </a:effectRef>
            <a:fontRef idx="minor">
              <a:schemeClr val="dk1">
                <a:hueOff val="0"/>
                <a:satOff val="0"/>
                <a:lumOff val="0"/>
                <a:alphaOff val="0"/>
              </a:schemeClr>
            </a:fontRef>
          </p:style>
        </p:sp>
        <p:sp>
          <p:nvSpPr>
            <p:cNvPr id="17" name="Forma libre: forma 16">
              <a:extLst>
                <a:ext uri="{FF2B5EF4-FFF2-40B4-BE49-F238E27FC236}">
                  <a16:creationId xmlns:a16="http://schemas.microsoft.com/office/drawing/2014/main" id="{88C31AD9-0A9D-48E2-9E62-B4459032AEFA}"/>
                </a:ext>
              </a:extLst>
            </p:cNvPr>
            <p:cNvSpPr/>
            <p:nvPr/>
          </p:nvSpPr>
          <p:spPr>
            <a:xfrm>
              <a:off x="1881982" y="2629356"/>
              <a:ext cx="1156474" cy="748883"/>
            </a:xfrm>
            <a:custGeom>
              <a:avLst/>
              <a:gdLst>
                <a:gd name="connsiteX0" fmla="*/ 0 w 1156474"/>
                <a:gd name="connsiteY0" fmla="*/ 124816 h 748883"/>
                <a:gd name="connsiteX1" fmla="*/ 124816 w 1156474"/>
                <a:gd name="connsiteY1" fmla="*/ 0 h 748883"/>
                <a:gd name="connsiteX2" fmla="*/ 1031658 w 1156474"/>
                <a:gd name="connsiteY2" fmla="*/ 0 h 748883"/>
                <a:gd name="connsiteX3" fmla="*/ 1156474 w 1156474"/>
                <a:gd name="connsiteY3" fmla="*/ 124816 h 748883"/>
                <a:gd name="connsiteX4" fmla="*/ 1156474 w 1156474"/>
                <a:gd name="connsiteY4" fmla="*/ 624067 h 748883"/>
                <a:gd name="connsiteX5" fmla="*/ 1031658 w 1156474"/>
                <a:gd name="connsiteY5" fmla="*/ 748883 h 748883"/>
                <a:gd name="connsiteX6" fmla="*/ 124816 w 1156474"/>
                <a:gd name="connsiteY6" fmla="*/ 748883 h 748883"/>
                <a:gd name="connsiteX7" fmla="*/ 0 w 1156474"/>
                <a:gd name="connsiteY7" fmla="*/ 624067 h 748883"/>
                <a:gd name="connsiteX8" fmla="*/ 0 w 1156474"/>
                <a:gd name="connsiteY8" fmla="*/ 124816 h 74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474" h="748883">
                  <a:moveTo>
                    <a:pt x="0" y="124816"/>
                  </a:moveTo>
                  <a:cubicBezTo>
                    <a:pt x="0" y="55882"/>
                    <a:pt x="55882" y="0"/>
                    <a:pt x="124816" y="0"/>
                  </a:cubicBezTo>
                  <a:lnTo>
                    <a:pt x="1031658" y="0"/>
                  </a:lnTo>
                  <a:cubicBezTo>
                    <a:pt x="1100592" y="0"/>
                    <a:pt x="1156474" y="55882"/>
                    <a:pt x="1156474" y="124816"/>
                  </a:cubicBezTo>
                  <a:lnTo>
                    <a:pt x="1156474" y="624067"/>
                  </a:lnTo>
                  <a:cubicBezTo>
                    <a:pt x="1156474" y="693001"/>
                    <a:pt x="1100592" y="748883"/>
                    <a:pt x="1031658" y="748883"/>
                  </a:cubicBezTo>
                  <a:lnTo>
                    <a:pt x="124816" y="748883"/>
                  </a:lnTo>
                  <a:cubicBezTo>
                    <a:pt x="55882" y="748883"/>
                    <a:pt x="0" y="693001"/>
                    <a:pt x="0" y="624067"/>
                  </a:cubicBezTo>
                  <a:lnTo>
                    <a:pt x="0" y="124816"/>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82277" tIns="82277" rIns="82277" bIns="82277" numCol="1" spcCol="1270" anchor="ctr" anchorCtr="0">
              <a:noAutofit/>
            </a:bodyPr>
            <a:lstStyle/>
            <a:p>
              <a:pPr marL="0" lvl="0" indent="0" algn="ctr" defTabSz="533400">
                <a:lnSpc>
                  <a:spcPct val="90000"/>
                </a:lnSpc>
                <a:spcBef>
                  <a:spcPct val="0"/>
                </a:spcBef>
                <a:spcAft>
                  <a:spcPct val="35000"/>
                </a:spcAft>
                <a:buNone/>
              </a:pPr>
              <a:r>
                <a:rPr lang="it-IT" sz="1200" b="1" i="0" kern="1200" dirty="0">
                  <a:solidFill>
                    <a:srgbClr val="00B0F0"/>
                  </a:solidFill>
                </a:rPr>
                <a:t>RICERCHE AVANZATE</a:t>
              </a:r>
              <a:endParaRPr lang="es-ES" sz="1200" i="0" kern="1200" dirty="0">
                <a:solidFill>
                  <a:srgbClr val="00B0F0"/>
                </a:solidFill>
              </a:endParaRPr>
            </a:p>
          </p:txBody>
        </p:sp>
        <p:sp>
          <p:nvSpPr>
            <p:cNvPr id="18" name="Forma libre: forma 17">
              <a:extLst>
                <a:ext uri="{FF2B5EF4-FFF2-40B4-BE49-F238E27FC236}">
                  <a16:creationId xmlns:a16="http://schemas.microsoft.com/office/drawing/2014/main" id="{91A27578-140B-4F3E-B6DA-B89D3445D0F3}"/>
                </a:ext>
              </a:extLst>
            </p:cNvPr>
            <p:cNvSpPr/>
            <p:nvPr/>
          </p:nvSpPr>
          <p:spPr>
            <a:xfrm>
              <a:off x="3228935" y="2629356"/>
              <a:ext cx="2588549" cy="748883"/>
            </a:xfrm>
            <a:custGeom>
              <a:avLst/>
              <a:gdLst>
                <a:gd name="connsiteX0" fmla="*/ 0 w 4078765"/>
                <a:gd name="connsiteY0" fmla="*/ 124816 h 748883"/>
                <a:gd name="connsiteX1" fmla="*/ 124816 w 4078765"/>
                <a:gd name="connsiteY1" fmla="*/ 0 h 748883"/>
                <a:gd name="connsiteX2" fmla="*/ 3953949 w 4078765"/>
                <a:gd name="connsiteY2" fmla="*/ 0 h 748883"/>
                <a:gd name="connsiteX3" fmla="*/ 4078765 w 4078765"/>
                <a:gd name="connsiteY3" fmla="*/ 124816 h 748883"/>
                <a:gd name="connsiteX4" fmla="*/ 4078765 w 4078765"/>
                <a:gd name="connsiteY4" fmla="*/ 624067 h 748883"/>
                <a:gd name="connsiteX5" fmla="*/ 3953949 w 4078765"/>
                <a:gd name="connsiteY5" fmla="*/ 748883 h 748883"/>
                <a:gd name="connsiteX6" fmla="*/ 124816 w 4078765"/>
                <a:gd name="connsiteY6" fmla="*/ 748883 h 748883"/>
                <a:gd name="connsiteX7" fmla="*/ 0 w 4078765"/>
                <a:gd name="connsiteY7" fmla="*/ 624067 h 748883"/>
                <a:gd name="connsiteX8" fmla="*/ 0 w 4078765"/>
                <a:gd name="connsiteY8" fmla="*/ 124816 h 74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8765" h="748883">
                  <a:moveTo>
                    <a:pt x="0" y="124816"/>
                  </a:moveTo>
                  <a:cubicBezTo>
                    <a:pt x="0" y="55882"/>
                    <a:pt x="55882" y="0"/>
                    <a:pt x="124816" y="0"/>
                  </a:cubicBezTo>
                  <a:lnTo>
                    <a:pt x="3953949" y="0"/>
                  </a:lnTo>
                  <a:cubicBezTo>
                    <a:pt x="4022883" y="0"/>
                    <a:pt x="4078765" y="55882"/>
                    <a:pt x="4078765" y="124816"/>
                  </a:cubicBezTo>
                  <a:lnTo>
                    <a:pt x="4078765" y="624067"/>
                  </a:lnTo>
                  <a:cubicBezTo>
                    <a:pt x="4078765" y="693001"/>
                    <a:pt x="4022883" y="748883"/>
                    <a:pt x="3953949" y="748883"/>
                  </a:cubicBezTo>
                  <a:lnTo>
                    <a:pt x="124816" y="748883"/>
                  </a:lnTo>
                  <a:cubicBezTo>
                    <a:pt x="55882" y="748883"/>
                    <a:pt x="0" y="693001"/>
                    <a:pt x="0" y="624067"/>
                  </a:cubicBezTo>
                  <a:lnTo>
                    <a:pt x="0" y="124816"/>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78467" tIns="78467" rIns="78467" bIns="78467" numCol="1" spcCol="1270" anchor="ctr" anchorCtr="0">
              <a:noAutofit/>
            </a:bodyPr>
            <a:lstStyle/>
            <a:p>
              <a:pPr marL="0" lvl="0" indent="0" algn="ctr" defTabSz="488950">
                <a:lnSpc>
                  <a:spcPct val="90000"/>
                </a:lnSpc>
                <a:spcBef>
                  <a:spcPct val="0"/>
                </a:spcBef>
                <a:spcAft>
                  <a:spcPct val="35000"/>
                </a:spcAft>
                <a:buNone/>
              </a:pPr>
              <a:r>
                <a:rPr lang="it-IT" sz="1100" b="1" kern="1200" dirty="0">
                  <a:solidFill>
                    <a:schemeClr val="tx1"/>
                  </a:solidFill>
                </a:rPr>
                <a:t>La ricerca avanzata va evitata poiché riescono ad usarla pochissimi utente e quasi sempre porta a più problemi di quanti ne possa  risolvere.</a:t>
              </a:r>
              <a:endParaRPr lang="es-ES" sz="1100" kern="1200" dirty="0">
                <a:solidFill>
                  <a:schemeClr val="tx1"/>
                </a:solidFill>
              </a:endParaRPr>
            </a:p>
          </p:txBody>
        </p:sp>
      </p:gr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33D6FB25-B859-4311-A42A-C02D1C64A6B3}"/>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3" name="Imagen 12">
            <a:extLst>
              <a:ext uri="{FF2B5EF4-FFF2-40B4-BE49-F238E27FC236}">
                <a16:creationId xmlns:a16="http://schemas.microsoft.com/office/drawing/2014/main" id="{25A24822-4BD1-44A8-A15E-DD167482D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8172697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1906844-3CD9-4047-A4B4-7768EB182203}"/>
              </a:ext>
            </a:extLst>
          </p:cNvPr>
          <p:cNvSpPr/>
          <p:nvPr/>
        </p:nvSpPr>
        <p:spPr>
          <a:xfrm>
            <a:off x="1583996" y="1851670"/>
            <a:ext cx="5904000" cy="23762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583996" y="132657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63759" y="1926000"/>
            <a:ext cx="6264696" cy="2123658"/>
          </a:xfrm>
          <a:prstGeom prst="rect">
            <a:avLst/>
          </a:prstGeom>
          <a:noFill/>
        </p:spPr>
        <p:txBody>
          <a:bodyPr wrap="square" rtlCol="0">
            <a:spAutoFit/>
          </a:bodyPr>
          <a:lstStyle/>
          <a:p>
            <a:pPr>
              <a:defRPr/>
            </a:pPr>
            <a:r>
              <a:rPr lang="it-IT" altLang="es-ES" sz="1200" b="1" i="1" dirty="0">
                <a:solidFill>
                  <a:srgbClr val="FF3399"/>
                </a:solidFill>
              </a:rPr>
              <a:t>Ricerca contestuale:</a:t>
            </a:r>
            <a:br>
              <a:rPr lang="it-IT" altLang="es-ES" sz="1200" b="1" i="1" dirty="0"/>
            </a:br>
            <a:br>
              <a:rPr lang="it-IT" altLang="es-ES" sz="1200" b="1" i="1" dirty="0"/>
            </a:br>
            <a:r>
              <a:rPr lang="it-IT" altLang="es-ES" sz="1200" b="1" dirty="0"/>
              <a:t>E’ la ricerca limitata ad un dato contesto. Ha una sua utilità quando gli utenti </a:t>
            </a:r>
            <a:br>
              <a:rPr lang="it-IT" altLang="es-ES" sz="1200" b="1" dirty="0"/>
            </a:br>
            <a:r>
              <a:rPr lang="it-IT" altLang="es-ES" sz="1200" b="1" dirty="0"/>
              <a:t>desiderano risultati solo da una certa area.</a:t>
            </a:r>
          </a:p>
          <a:p>
            <a:pPr>
              <a:defRPr/>
            </a:pPr>
            <a:endParaRPr lang="it-IT" altLang="es-ES" sz="1200" b="1" i="1" dirty="0"/>
          </a:p>
          <a:p>
            <a:pPr>
              <a:defRPr/>
            </a:pPr>
            <a:r>
              <a:rPr lang="it-IT" altLang="es-ES" sz="1200" b="1" dirty="0"/>
              <a:t>Può essere pericolosa perché: gli utenti potrebbero non capire che la maggior </a:t>
            </a:r>
            <a:br>
              <a:rPr lang="it-IT" altLang="es-ES" sz="1200" b="1" dirty="0"/>
            </a:br>
            <a:r>
              <a:rPr lang="it-IT" altLang="es-ES" sz="1200" b="1" dirty="0"/>
              <a:t>parte dei risultati viene filtrata. </a:t>
            </a:r>
          </a:p>
          <a:p>
            <a:pPr>
              <a:defRPr/>
            </a:pPr>
            <a:endParaRPr lang="it-IT" altLang="es-ES" sz="1200" b="1" dirty="0"/>
          </a:p>
          <a:p>
            <a:pPr>
              <a:defRPr/>
            </a:pPr>
            <a:r>
              <a:rPr lang="it-IT" altLang="es-ES" sz="1200" b="1" dirty="0"/>
              <a:t>Inoltre l’utente può pensare che ciò che cerca è in una parte del sito, non lo </a:t>
            </a:r>
            <a:br>
              <a:rPr lang="it-IT" altLang="es-ES" sz="1200" b="1" dirty="0"/>
            </a:br>
            <a:r>
              <a:rPr lang="it-IT" altLang="es-ES" sz="1200" b="1" dirty="0"/>
              <a:t>trova in una ricerca contestuale sebbene il sito abbia una ricca offerta al </a:t>
            </a:r>
          </a:p>
          <a:p>
            <a:pPr>
              <a:defRPr/>
            </a:pPr>
            <a:r>
              <a:rPr lang="it-IT" altLang="es-ES" sz="1200" b="1" dirty="0"/>
              <a:t>riguardo.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44724C1-CD29-46F3-BB12-5104B4103A1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A28825C2-DFE3-48EA-8001-9F55EA0444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6322504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58234" y="1851670"/>
            <a:ext cx="6264696" cy="1938992"/>
          </a:xfrm>
          <a:prstGeom prst="rect">
            <a:avLst/>
          </a:prstGeom>
          <a:noFill/>
        </p:spPr>
        <p:txBody>
          <a:bodyPr wrap="square" rtlCol="0">
            <a:spAutoFit/>
          </a:bodyPr>
          <a:lstStyle/>
          <a:p>
            <a:pPr>
              <a:defRPr/>
            </a:pPr>
            <a:r>
              <a:rPr lang="it-IT" altLang="es-ES" sz="1200" b="1" i="1" dirty="0">
                <a:solidFill>
                  <a:srgbClr val="FF3399"/>
                </a:solidFill>
              </a:rPr>
              <a:t>Pagine dei risultati di ricerca: SERP</a:t>
            </a:r>
            <a:br>
              <a:rPr lang="it-IT" altLang="es-ES" sz="1200" b="1" i="1" dirty="0"/>
            </a:br>
            <a:br>
              <a:rPr lang="it-IT" altLang="es-ES" sz="1200" b="1" dirty="0"/>
            </a:br>
            <a:r>
              <a:rPr lang="it-IT" altLang="es-ES" sz="1200" b="1" dirty="0"/>
              <a:t>Come si progetta una SERP in un sito web? È necessario replicare delle dei motori di ricerca principali: lista ordinata per rilevanza a partire dai risultati più importanti.</a:t>
            </a:r>
            <a:br>
              <a:rPr lang="it-IT" altLang="es-ES" sz="1200" b="1" dirty="0"/>
            </a:br>
            <a:r>
              <a:rPr lang="it-IT" altLang="es-ES" sz="1200" b="1" dirty="0"/>
              <a:t> </a:t>
            </a:r>
          </a:p>
          <a:p>
            <a:pPr>
              <a:defRPr/>
            </a:pPr>
            <a:r>
              <a:rPr lang="it-IT" altLang="es-ES" sz="1200" b="1" dirty="0"/>
              <a:t>Ciascun risultato di ricerca dovrà essere costituito da un titolo cliccabile, seguito </a:t>
            </a:r>
            <a:br>
              <a:rPr lang="it-IT" altLang="es-ES" sz="1200" b="1" dirty="0"/>
            </a:br>
            <a:r>
              <a:rPr lang="it-IT" altLang="es-ES" sz="1200" b="1" dirty="0"/>
              <a:t>da un sommario di due o tre righe. </a:t>
            </a:r>
          </a:p>
          <a:p>
            <a:pPr>
              <a:defRPr/>
            </a:pPr>
            <a:br>
              <a:rPr lang="it-IT" altLang="es-ES" sz="1200" b="1" dirty="0"/>
            </a:br>
            <a:r>
              <a:rPr lang="it-IT" altLang="es-ES" sz="1200" b="1" dirty="0"/>
              <a:t>Il sommario dovrà dettagliare il titolo senza ripeterlo. </a:t>
            </a:r>
            <a:endParaRPr lang="it-IT" altLang="es-ES" sz="1200" b="1" i="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E096D34-2F4D-4893-ADF8-1375BD77C11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BF44F54A-A9AD-43D5-B490-AAC9418A55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1376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E6F6EF3-31A5-43DF-802A-6EA1D4266BA7}"/>
              </a:ext>
            </a:extLst>
          </p:cNvPr>
          <p:cNvSpPr/>
          <p:nvPr/>
        </p:nvSpPr>
        <p:spPr>
          <a:xfrm>
            <a:off x="1475656" y="2211710"/>
            <a:ext cx="6408712" cy="1251138"/>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75656" y="1635647"/>
            <a:ext cx="640871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altLang="ko-KR" sz="1200" b="1" dirty="0">
                <a:solidFill>
                  <a:schemeClr val="tx1"/>
                </a:solidFill>
              </a:rPr>
              <a:t>Come si comporta l’utente quando naviga in internet?</a:t>
            </a:r>
            <a:endParaRPr lang="ko-KR" altLang="en-US" sz="1200" b="1" dirty="0">
              <a:solidFill>
                <a:schemeClr val="tx1"/>
              </a:solidFill>
            </a:endParaRPr>
          </a:p>
        </p:txBody>
      </p:sp>
      <p:sp>
        <p:nvSpPr>
          <p:cNvPr id="6" name="TextBox 5"/>
          <p:cNvSpPr txBox="1"/>
          <p:nvPr/>
        </p:nvSpPr>
        <p:spPr>
          <a:xfrm>
            <a:off x="1547664" y="2285030"/>
            <a:ext cx="6408712" cy="1015663"/>
          </a:xfrm>
          <a:prstGeom prst="rect">
            <a:avLst/>
          </a:prstGeom>
          <a:noFill/>
        </p:spPr>
        <p:txBody>
          <a:bodyPr wrap="square" rtlCol="0">
            <a:spAutoFit/>
          </a:bodyPr>
          <a:lstStyle/>
          <a:p>
            <a:pPr>
              <a:defRPr/>
            </a:pPr>
            <a:r>
              <a:rPr lang="it-IT" altLang="es-ES" sz="1200" dirty="0">
                <a:latin typeface="Arial Rounded MT Bold" panose="020F0704030504030204" pitchFamily="34" charset="0"/>
              </a:rPr>
              <a:t>Il comportamento degli utenti è spiegato con la </a:t>
            </a:r>
            <a:r>
              <a:rPr lang="it-IT" altLang="es-ES" sz="1200" dirty="0">
                <a:solidFill>
                  <a:schemeClr val="accent2">
                    <a:lumMod val="50000"/>
                  </a:schemeClr>
                </a:solidFill>
                <a:latin typeface="Arial Rounded MT Bold" panose="020F0704030504030204" pitchFamily="34" charset="0"/>
              </a:rPr>
              <a:t>teoria</a:t>
            </a:r>
            <a:r>
              <a:rPr lang="it-IT" altLang="es-ES" sz="1200" dirty="0">
                <a:latin typeface="Arial Rounded MT Bold" panose="020F0704030504030204" pitchFamily="34" charset="0"/>
              </a:rPr>
              <a:t> </a:t>
            </a:r>
            <a:r>
              <a:rPr lang="it-IT" altLang="es-ES" sz="1200" i="1" dirty="0">
                <a:latin typeface="Arial Rounded MT Bold" panose="020F0704030504030204" pitchFamily="34" charset="0"/>
              </a:rPr>
              <a:t>dell’</a:t>
            </a:r>
            <a:r>
              <a:rPr lang="it-IT" altLang="es-ES" sz="1200" i="1" dirty="0">
                <a:solidFill>
                  <a:schemeClr val="accent2">
                    <a:lumMod val="50000"/>
                  </a:schemeClr>
                </a:solidFill>
                <a:latin typeface="Arial Rounded MT Bold" panose="020F0704030504030204" pitchFamily="34" charset="0"/>
              </a:rPr>
              <a:t>information </a:t>
            </a:r>
            <a:r>
              <a:rPr lang="it-IT" altLang="es-ES" sz="1200" i="1" dirty="0" err="1">
                <a:solidFill>
                  <a:schemeClr val="accent2">
                    <a:lumMod val="50000"/>
                  </a:schemeClr>
                </a:solidFill>
                <a:latin typeface="Arial Rounded MT Bold" panose="020F0704030504030204" pitchFamily="34" charset="0"/>
              </a:rPr>
              <a:t>foraging</a:t>
            </a:r>
            <a:r>
              <a:rPr lang="it-IT" altLang="es-ES" sz="1200" i="1" dirty="0">
                <a:latin typeface="Arial Rounded MT Bold" panose="020F0704030504030204" pitchFamily="34" charset="0"/>
              </a:rPr>
              <a:t>: </a:t>
            </a:r>
          </a:p>
          <a:p>
            <a:pPr>
              <a:defRPr/>
            </a:pPr>
            <a:endParaRPr lang="it-IT" altLang="es-ES" sz="1200" i="1" dirty="0">
              <a:latin typeface="Arial Rounded MT Bold" panose="020F0704030504030204" pitchFamily="34" charset="0"/>
            </a:endParaRPr>
          </a:p>
          <a:p>
            <a:pPr>
              <a:defRPr/>
            </a:pPr>
            <a:r>
              <a:rPr lang="it-IT" altLang="es-ES" sz="1200" dirty="0">
                <a:latin typeface="Arial Rounded MT Bold" panose="020F0704030504030204" pitchFamily="34" charset="0"/>
              </a:rPr>
              <a:t>L’utente viene individuato come procacciatore di informazioni. E per la teoria citata: tanto più è semplice reperire nuove risorse informative tanto meno tempo gli utenti  dedicheranno a ciascuna di esse.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07F3D0C-99EE-4DF9-96A1-05449D44CD53}"/>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8938850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309" y="113316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610094" y="1696317"/>
            <a:ext cx="6202266" cy="3231654"/>
          </a:xfrm>
          <a:prstGeom prst="rect">
            <a:avLst/>
          </a:prstGeom>
          <a:noFill/>
        </p:spPr>
        <p:txBody>
          <a:bodyPr wrap="square" rtlCol="0">
            <a:spAutoFit/>
          </a:bodyPr>
          <a:lstStyle/>
          <a:p>
            <a:pPr>
              <a:defRPr/>
            </a:pPr>
            <a:r>
              <a:rPr lang="it-IT" altLang="es-ES" sz="1200" b="1" i="1" dirty="0">
                <a:solidFill>
                  <a:srgbClr val="FF3399"/>
                </a:solidFill>
              </a:rPr>
              <a:t>Best </a:t>
            </a:r>
            <a:r>
              <a:rPr lang="it-IT" altLang="es-ES" sz="1200" b="1" i="1" dirty="0" err="1">
                <a:solidFill>
                  <a:srgbClr val="FF3399"/>
                </a:solidFill>
              </a:rPr>
              <a:t>Bet</a:t>
            </a:r>
            <a:r>
              <a:rPr lang="it-IT" altLang="es-ES" sz="1200" b="1" i="1" dirty="0">
                <a:solidFill>
                  <a:srgbClr val="FF3399"/>
                </a:solidFill>
              </a:rPr>
              <a:t>: </a:t>
            </a:r>
            <a:r>
              <a:rPr lang="it-IT" altLang="es-ES" sz="1200" b="1" i="1" dirty="0"/>
              <a:t>quelle pagine che si possono candidare come miglior risultato per certe</a:t>
            </a:r>
            <a:br>
              <a:rPr lang="it-IT" altLang="es-ES" sz="1200" b="1" i="1" dirty="0"/>
            </a:br>
            <a:r>
              <a:rPr lang="it-IT" altLang="es-ES" sz="1200" b="1" i="1" dirty="0" err="1"/>
              <a:t>query</a:t>
            </a:r>
            <a:r>
              <a:rPr lang="it-IT" altLang="es-ES" sz="1200" b="1" i="1" dirty="0"/>
              <a:t>.</a:t>
            </a:r>
            <a:br>
              <a:rPr lang="it-IT" altLang="es-ES" sz="1200" b="1" i="1" dirty="0"/>
            </a:br>
            <a:r>
              <a:rPr lang="it-IT" altLang="es-ES" sz="1200" b="1" dirty="0"/>
              <a:t>Non c’è modo di dire a un motore di ricerca esterno quali pagine del proprio sito </a:t>
            </a:r>
            <a:br>
              <a:rPr lang="it-IT" altLang="es-ES" sz="1200" b="1" dirty="0"/>
            </a:br>
            <a:r>
              <a:rPr lang="it-IT" altLang="es-ES" sz="1200" b="1" dirty="0"/>
              <a:t>sono più importante per ciascuna </a:t>
            </a:r>
            <a:r>
              <a:rPr lang="it-IT" altLang="es-ES" sz="1200" b="1" dirty="0" err="1"/>
              <a:t>query</a:t>
            </a:r>
            <a:r>
              <a:rPr lang="it-IT" altLang="es-ES" sz="1200" b="1" dirty="0"/>
              <a:t>. </a:t>
            </a:r>
          </a:p>
          <a:p>
            <a:pPr>
              <a:defRPr/>
            </a:pPr>
            <a:br>
              <a:rPr lang="it-IT" altLang="es-ES" sz="1200" b="1" dirty="0"/>
            </a:br>
            <a:r>
              <a:rPr lang="it-IT" altLang="es-ES" sz="1200" b="1" i="1" dirty="0"/>
              <a:t>Ma per il motore del ciascun sito web e per le query più importanti si può compilare una lista di risultati ordinati chiamata Best </a:t>
            </a:r>
            <a:r>
              <a:rPr lang="it-IT" altLang="es-ES" sz="1200" b="1" i="1" dirty="0" err="1"/>
              <a:t>Bet</a:t>
            </a:r>
            <a:r>
              <a:rPr lang="it-IT" altLang="es-ES" sz="1200" b="1" i="1" dirty="0"/>
              <a:t>.</a:t>
            </a:r>
          </a:p>
          <a:p>
            <a:pPr>
              <a:defRPr/>
            </a:pPr>
            <a:endParaRPr lang="it-IT" altLang="es-ES" sz="1200" b="1" i="1" dirty="0"/>
          </a:p>
          <a:p>
            <a:pPr>
              <a:defRPr/>
            </a:pPr>
            <a:r>
              <a:rPr lang="it-IT" altLang="es-ES" sz="1200" b="1" dirty="0"/>
              <a:t>Questa deve:</a:t>
            </a:r>
          </a:p>
          <a:p>
            <a:pPr>
              <a:defRPr/>
            </a:pPr>
            <a:endParaRPr lang="it-IT" altLang="es-ES" sz="1200" b="1" dirty="0"/>
          </a:p>
          <a:p>
            <a:pPr marL="171450" indent="-171450">
              <a:buFontTx/>
              <a:buChar char="-"/>
              <a:defRPr/>
            </a:pPr>
            <a:r>
              <a:rPr lang="it-IT" altLang="es-ES" sz="1200" b="1" dirty="0">
                <a:solidFill>
                  <a:srgbClr val="FF3399"/>
                </a:solidFill>
              </a:rPr>
              <a:t>Rispondere a marchi o nomi di prodotto</a:t>
            </a:r>
          </a:p>
          <a:p>
            <a:pPr marL="171450" indent="-171450">
              <a:buFontTx/>
              <a:buChar char="-"/>
              <a:defRPr/>
            </a:pPr>
            <a:r>
              <a:rPr lang="it-IT" altLang="es-ES" sz="1200" b="1" dirty="0">
                <a:solidFill>
                  <a:srgbClr val="FF3399"/>
                </a:solidFill>
              </a:rPr>
              <a:t>Rispondere a numeri di catalogo o codici</a:t>
            </a:r>
          </a:p>
          <a:p>
            <a:pPr marL="171450" indent="-171450">
              <a:buFontTx/>
              <a:buChar char="-"/>
              <a:defRPr/>
            </a:pPr>
            <a:r>
              <a:rPr lang="it-IT" altLang="es-ES" sz="1200" b="1" dirty="0">
                <a:solidFill>
                  <a:srgbClr val="FF3399"/>
                </a:solidFill>
              </a:rPr>
              <a:t>Rispondere a nomi di categoria </a:t>
            </a:r>
          </a:p>
          <a:p>
            <a:pPr marL="171450" indent="-171450">
              <a:buFontTx/>
              <a:buChar char="-"/>
              <a:defRPr/>
            </a:pPr>
            <a:r>
              <a:rPr lang="it-IT" altLang="es-ES" sz="1200" b="1" dirty="0">
                <a:solidFill>
                  <a:srgbClr val="FF3399"/>
                </a:solidFill>
              </a:rPr>
              <a:t>Rispondere a nomi di dirigenti o personale chiave</a:t>
            </a:r>
          </a:p>
          <a:p>
            <a:pPr>
              <a:defRPr/>
            </a:pPr>
            <a:endParaRPr lang="it-IT" altLang="es-ES" sz="1200" b="1" dirty="0"/>
          </a:p>
          <a:p>
            <a:pPr>
              <a:defRPr/>
            </a:pPr>
            <a:endParaRPr lang="it-IT" altLang="es-ES" sz="1200" b="1" i="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F2A9E68-388C-4F9D-B303-07AD671337A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549C19F-7CFA-4A34-A6B0-414ACA36C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3129218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0235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39652" y="1923678"/>
            <a:ext cx="6264696" cy="2123658"/>
          </a:xfrm>
          <a:prstGeom prst="rect">
            <a:avLst/>
          </a:prstGeom>
          <a:noFill/>
        </p:spPr>
        <p:txBody>
          <a:bodyPr wrap="square" rtlCol="0">
            <a:spAutoFit/>
          </a:bodyPr>
          <a:lstStyle/>
          <a:p>
            <a:pPr>
              <a:defRPr/>
            </a:pPr>
            <a:r>
              <a:rPr lang="it-IT" altLang="es-ES" sz="1200" b="1" i="1" dirty="0">
                <a:solidFill>
                  <a:srgbClr val="FF3399"/>
                </a:solidFill>
              </a:rPr>
              <a:t>L’ordinamento di una SERP: </a:t>
            </a:r>
          </a:p>
          <a:p>
            <a:pPr>
              <a:defRPr/>
            </a:pPr>
            <a:endParaRPr lang="it-IT" altLang="es-ES" sz="1200" b="1" i="1" dirty="0"/>
          </a:p>
          <a:p>
            <a:pPr>
              <a:defRPr/>
            </a:pPr>
            <a:r>
              <a:rPr lang="it-IT" altLang="es-ES" sz="1200" b="1" dirty="0"/>
              <a:t>Di norma una </a:t>
            </a:r>
            <a:r>
              <a:rPr lang="it-IT" altLang="es-ES" sz="1200" b="1" dirty="0" err="1"/>
              <a:t>serp</a:t>
            </a:r>
            <a:r>
              <a:rPr lang="it-IT" altLang="es-ES" sz="1200" b="1" dirty="0"/>
              <a:t> viene ordinata per rilevanza.</a:t>
            </a:r>
          </a:p>
          <a:p>
            <a:pPr>
              <a:defRPr/>
            </a:pPr>
            <a:r>
              <a:rPr lang="it-IT" altLang="es-ES" sz="1200" b="1" dirty="0"/>
              <a:t>Dare agli utenti la possibilità di ordinare le risposte per attributo (prezzo, data, </a:t>
            </a:r>
            <a:r>
              <a:rPr lang="it-IT" altLang="es-ES" sz="1200" b="1" dirty="0" err="1"/>
              <a:t>etc</a:t>
            </a:r>
            <a:r>
              <a:rPr lang="it-IT" altLang="es-ES" sz="1200" b="1" dirty="0"/>
              <a:t>)</a:t>
            </a:r>
          </a:p>
          <a:p>
            <a:pPr>
              <a:defRPr/>
            </a:pPr>
            <a:r>
              <a:rPr lang="it-IT" altLang="es-ES" sz="1200" b="1" dirty="0"/>
              <a:t>può essere utile. </a:t>
            </a:r>
          </a:p>
          <a:p>
            <a:pPr>
              <a:defRPr/>
            </a:pPr>
            <a:endParaRPr lang="it-IT" altLang="es-ES" sz="1200" b="1" dirty="0"/>
          </a:p>
          <a:p>
            <a:pPr>
              <a:defRPr/>
            </a:pPr>
            <a:r>
              <a:rPr lang="it-IT" altLang="es-ES" sz="1200" b="1" dirty="0"/>
              <a:t>Si consiglia di dare la possibilità di scegliere se ordinare in modo ASCENDETE O </a:t>
            </a:r>
            <a:br>
              <a:rPr lang="it-IT" altLang="es-ES" sz="1200" b="1" dirty="0"/>
            </a:br>
            <a:r>
              <a:rPr lang="it-IT" altLang="es-ES" sz="1200" b="1" dirty="0"/>
              <a:t>DISCENDENTE. </a:t>
            </a:r>
          </a:p>
          <a:p>
            <a:pPr>
              <a:defRPr/>
            </a:pPr>
            <a:endParaRPr lang="it-IT" altLang="es-ES" sz="1200" b="1" dirty="0"/>
          </a:p>
          <a:p>
            <a:pPr>
              <a:defRPr/>
            </a:pP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BCD55C0-1A39-4811-B94F-6FFE03080D5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0086D89E-CA19-4429-BC82-E8CC3521E3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529195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3477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620000" y="1833667"/>
            <a:ext cx="6264696" cy="2308324"/>
          </a:xfrm>
          <a:prstGeom prst="rect">
            <a:avLst/>
          </a:prstGeom>
          <a:noFill/>
        </p:spPr>
        <p:txBody>
          <a:bodyPr wrap="square" rtlCol="0">
            <a:spAutoFit/>
          </a:bodyPr>
          <a:lstStyle/>
          <a:p>
            <a:pPr>
              <a:defRPr/>
            </a:pPr>
            <a:r>
              <a:rPr lang="it-IT" altLang="es-ES" sz="1200" b="1" i="1" dirty="0">
                <a:solidFill>
                  <a:srgbClr val="FF3399"/>
                </a:solidFill>
              </a:rPr>
              <a:t>Nessun risultato in SERP:</a:t>
            </a:r>
          </a:p>
          <a:p>
            <a:pPr>
              <a:defRPr/>
            </a:pPr>
            <a:endParaRPr lang="it-IT" altLang="es-ES" sz="1200" b="1" i="1" dirty="0">
              <a:solidFill>
                <a:srgbClr val="FF3399"/>
              </a:solidFill>
            </a:endParaRPr>
          </a:p>
          <a:p>
            <a:pPr>
              <a:defRPr/>
            </a:pPr>
            <a:r>
              <a:rPr lang="it-IT" altLang="es-ES" sz="1200" b="1" dirty="0"/>
              <a:t>È’ importante indicare all’utente l’assenza di risultati della </a:t>
            </a:r>
            <a:r>
              <a:rPr lang="it-IT" altLang="es-ES" sz="1200" b="1" dirty="0" err="1"/>
              <a:t>query</a:t>
            </a:r>
            <a:r>
              <a:rPr lang="it-IT" altLang="es-ES" sz="1200" b="1" dirty="0"/>
              <a:t> perché potrebbe </a:t>
            </a:r>
            <a:br>
              <a:rPr lang="it-IT" altLang="es-ES" sz="1200" b="1" dirty="0"/>
            </a:br>
            <a:r>
              <a:rPr lang="it-IT" altLang="es-ES" sz="1200" b="1" dirty="0"/>
              <a:t>indurre l’utente ad aspettare la conclusione della ricerca, se non vi è indicazione </a:t>
            </a:r>
            <a:br>
              <a:rPr lang="it-IT" altLang="es-ES" sz="1200" b="1" dirty="0"/>
            </a:br>
            <a:r>
              <a:rPr lang="it-IT" altLang="es-ES" sz="1200" b="1" dirty="0"/>
              <a:t>che sia già conclusa. </a:t>
            </a:r>
          </a:p>
          <a:p>
            <a:pPr>
              <a:defRPr/>
            </a:pPr>
            <a:endParaRPr lang="it-IT" altLang="es-ES" sz="1200" b="1" i="1" dirty="0"/>
          </a:p>
          <a:p>
            <a:pPr>
              <a:defRPr/>
            </a:pPr>
            <a:r>
              <a:rPr lang="it-IT" altLang="es-ES" sz="1200" b="1" i="1" dirty="0">
                <a:solidFill>
                  <a:srgbClr val="FF3399"/>
                </a:solidFill>
              </a:rPr>
              <a:t>Un solo risultato in SERP:</a:t>
            </a:r>
          </a:p>
          <a:p>
            <a:pPr>
              <a:defRPr/>
            </a:pPr>
            <a:endParaRPr lang="it-IT" altLang="es-ES" sz="1200" b="1" i="1" dirty="0">
              <a:solidFill>
                <a:srgbClr val="FF3399"/>
              </a:solidFill>
            </a:endParaRPr>
          </a:p>
          <a:p>
            <a:pPr>
              <a:defRPr/>
            </a:pPr>
            <a:r>
              <a:rPr lang="it-IT" altLang="es-ES" sz="1200" b="1" dirty="0"/>
              <a:t>Se la </a:t>
            </a:r>
            <a:r>
              <a:rPr lang="it-IT" altLang="es-ES" sz="1200" b="1" dirty="0" err="1"/>
              <a:t>query</a:t>
            </a:r>
            <a:r>
              <a:rPr lang="it-IT" altLang="es-ES" sz="1200" b="1" dirty="0"/>
              <a:t> da un solo risultato è sconsigliato portare l’utente alla pagina trovata. </a:t>
            </a:r>
          </a:p>
          <a:p>
            <a:pPr>
              <a:defRPr/>
            </a:pPr>
            <a:r>
              <a:rPr lang="it-IT" altLang="es-ES" sz="1200" b="1" dirty="0"/>
              <a:t>Vedere apparire una pagina di un sito web anziché una pagina di risultati può </a:t>
            </a:r>
            <a:br>
              <a:rPr lang="it-IT" altLang="es-ES" sz="1200" b="1" dirty="0"/>
            </a:br>
            <a:r>
              <a:rPr lang="it-IT" altLang="es-ES" sz="1200" b="1" dirty="0"/>
              <a:t>creare confusione nell’utente.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11AF54ED-7F66-4C66-970F-0D33B436947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3A03095-BD68-46D9-AE73-0D26795876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0561293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0381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03648" y="1867728"/>
            <a:ext cx="6264696" cy="1200329"/>
          </a:xfrm>
          <a:prstGeom prst="rect">
            <a:avLst/>
          </a:prstGeom>
          <a:noFill/>
        </p:spPr>
        <p:txBody>
          <a:bodyPr wrap="square" rtlCol="0">
            <a:spAutoFit/>
          </a:bodyPr>
          <a:lstStyle/>
          <a:p>
            <a:pPr>
              <a:defRPr/>
            </a:pPr>
            <a:r>
              <a:rPr lang="it-IT" altLang="es-ES" sz="1200" b="1" i="1" dirty="0">
                <a:solidFill>
                  <a:srgbClr val="FF3399"/>
                </a:solidFill>
              </a:rPr>
              <a:t>SEO: </a:t>
            </a:r>
            <a:r>
              <a:rPr lang="it-IT" altLang="es-ES" sz="1200" b="1" i="1" dirty="0" err="1">
                <a:solidFill>
                  <a:srgbClr val="FF3399"/>
                </a:solidFill>
              </a:rPr>
              <a:t>Search</a:t>
            </a:r>
            <a:r>
              <a:rPr lang="it-IT" altLang="es-ES" sz="1200" b="1" i="1" dirty="0">
                <a:solidFill>
                  <a:srgbClr val="FF3399"/>
                </a:solidFill>
              </a:rPr>
              <a:t> Engine </a:t>
            </a:r>
            <a:r>
              <a:rPr lang="it-IT" altLang="es-ES" sz="1200" b="1" i="1" dirty="0" err="1">
                <a:solidFill>
                  <a:srgbClr val="FF3399"/>
                </a:solidFill>
              </a:rPr>
              <a:t>Optimization</a:t>
            </a:r>
            <a:endParaRPr lang="it-IT" altLang="es-ES" sz="1200" b="1" i="1" dirty="0">
              <a:solidFill>
                <a:srgbClr val="FF3399"/>
              </a:solidFill>
            </a:endParaRPr>
          </a:p>
          <a:p>
            <a:pPr>
              <a:defRPr/>
            </a:pPr>
            <a:endParaRPr lang="it-IT" altLang="es-ES" sz="1200" b="1" i="1" dirty="0">
              <a:solidFill>
                <a:srgbClr val="FF3399"/>
              </a:solidFill>
            </a:endParaRPr>
          </a:p>
          <a:p>
            <a:pPr>
              <a:defRPr/>
            </a:pPr>
            <a:r>
              <a:rPr lang="it-IT" altLang="es-ES" sz="1200" b="1" i="1" dirty="0"/>
              <a:t>È un insieme di metodi che possono migliorare il posizionamento di un sito nei </a:t>
            </a:r>
          </a:p>
          <a:p>
            <a:pPr>
              <a:defRPr/>
            </a:pPr>
            <a:r>
              <a:rPr lang="it-IT" altLang="es-ES" sz="1200" b="1" i="1" dirty="0"/>
              <a:t>motori di ricerca.</a:t>
            </a:r>
          </a:p>
          <a:p>
            <a:pPr>
              <a:defRPr/>
            </a:pPr>
            <a:endParaRPr lang="it-IT" altLang="es-ES" sz="1200" b="1" i="1" dirty="0"/>
          </a:p>
          <a:p>
            <a:pPr>
              <a:defRPr/>
            </a:pPr>
            <a:r>
              <a:rPr lang="it-IT" altLang="es-ES" sz="1200" b="1" dirty="0"/>
              <a:t>I metodi SEO accettabili riguardano 3 ambiti:</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1E85741-018D-44B3-B73A-958DCD6794A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E4EDF211-3560-484C-8455-77FDF48B2E62}"/>
              </a:ext>
            </a:extLst>
          </p:cNvPr>
          <p:cNvGraphicFramePr/>
          <p:nvPr>
            <p:extLst>
              <p:ext uri="{D42A27DB-BD31-4B8C-83A1-F6EECF244321}">
                <p14:modId xmlns:p14="http://schemas.microsoft.com/office/powerpoint/2010/main" val="200644348"/>
              </p:ext>
            </p:extLst>
          </p:nvPr>
        </p:nvGraphicFramePr>
        <p:xfrm>
          <a:off x="1490272" y="2931790"/>
          <a:ext cx="5818032" cy="147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extLst>
              <a:ext uri="{FF2B5EF4-FFF2-40B4-BE49-F238E27FC236}">
                <a16:creationId xmlns:a16="http://schemas.microsoft.com/office/drawing/2014/main" id="{65655C19-676E-4E39-8390-AC90BC95AD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285867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F9C10D9-750E-41BA-823D-A7F71502AA47}"/>
              </a:ext>
            </a:extLst>
          </p:cNvPr>
          <p:cNvSpPr/>
          <p:nvPr/>
        </p:nvSpPr>
        <p:spPr>
          <a:xfrm>
            <a:off x="1620000" y="2018333"/>
            <a:ext cx="6120352" cy="1705545"/>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620000" y="1397349"/>
            <a:ext cx="612035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610094" y="2018333"/>
            <a:ext cx="6264696" cy="1569660"/>
          </a:xfrm>
          <a:prstGeom prst="rect">
            <a:avLst/>
          </a:prstGeom>
          <a:noFill/>
        </p:spPr>
        <p:txBody>
          <a:bodyPr wrap="square" rtlCol="0">
            <a:spAutoFit/>
          </a:bodyPr>
          <a:lstStyle/>
          <a:p>
            <a:pPr>
              <a:defRPr/>
            </a:pPr>
            <a:r>
              <a:rPr lang="it-IT" altLang="es-ES" sz="1200" b="1" i="1" dirty="0">
                <a:solidFill>
                  <a:srgbClr val="FF3399"/>
                </a:solidFill>
              </a:rPr>
              <a:t>SEO sul linguaggio</a:t>
            </a:r>
          </a:p>
          <a:p>
            <a:pPr>
              <a:defRPr/>
            </a:pPr>
            <a:endParaRPr lang="it-IT" altLang="es-ES" sz="1200" b="1" i="1" dirty="0"/>
          </a:p>
          <a:p>
            <a:pPr>
              <a:defRPr/>
            </a:pPr>
            <a:r>
              <a:rPr lang="it-IT" altLang="es-ES" sz="1200" b="1" dirty="0"/>
              <a:t>È fondamentale esprimersi con le parole che l’utente conosce e usa. </a:t>
            </a:r>
          </a:p>
          <a:p>
            <a:pPr>
              <a:defRPr/>
            </a:pPr>
            <a:r>
              <a:rPr lang="it-IT" altLang="es-ES" sz="1200" b="1" dirty="0"/>
              <a:t>Questo perché i motori di ricerca tendono a dare un peso maggiore alle parole che</a:t>
            </a:r>
            <a:br>
              <a:rPr lang="it-IT" altLang="es-ES" sz="1200" b="1" dirty="0"/>
            </a:br>
            <a:r>
              <a:rPr lang="it-IT" altLang="es-ES" sz="1200" b="1" dirty="0"/>
              <a:t>compaiono nei titoli.</a:t>
            </a:r>
          </a:p>
          <a:p>
            <a:pPr>
              <a:defRPr/>
            </a:pPr>
            <a:endParaRPr lang="it-IT" altLang="es-ES" sz="1200" b="1" dirty="0"/>
          </a:p>
          <a:p>
            <a:pPr>
              <a:defRPr/>
            </a:pPr>
            <a:r>
              <a:rPr lang="it-IT" altLang="es-ES" sz="1200" b="1" dirty="0"/>
              <a:t>Gli utenti scandiscono il risultato e spesso leggono solo il titolo</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E7B3010-C94E-456B-8949-84F01AB7BE1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6957CB0F-D393-453E-B596-0F10776AF8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559762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F5B7723-223E-49F0-AE7A-88065595FCE3}"/>
              </a:ext>
            </a:extLst>
          </p:cNvPr>
          <p:cNvSpPr/>
          <p:nvPr/>
        </p:nvSpPr>
        <p:spPr>
          <a:xfrm>
            <a:off x="1403648" y="1779662"/>
            <a:ext cx="6254790" cy="2115509"/>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03648" y="1225719"/>
            <a:ext cx="6264696"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393742" y="1857465"/>
            <a:ext cx="6264696" cy="2308324"/>
          </a:xfrm>
          <a:prstGeom prst="rect">
            <a:avLst/>
          </a:prstGeom>
          <a:noFill/>
        </p:spPr>
        <p:txBody>
          <a:bodyPr wrap="square" rtlCol="0">
            <a:spAutoFit/>
          </a:bodyPr>
          <a:lstStyle/>
          <a:p>
            <a:pPr>
              <a:defRPr/>
            </a:pPr>
            <a:r>
              <a:rPr lang="it-IT" altLang="es-ES" sz="1200" b="1" i="1" dirty="0">
                <a:solidFill>
                  <a:srgbClr val="FF3399"/>
                </a:solidFill>
              </a:rPr>
              <a:t>SEO sul linguaggio</a:t>
            </a:r>
          </a:p>
          <a:p>
            <a:pPr>
              <a:defRPr/>
            </a:pPr>
            <a:endParaRPr lang="it-IT" altLang="es-ES" sz="1200" b="1" i="1" dirty="0"/>
          </a:p>
          <a:p>
            <a:pPr>
              <a:defRPr/>
            </a:pPr>
            <a:r>
              <a:rPr lang="it-IT" altLang="es-ES" sz="1200" b="1" dirty="0"/>
              <a:t>Non ha alcun senso attirare più utenti al solo scopo di vederli rimbalzare via poiché la pagina è incomprensibile o poco pratica. </a:t>
            </a:r>
          </a:p>
          <a:p>
            <a:pPr>
              <a:defRPr/>
            </a:pPr>
            <a:endParaRPr lang="it-IT" altLang="es-ES" sz="1200" b="1" dirty="0"/>
          </a:p>
          <a:p>
            <a:pPr>
              <a:defRPr/>
            </a:pPr>
            <a:r>
              <a:rPr lang="it-IT" altLang="es-ES" sz="1200" b="1" dirty="0"/>
              <a:t>I metodi per scoprire il linguaggio dell’utente del proprio sito sono i propri log (per scoprire le query utilizzate dagli utenti) e i test, </a:t>
            </a:r>
          </a:p>
          <a:p>
            <a:pPr>
              <a:defRPr/>
            </a:pPr>
            <a:endParaRPr lang="it-IT" altLang="es-ES" sz="1200" b="1" dirty="0"/>
          </a:p>
          <a:p>
            <a:pPr>
              <a:defRPr/>
            </a:pPr>
            <a:r>
              <a:rPr lang="it-IT" altLang="es-ES" sz="1200" b="1" dirty="0"/>
              <a:t>IMPORTANTE: pensare al SEO in termini di frasi – chiave, queste tendono a portare</a:t>
            </a:r>
          </a:p>
          <a:p>
            <a:pPr>
              <a:defRPr/>
            </a:pPr>
            <a:r>
              <a:rPr lang="it-IT" altLang="es-ES" sz="1200" b="1" dirty="0"/>
              <a:t>più utenti/clienti. </a:t>
            </a:r>
          </a:p>
          <a:p>
            <a:pPr>
              <a:defRPr/>
            </a:pPr>
            <a:r>
              <a:rPr lang="it-IT" altLang="es-ES" sz="1200" b="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10D76E0-1AD4-4926-9D48-E6ED7E82FF3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4D63D2FA-3304-4A74-97F0-F59DCC8F2A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8622932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AF06946-1064-468F-A7A0-43ADF50FBAE6}"/>
              </a:ext>
            </a:extLst>
          </p:cNvPr>
          <p:cNvSpPr/>
          <p:nvPr/>
        </p:nvSpPr>
        <p:spPr>
          <a:xfrm>
            <a:off x="1547664" y="1856984"/>
            <a:ext cx="6120680" cy="1866894"/>
          </a:xfrm>
          <a:prstGeom prst="rect">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547664" y="1198442"/>
            <a:ext cx="612068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95913" y="1916673"/>
            <a:ext cx="6264696" cy="2492990"/>
          </a:xfrm>
          <a:prstGeom prst="rect">
            <a:avLst/>
          </a:prstGeom>
          <a:noFill/>
        </p:spPr>
        <p:txBody>
          <a:bodyPr wrap="square" rtlCol="0">
            <a:spAutoFit/>
          </a:bodyPr>
          <a:lstStyle/>
          <a:p>
            <a:pPr>
              <a:defRPr/>
            </a:pPr>
            <a:r>
              <a:rPr lang="it-IT" altLang="es-ES" sz="1200" b="1" i="1" dirty="0">
                <a:solidFill>
                  <a:srgbClr val="00B050"/>
                </a:solidFill>
              </a:rPr>
              <a:t>SEO sull’architettura</a:t>
            </a:r>
          </a:p>
          <a:p>
            <a:pPr>
              <a:defRPr/>
            </a:pPr>
            <a:endParaRPr lang="it-IT" altLang="es-ES" sz="1200" b="1" i="1" dirty="0"/>
          </a:p>
          <a:p>
            <a:pPr>
              <a:defRPr/>
            </a:pPr>
            <a:r>
              <a:rPr lang="it-IT" altLang="es-ES" sz="1200" b="1" dirty="0"/>
              <a:t>È importante per:</a:t>
            </a:r>
          </a:p>
          <a:p>
            <a:pPr>
              <a:defRPr/>
            </a:pPr>
            <a:r>
              <a:rPr lang="it-IT" altLang="es-ES" sz="1200" b="1" dirty="0"/>
              <a:t>- Garantire che le pagine di un sito vengano indicizzate</a:t>
            </a:r>
          </a:p>
          <a:p>
            <a:pPr>
              <a:defRPr/>
            </a:pPr>
            <a:r>
              <a:rPr lang="it-IT" altLang="es-ES" sz="1200" b="1" dirty="0"/>
              <a:t>- Garantire un’adeguata struttura di link per guidare i programmi che navigano il </a:t>
            </a:r>
            <a:br>
              <a:rPr lang="it-IT" altLang="es-ES" sz="1200" b="1" dirty="0"/>
            </a:br>
            <a:r>
              <a:rPr lang="it-IT" altLang="es-ES" sz="1200" b="1" dirty="0"/>
              <a:t>web raccogliendo informazioni per i motori (spider) attraverso i contenuti.</a:t>
            </a:r>
          </a:p>
          <a:p>
            <a:pPr>
              <a:defRPr/>
            </a:pPr>
            <a:endParaRPr lang="it-IT" altLang="es-ES" sz="1200" b="1" dirty="0"/>
          </a:p>
          <a:p>
            <a:pPr>
              <a:defRPr/>
            </a:pPr>
            <a:r>
              <a:rPr lang="it-IT" altLang="es-ES" sz="1200" b="1" dirty="0"/>
              <a:t>Accertarsi che esista una precisa sequenza di link dalla homepage a qualunque</a:t>
            </a:r>
            <a:br>
              <a:rPr lang="it-IT" altLang="es-ES" sz="1200" b="1" dirty="0"/>
            </a:br>
            <a:r>
              <a:rPr lang="it-IT" altLang="es-ES" sz="1200" b="1" dirty="0"/>
              <a:t>pagina si voglia vedere indicizzata nei motori di ricerca.</a:t>
            </a:r>
          </a:p>
          <a:p>
            <a:pPr>
              <a:defRPr/>
            </a:pPr>
            <a:endParaRPr lang="it-IT" altLang="es-ES" sz="1200" b="1" dirty="0"/>
          </a:p>
          <a:p>
            <a:pPr>
              <a:defRPr/>
            </a:pPr>
            <a:endParaRPr lang="it-IT" altLang="es-ES" sz="1200" b="1" dirty="0"/>
          </a:p>
          <a:p>
            <a:pPr>
              <a:defRPr/>
            </a:pPr>
            <a:r>
              <a:rPr lang="it-IT" altLang="es-ES" sz="1200" b="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5D0D308-579C-4890-827A-2E5AAF49DD1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69611FDD-998C-418D-AC9F-92D2D1E72A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4758897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8D6FBC0-1D1C-4B9D-91EC-7E9826A1FD36}"/>
              </a:ext>
            </a:extLst>
          </p:cNvPr>
          <p:cNvSpPr/>
          <p:nvPr/>
        </p:nvSpPr>
        <p:spPr>
          <a:xfrm>
            <a:off x="1384039" y="1948157"/>
            <a:ext cx="6120680" cy="2063753"/>
          </a:xfrm>
          <a:prstGeom prst="rect">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357345" y="1235847"/>
            <a:ext cx="6147374"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39652" y="2084551"/>
            <a:ext cx="6228692" cy="2492990"/>
          </a:xfrm>
          <a:prstGeom prst="rect">
            <a:avLst/>
          </a:prstGeom>
          <a:noFill/>
        </p:spPr>
        <p:txBody>
          <a:bodyPr wrap="square" rtlCol="0">
            <a:spAutoFit/>
          </a:bodyPr>
          <a:lstStyle/>
          <a:p>
            <a:pPr>
              <a:defRPr/>
            </a:pPr>
            <a:r>
              <a:rPr lang="it-IT" altLang="es-ES" sz="1200" b="1" i="1" dirty="0">
                <a:solidFill>
                  <a:srgbClr val="00B050"/>
                </a:solidFill>
              </a:rPr>
              <a:t>SEO sull’architettura</a:t>
            </a:r>
          </a:p>
          <a:p>
            <a:pPr>
              <a:defRPr/>
            </a:pPr>
            <a:endParaRPr lang="it-IT" altLang="es-ES" sz="1200" b="1" i="1" dirty="0"/>
          </a:p>
          <a:p>
            <a:pPr>
              <a:defRPr/>
            </a:pPr>
            <a:r>
              <a:rPr lang="it-IT" altLang="es-ES" sz="1200" b="1" dirty="0"/>
              <a:t>È importante per:</a:t>
            </a:r>
          </a:p>
          <a:p>
            <a:pPr>
              <a:defRPr/>
            </a:pPr>
            <a:r>
              <a:rPr lang="it-IT" altLang="es-ES" sz="1200" b="1" dirty="0"/>
              <a:t>- Garantire che le pagine di un sito vengano indicizzate</a:t>
            </a:r>
          </a:p>
          <a:p>
            <a:pPr marL="171450" indent="-171450">
              <a:buFontTx/>
              <a:buChar char="-"/>
              <a:defRPr/>
            </a:pPr>
            <a:r>
              <a:rPr lang="it-IT" altLang="es-ES" sz="1200" b="1" dirty="0"/>
              <a:t>Garantire un’adeguata struttura di link per guidare i programmi che navigano il </a:t>
            </a:r>
            <a:br>
              <a:rPr lang="it-IT" altLang="es-ES" sz="1200" b="1" dirty="0"/>
            </a:br>
            <a:r>
              <a:rPr lang="it-IT" altLang="es-ES" sz="1200" b="1" dirty="0"/>
              <a:t>web raccogliendo informazioni per i motori (spider) attraverso i contenuti.</a:t>
            </a:r>
          </a:p>
          <a:p>
            <a:pPr>
              <a:defRPr/>
            </a:pPr>
            <a:endParaRPr lang="it-IT" altLang="es-ES" sz="1200" b="1" dirty="0"/>
          </a:p>
          <a:p>
            <a:pPr>
              <a:defRPr/>
            </a:pPr>
            <a:r>
              <a:rPr lang="it-IT" altLang="es-ES" sz="1200" b="1" dirty="0"/>
              <a:t>Accertarsi che esista una precisa sequenza di link dalla homepage a qualunque</a:t>
            </a:r>
            <a:br>
              <a:rPr lang="it-IT" altLang="es-ES" sz="1200" b="1" dirty="0"/>
            </a:br>
            <a:r>
              <a:rPr lang="it-IT" altLang="es-ES" sz="1200" b="1" dirty="0"/>
              <a:t>pagina si voglia vedere indicizzata nei motori di ricerca.</a:t>
            </a:r>
          </a:p>
          <a:p>
            <a:pPr>
              <a:defRPr/>
            </a:pPr>
            <a:endParaRPr lang="it-IT" altLang="es-ES" sz="1200" b="1" dirty="0"/>
          </a:p>
          <a:p>
            <a:pPr>
              <a:defRPr/>
            </a:pPr>
            <a:endParaRPr lang="it-IT" altLang="es-ES" sz="1200" b="1" dirty="0"/>
          </a:p>
          <a:p>
            <a:pPr>
              <a:defRPr/>
            </a:pPr>
            <a:r>
              <a:rPr lang="it-IT" altLang="es-ES" sz="1200" b="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3AA387A-D716-4810-B1EF-9212A1E594F1}"/>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F63A4DD-96F8-465C-8D69-95CB0FC25D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3295790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1A8E804-04A2-4789-BEF4-600A95FC325B}"/>
              </a:ext>
            </a:extLst>
          </p:cNvPr>
          <p:cNvSpPr/>
          <p:nvPr/>
        </p:nvSpPr>
        <p:spPr>
          <a:xfrm>
            <a:off x="1500841" y="1910544"/>
            <a:ext cx="6264696" cy="216024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500840" y="1225554"/>
            <a:ext cx="6264695"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35060" y="1756953"/>
            <a:ext cx="6264696" cy="2677656"/>
          </a:xfrm>
          <a:prstGeom prst="rect">
            <a:avLst/>
          </a:prstGeom>
          <a:noFill/>
        </p:spPr>
        <p:txBody>
          <a:bodyPr wrap="square" rtlCol="0">
            <a:spAutoFit/>
          </a:bodyPr>
          <a:lstStyle/>
          <a:p>
            <a:pPr>
              <a:defRPr/>
            </a:pPr>
            <a:endParaRPr lang="it-IT" altLang="es-ES" sz="1200" b="1" i="1" dirty="0"/>
          </a:p>
          <a:p>
            <a:pPr>
              <a:defRPr/>
            </a:pPr>
            <a:endParaRPr lang="it-IT" altLang="es-ES" sz="1200" b="1" i="1" dirty="0">
              <a:solidFill>
                <a:schemeClr val="accent4">
                  <a:lumMod val="40000"/>
                  <a:lumOff val="60000"/>
                </a:schemeClr>
              </a:solidFill>
            </a:endParaRPr>
          </a:p>
          <a:p>
            <a:pPr>
              <a:defRPr/>
            </a:pPr>
            <a:r>
              <a:rPr lang="it-IT" altLang="es-ES" sz="1200" b="1" i="1" dirty="0">
                <a:solidFill>
                  <a:srgbClr val="7030A0"/>
                </a:solidFill>
              </a:rPr>
              <a:t>SEO sulla reputazione</a:t>
            </a:r>
            <a:endParaRPr lang="it-IT" altLang="es-ES" sz="1200" b="1" dirty="0">
              <a:solidFill>
                <a:srgbClr val="7030A0"/>
              </a:solidFill>
            </a:endParaRPr>
          </a:p>
          <a:p>
            <a:pPr>
              <a:defRPr/>
            </a:pPr>
            <a:endParaRPr lang="it-IT" altLang="es-ES" sz="1200" b="1" dirty="0"/>
          </a:p>
          <a:p>
            <a:pPr>
              <a:defRPr/>
            </a:pPr>
            <a:r>
              <a:rPr lang="it-IT" altLang="es-ES" sz="1200" b="1" dirty="0"/>
              <a:t>I motori di ricerca pongono grande attenzione alla reputazione dei siti. Lo fanno </a:t>
            </a:r>
            <a:br>
              <a:rPr lang="it-IT" altLang="es-ES" sz="1200" b="1" dirty="0"/>
            </a:br>
            <a:r>
              <a:rPr lang="it-IT" altLang="es-ES" sz="1200" b="1" dirty="0"/>
              <a:t>contando il numero di link che puntano ad un determinato sito.</a:t>
            </a:r>
          </a:p>
          <a:p>
            <a:pPr>
              <a:defRPr/>
            </a:pPr>
            <a:endParaRPr lang="it-IT" altLang="es-ES" sz="1200" b="1" dirty="0"/>
          </a:p>
          <a:p>
            <a:pPr>
              <a:defRPr/>
            </a:pPr>
            <a:r>
              <a:rPr lang="it-IT" altLang="es-ES" sz="1200" b="1" dirty="0"/>
              <a:t>Concetto chiave: se molti siti considerano il vostro sito fidato significa che il vostro</a:t>
            </a:r>
          </a:p>
          <a:p>
            <a:pPr>
              <a:defRPr/>
            </a:pPr>
            <a:r>
              <a:rPr lang="it-IT" altLang="es-ES" sz="1200" b="1" dirty="0"/>
              <a:t>sito è importante. </a:t>
            </a:r>
          </a:p>
          <a:p>
            <a:pPr>
              <a:defRPr/>
            </a:pPr>
            <a:endParaRPr lang="it-IT" altLang="es-ES" sz="1200" b="1" dirty="0"/>
          </a:p>
          <a:p>
            <a:pPr>
              <a:defRPr/>
            </a:pPr>
            <a:r>
              <a:rPr lang="it-IT" altLang="es-ES" sz="1200" b="1" dirty="0"/>
              <a:t>LINK: criterio determinante per la reputazione web. </a:t>
            </a:r>
          </a:p>
          <a:p>
            <a:pPr>
              <a:defRPr/>
            </a:pPr>
            <a:endParaRPr lang="it-IT" altLang="es-ES" sz="1200" b="1" dirty="0"/>
          </a:p>
          <a:p>
            <a:pPr>
              <a:defRPr/>
            </a:pPr>
            <a:r>
              <a:rPr lang="it-IT" altLang="es-ES" sz="1200" b="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4FE4F4C-5BDB-4027-A046-95BE8B493EA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D038CA60-B6E7-4425-A524-865ADB6CE0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5991255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0896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610094" y="1921235"/>
            <a:ext cx="6264696" cy="2123658"/>
          </a:xfrm>
          <a:prstGeom prst="rect">
            <a:avLst/>
          </a:prstGeom>
          <a:noFill/>
        </p:spPr>
        <p:txBody>
          <a:bodyPr wrap="square" rtlCol="0">
            <a:spAutoFit/>
          </a:bodyPr>
          <a:lstStyle/>
          <a:p>
            <a:pPr>
              <a:defRPr/>
            </a:pPr>
            <a:r>
              <a:rPr lang="it-IT" altLang="es-ES" sz="1200" b="1" i="1" dirty="0">
                <a:solidFill>
                  <a:schemeClr val="tx2">
                    <a:lumMod val="60000"/>
                    <a:lumOff val="40000"/>
                  </a:schemeClr>
                </a:solidFill>
              </a:rPr>
              <a:t>Navigazione e architetture dell’informazione:</a:t>
            </a:r>
          </a:p>
          <a:p>
            <a:pPr>
              <a:defRPr/>
            </a:pPr>
            <a:endParaRPr lang="it-IT" altLang="es-ES" sz="1200" b="1" i="1" dirty="0"/>
          </a:p>
          <a:p>
            <a:pPr>
              <a:defRPr/>
            </a:pPr>
            <a:r>
              <a:rPr lang="it-IT" altLang="es-ES" sz="1200" b="1" dirty="0"/>
              <a:t>Un sito ben strutturato da agli utenti ciò che cercano quando lo cercano. </a:t>
            </a:r>
          </a:p>
          <a:p>
            <a:pPr>
              <a:defRPr/>
            </a:pPr>
            <a:endParaRPr lang="it-IT" altLang="es-ES" sz="1200" b="1" i="1" dirty="0"/>
          </a:p>
          <a:p>
            <a:pPr>
              <a:defRPr/>
            </a:pPr>
            <a:r>
              <a:rPr lang="it-IT" altLang="es-ES" sz="1200" b="1" dirty="0"/>
              <a:t>A causare i maggiori problemi di ricerca sono le 4 funzionalità che collettivamente </a:t>
            </a:r>
            <a:br>
              <a:rPr lang="it-IT" altLang="es-ES" sz="1200" b="1" dirty="0"/>
            </a:br>
            <a:r>
              <a:rPr lang="it-IT" altLang="es-ES" sz="1200" b="1" dirty="0"/>
              <a:t>vengono chiamate REPERIBILITA’. </a:t>
            </a:r>
          </a:p>
          <a:p>
            <a:pPr>
              <a:defRPr/>
            </a:pPr>
            <a:endParaRPr lang="it-IT" altLang="es-ES" sz="1200" b="1" i="1" dirty="0"/>
          </a:p>
          <a:p>
            <a:pPr>
              <a:defRPr/>
            </a:pPr>
            <a:r>
              <a:rPr lang="it-IT" altLang="es-ES" sz="1200" b="1" dirty="0"/>
              <a:t>La reperibilità determina quanto è facile trovare qualcosa navigando piuttosto che utilizzando la funzione di ricerca.</a:t>
            </a:r>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39EB7FF-2642-497F-BC53-EE7E5C1EB0C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445A0C4F-4F32-41B2-BCB2-7EDCBE2F88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706917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5183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altLang="ko-KR" sz="1200" b="1" dirty="0">
                <a:solidFill>
                  <a:schemeClr val="tx1"/>
                </a:solidFill>
              </a:rPr>
              <a:t>L’arrivo dell’utente da un motore di ricerca</a:t>
            </a:r>
            <a:endParaRPr lang="ko-KR" altLang="en-US" sz="1200" b="1" dirty="0">
              <a:solidFill>
                <a:schemeClr val="tx1"/>
              </a:solidFill>
            </a:endParaRPr>
          </a:p>
        </p:txBody>
      </p:sp>
      <p:sp>
        <p:nvSpPr>
          <p:cNvPr id="6" name="TextBox 5"/>
          <p:cNvSpPr txBox="1"/>
          <p:nvPr/>
        </p:nvSpPr>
        <p:spPr>
          <a:xfrm>
            <a:off x="1579342" y="1848639"/>
            <a:ext cx="6207782" cy="276999"/>
          </a:xfrm>
          <a:prstGeom prst="rect">
            <a:avLst/>
          </a:prstGeom>
          <a:noFill/>
        </p:spPr>
        <p:txBody>
          <a:bodyPr wrap="square" rtlCol="0">
            <a:spAutoFit/>
          </a:bodyPr>
          <a:lstStyle/>
          <a:p>
            <a:pPr>
              <a:defRPr/>
            </a:pPr>
            <a:r>
              <a:rPr lang="it-IT" altLang="es-ES" sz="1200" dirty="0" err="1">
                <a:latin typeface="Arial Rounded MT Bold" panose="020F0704030504030204" pitchFamily="34" charset="0"/>
              </a:rPr>
              <a:t>Affinchè</a:t>
            </a:r>
            <a:r>
              <a:rPr lang="it-IT" altLang="es-ES" sz="1200" dirty="0">
                <a:latin typeface="Arial Rounded MT Bold" panose="020F0704030504030204" pitchFamily="34" charset="0"/>
              </a:rPr>
              <a:t> l’utente sia interessato a navigare nel vostro sito dovrete cercare di:</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969B91E-2E07-4B5C-BB57-1A24387B832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198E7D76-F454-4B0E-815F-40CAF93984BC}"/>
              </a:ext>
            </a:extLst>
          </p:cNvPr>
          <p:cNvGraphicFramePr/>
          <p:nvPr>
            <p:extLst>
              <p:ext uri="{D42A27DB-BD31-4B8C-83A1-F6EECF244321}">
                <p14:modId xmlns:p14="http://schemas.microsoft.com/office/powerpoint/2010/main" val="1607005737"/>
              </p:ext>
            </p:extLst>
          </p:nvPr>
        </p:nvGraphicFramePr>
        <p:xfrm>
          <a:off x="1610094" y="2288260"/>
          <a:ext cx="5770218" cy="18676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04727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2606" y="130808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graphicFrame>
        <p:nvGraphicFramePr>
          <p:cNvPr id="2" name="Diagrama 1">
            <a:extLst>
              <a:ext uri="{FF2B5EF4-FFF2-40B4-BE49-F238E27FC236}">
                <a16:creationId xmlns:a16="http://schemas.microsoft.com/office/drawing/2014/main" id="{4BCC7955-DD1D-4CDC-B774-3CF59B28EB59}"/>
              </a:ext>
            </a:extLst>
          </p:cNvPr>
          <p:cNvGraphicFramePr/>
          <p:nvPr>
            <p:extLst>
              <p:ext uri="{D42A27DB-BD31-4B8C-83A1-F6EECF244321}">
                <p14:modId xmlns:p14="http://schemas.microsoft.com/office/powerpoint/2010/main" val="835089931"/>
              </p:ext>
            </p:extLst>
          </p:nvPr>
        </p:nvGraphicFramePr>
        <p:xfrm>
          <a:off x="1795266" y="2280194"/>
          <a:ext cx="4979580"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63CDED9-FC11-4167-97D9-D09D865FE21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2" name="CuadroTexto 11">
            <a:extLst>
              <a:ext uri="{FF2B5EF4-FFF2-40B4-BE49-F238E27FC236}">
                <a16:creationId xmlns:a16="http://schemas.microsoft.com/office/drawing/2014/main" id="{9C904B0A-10A8-4EB3-8918-BB2DAA5503E8}"/>
              </a:ext>
            </a:extLst>
          </p:cNvPr>
          <p:cNvSpPr txBox="1"/>
          <p:nvPr/>
        </p:nvSpPr>
        <p:spPr>
          <a:xfrm>
            <a:off x="1422606" y="1839898"/>
            <a:ext cx="4979580" cy="276999"/>
          </a:xfrm>
          <a:prstGeom prst="rect">
            <a:avLst/>
          </a:prstGeom>
          <a:noFill/>
        </p:spPr>
        <p:txBody>
          <a:bodyPr wrap="square">
            <a:spAutoFit/>
          </a:bodyPr>
          <a:lstStyle/>
          <a:p>
            <a:pPr lvl="0"/>
            <a:r>
              <a:rPr lang="it-IT" sz="1200" b="1" dirty="0"/>
              <a:t>4 funzioni che vengono collettivamente chiamate </a:t>
            </a:r>
            <a:r>
              <a:rPr lang="it-IT" sz="1200" b="1" dirty="0">
                <a:solidFill>
                  <a:srgbClr val="FF3399"/>
                </a:solidFill>
              </a:rPr>
              <a:t>REPERIBILITÀ</a:t>
            </a:r>
            <a:r>
              <a:rPr lang="it-IT" sz="1200" b="1" dirty="0"/>
              <a:t>:</a:t>
            </a:r>
            <a:endParaRPr lang="es-ES" sz="1200" dirty="0"/>
          </a:p>
        </p:txBody>
      </p:sp>
      <p:pic>
        <p:nvPicPr>
          <p:cNvPr id="10" name="Imagen 9">
            <a:extLst>
              <a:ext uri="{FF2B5EF4-FFF2-40B4-BE49-F238E27FC236}">
                <a16:creationId xmlns:a16="http://schemas.microsoft.com/office/drawing/2014/main" id="{E23475FF-26F6-412E-8908-F1DAD5E965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4366698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27400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39652" y="1851670"/>
            <a:ext cx="6264696" cy="276999"/>
          </a:xfrm>
          <a:prstGeom prst="rect">
            <a:avLst/>
          </a:prstGeom>
          <a:noFill/>
        </p:spPr>
        <p:txBody>
          <a:bodyPr wrap="square" rtlCol="0">
            <a:spAutoFit/>
          </a:bodyPr>
          <a:lstStyle/>
          <a:p>
            <a:pPr>
              <a:defRPr/>
            </a:pPr>
            <a:r>
              <a:rPr lang="it-IT" altLang="es-ES" sz="1200" b="1" dirty="0">
                <a:solidFill>
                  <a:srgbClr val="FF3399"/>
                </a:solidFill>
              </a:rPr>
              <a:t>RICORDA CHE: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D45190E-7594-4FA5-BB26-08DAD8C3038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83975685-81A5-4A72-B311-0B91B53FFE85}"/>
              </a:ext>
            </a:extLst>
          </p:cNvPr>
          <p:cNvGraphicFramePr/>
          <p:nvPr>
            <p:extLst>
              <p:ext uri="{D42A27DB-BD31-4B8C-83A1-F6EECF244321}">
                <p14:modId xmlns:p14="http://schemas.microsoft.com/office/powerpoint/2010/main" val="2925344687"/>
              </p:ext>
            </p:extLst>
          </p:nvPr>
        </p:nvGraphicFramePr>
        <p:xfrm>
          <a:off x="1558205" y="2128669"/>
          <a:ext cx="5688632" cy="2303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extLst>
              <a:ext uri="{FF2B5EF4-FFF2-40B4-BE49-F238E27FC236}">
                <a16:creationId xmlns:a16="http://schemas.microsoft.com/office/drawing/2014/main" id="{A0AE42E2-7F50-432A-9CBD-DD823837F0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431507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23856"/>
            <a:ext cx="574337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47664" y="1995686"/>
            <a:ext cx="6264696" cy="2123658"/>
          </a:xfrm>
          <a:prstGeom prst="rect">
            <a:avLst/>
          </a:prstGeom>
          <a:noFill/>
        </p:spPr>
        <p:txBody>
          <a:bodyPr wrap="square" rtlCol="0">
            <a:spAutoFit/>
          </a:bodyPr>
          <a:lstStyle/>
          <a:p>
            <a:pPr>
              <a:defRPr/>
            </a:pPr>
            <a:r>
              <a:rPr lang="it-IT" altLang="es-ES" sz="1200" b="1" i="1" dirty="0">
                <a:solidFill>
                  <a:srgbClr val="FF3399"/>
                </a:solidFill>
              </a:rPr>
              <a:t>Navigazione: una struttura di navigazione coerente aiuta l’utente. </a:t>
            </a:r>
          </a:p>
          <a:p>
            <a:pPr>
              <a:defRPr/>
            </a:pPr>
            <a:endParaRPr lang="it-IT" altLang="es-ES" sz="1200" b="1" i="1" dirty="0"/>
          </a:p>
          <a:p>
            <a:pPr>
              <a:defRPr/>
            </a:pPr>
            <a:r>
              <a:rPr lang="it-IT" altLang="es-ES" sz="1200" b="1" dirty="0"/>
              <a:t>Gli elementi di navigazione e le loro posizione ( barra, i nomi delle sezioni, il </a:t>
            </a:r>
          </a:p>
          <a:p>
            <a:pPr>
              <a:defRPr/>
            </a:pPr>
            <a:r>
              <a:rPr lang="it-IT" altLang="es-ES" sz="1200" b="1" dirty="0"/>
              <a:t>pulsante ‘indietro’ ) sono gradini che aiutano l’utente a passare da una sezione </a:t>
            </a:r>
            <a:br>
              <a:rPr lang="it-IT" altLang="es-ES" sz="1200" b="1" dirty="0"/>
            </a:br>
            <a:r>
              <a:rPr lang="it-IT" altLang="es-ES" sz="1200" b="1" dirty="0"/>
              <a:t>all’altra del sito. </a:t>
            </a:r>
          </a:p>
          <a:p>
            <a:pPr>
              <a:defRPr/>
            </a:pPr>
            <a:endParaRPr lang="it-IT" altLang="es-ES" sz="1200" b="1" dirty="0"/>
          </a:p>
          <a:p>
            <a:pPr>
              <a:defRPr/>
            </a:pPr>
            <a:r>
              <a:rPr lang="it-IT" altLang="es-ES" sz="1200" b="1" dirty="0">
                <a:solidFill>
                  <a:srgbClr val="7030A0"/>
                </a:solidFill>
              </a:rPr>
              <a:t>La navigazione è il MEZZO.</a:t>
            </a:r>
            <a:br>
              <a:rPr lang="it-IT" altLang="es-ES" sz="1200" b="1" dirty="0">
                <a:solidFill>
                  <a:srgbClr val="7030A0"/>
                </a:solidFill>
              </a:rPr>
            </a:br>
            <a:r>
              <a:rPr lang="it-IT" altLang="es-ES" sz="1200" b="1" dirty="0">
                <a:solidFill>
                  <a:srgbClr val="7030A0"/>
                </a:solidFill>
              </a:rPr>
              <a:t>IL FINE è permettere all’utente di arrivare ai contenuti di ricerca</a:t>
            </a:r>
          </a:p>
          <a:p>
            <a:pPr marL="171450" indent="-171450">
              <a:buFont typeface="Arial" panose="020B0604020202020204" pitchFamily="34" charset="0"/>
              <a:buChar char="•"/>
              <a:defRPr/>
            </a:pP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2AE6024-4DF8-4CDA-A7EB-78877F0A06B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6A90428B-2C94-419E-B0CA-39CB98B7F5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2485217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2003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47664" y="1923678"/>
            <a:ext cx="6264696" cy="2123658"/>
          </a:xfrm>
          <a:prstGeom prst="rect">
            <a:avLst/>
          </a:prstGeom>
          <a:noFill/>
        </p:spPr>
        <p:txBody>
          <a:bodyPr wrap="square" rtlCol="0">
            <a:spAutoFit/>
          </a:bodyPr>
          <a:lstStyle/>
          <a:p>
            <a:pPr>
              <a:defRPr/>
            </a:pPr>
            <a:r>
              <a:rPr lang="it-IT" altLang="es-ES" sz="1200" b="1" i="1" dirty="0">
                <a:solidFill>
                  <a:srgbClr val="FF3399"/>
                </a:solidFill>
              </a:rPr>
              <a:t>Navigazione: una struttura di navigazione coerente aiuta l’utente. </a:t>
            </a:r>
          </a:p>
          <a:p>
            <a:pPr>
              <a:defRPr/>
            </a:pPr>
            <a:endParaRPr lang="it-IT" altLang="es-ES" sz="1200" b="1" i="1" dirty="0"/>
          </a:p>
          <a:p>
            <a:pPr>
              <a:defRPr/>
            </a:pPr>
            <a:r>
              <a:rPr lang="it-IT" altLang="es-ES" sz="1200" b="1" dirty="0"/>
              <a:t>Ogni tipo di navigazione dinamica deve essere innanzi tutto di facile utilizzo. </a:t>
            </a:r>
          </a:p>
          <a:p>
            <a:pPr>
              <a:defRPr/>
            </a:pPr>
            <a:endParaRPr lang="it-IT" altLang="es-ES" sz="1200" b="1" dirty="0"/>
          </a:p>
          <a:p>
            <a:pPr>
              <a:defRPr/>
            </a:pPr>
            <a:r>
              <a:rPr lang="it-IT" altLang="es-ES" sz="1200" b="1" dirty="0"/>
              <a:t>I test e le ricerche hanno permesso di capire che: </a:t>
            </a:r>
          </a:p>
          <a:p>
            <a:pPr>
              <a:defRPr/>
            </a:pPr>
            <a:endParaRPr lang="it-IT" altLang="es-ES" sz="1200" b="1" dirty="0"/>
          </a:p>
          <a:p>
            <a:pPr marL="171450" indent="-171450">
              <a:buFontTx/>
              <a:buChar char="-"/>
              <a:defRPr/>
            </a:pPr>
            <a:r>
              <a:rPr lang="it-IT" altLang="es-ES" sz="1200" b="1" dirty="0"/>
              <a:t>Gli utenti dai 6 ai 12 anni hanno interessa e gli piace l’effetto ‘caccia al tesoro’ </a:t>
            </a:r>
            <a:br>
              <a:rPr lang="it-IT" altLang="es-ES" sz="1200" b="1" dirty="0"/>
            </a:br>
            <a:r>
              <a:rPr lang="it-IT" altLang="es-ES" sz="1200" b="1" dirty="0"/>
              <a:t>dei siti. </a:t>
            </a:r>
          </a:p>
          <a:p>
            <a:pPr marL="171450" indent="-171450">
              <a:buFontTx/>
              <a:buChar char="-"/>
              <a:defRPr/>
            </a:pPr>
            <a:r>
              <a:rPr lang="it-IT" altLang="es-ES" sz="1200" b="1" dirty="0"/>
              <a:t>In adolescenza e oltre, l’utente non ha pazienza e vuole risultati in fretta.</a:t>
            </a:r>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1D07C90-7CF1-4537-882A-6044032585B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1D1A0B9A-5F81-4024-B09E-39FB1FB1F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5013005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9844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38593" y="1827644"/>
            <a:ext cx="6264696" cy="2492990"/>
          </a:xfrm>
          <a:prstGeom prst="rect">
            <a:avLst/>
          </a:prstGeom>
          <a:noFill/>
        </p:spPr>
        <p:txBody>
          <a:bodyPr wrap="square" rtlCol="0">
            <a:spAutoFit/>
          </a:bodyPr>
          <a:lstStyle/>
          <a:p>
            <a:pPr>
              <a:defRPr/>
            </a:pPr>
            <a:r>
              <a:rPr lang="it-IT" altLang="es-ES" sz="1200" b="1" i="1" dirty="0">
                <a:solidFill>
                  <a:schemeClr val="accent3">
                    <a:lumMod val="50000"/>
                  </a:schemeClr>
                </a:solidFill>
              </a:rPr>
              <a:t>LINK, PULSANTI, ETICHETTE</a:t>
            </a:r>
            <a:r>
              <a:rPr lang="it-IT" altLang="es-ES" sz="1200" b="1" i="1" dirty="0">
                <a:solidFill>
                  <a:srgbClr val="A4B4EA"/>
                </a:solidFill>
              </a:rPr>
              <a:t>: </a:t>
            </a:r>
            <a:r>
              <a:rPr lang="it-IT" altLang="es-ES" sz="1200" b="1" i="1" dirty="0"/>
              <a:t>serve essere specifici!</a:t>
            </a:r>
          </a:p>
          <a:p>
            <a:pPr>
              <a:defRPr/>
            </a:pPr>
            <a:endParaRPr lang="it-IT" altLang="es-ES" sz="1200" b="1" i="1" dirty="0"/>
          </a:p>
          <a:p>
            <a:pPr>
              <a:defRPr/>
            </a:pPr>
            <a:r>
              <a:rPr lang="it-IT" altLang="es-ES" sz="1200" b="1" dirty="0"/>
              <a:t>È necessario assicurarsi che l’utente capisca facilmente e sappia come utilizzare i </a:t>
            </a:r>
            <a:br>
              <a:rPr lang="it-IT" altLang="es-ES" sz="1200" b="1" dirty="0"/>
            </a:br>
            <a:r>
              <a:rPr lang="it-IT" altLang="es-ES" sz="1200" b="1" dirty="0"/>
              <a:t>pulsanti di navigazione. </a:t>
            </a:r>
          </a:p>
          <a:p>
            <a:pPr>
              <a:defRPr/>
            </a:pPr>
            <a:endParaRPr lang="it-IT" altLang="es-ES" sz="1200" b="1" dirty="0"/>
          </a:p>
          <a:p>
            <a:pPr marL="171450" indent="-171450">
              <a:buFontTx/>
              <a:buChar char="-"/>
              <a:defRPr/>
            </a:pPr>
            <a:r>
              <a:rPr lang="it-IT" altLang="es-ES" sz="1200" b="1" dirty="0">
                <a:solidFill>
                  <a:schemeClr val="accent4">
                    <a:lumMod val="50000"/>
                  </a:schemeClr>
                </a:solidFill>
              </a:rPr>
              <a:t>Eliminare le parole superflue</a:t>
            </a:r>
          </a:p>
          <a:p>
            <a:pPr marL="171450" indent="-171450">
              <a:buFontTx/>
              <a:buChar char="-"/>
              <a:defRPr/>
            </a:pPr>
            <a:endParaRPr lang="it-IT" altLang="es-ES" sz="1200" b="1" dirty="0">
              <a:solidFill>
                <a:schemeClr val="accent4">
                  <a:lumMod val="50000"/>
                </a:schemeClr>
              </a:solidFill>
            </a:endParaRPr>
          </a:p>
          <a:p>
            <a:pPr marL="171450" indent="-171450">
              <a:buFontTx/>
              <a:buChar char="-"/>
              <a:defRPr/>
            </a:pPr>
            <a:r>
              <a:rPr lang="it-IT" altLang="es-ES" sz="1200" b="1" dirty="0">
                <a:solidFill>
                  <a:schemeClr val="accent4">
                    <a:lumMod val="50000"/>
                  </a:schemeClr>
                </a:solidFill>
              </a:rPr>
              <a:t>Utilizzare parole chiave</a:t>
            </a:r>
          </a:p>
          <a:p>
            <a:pPr marL="171450" indent="-171450">
              <a:buFontTx/>
              <a:buChar char="-"/>
              <a:defRPr/>
            </a:pPr>
            <a:endParaRPr lang="it-IT" altLang="es-ES" sz="1200" b="1" dirty="0">
              <a:solidFill>
                <a:schemeClr val="accent4">
                  <a:lumMod val="50000"/>
                </a:schemeClr>
              </a:solidFill>
            </a:endParaRPr>
          </a:p>
          <a:p>
            <a:pPr marL="171450" indent="-171450">
              <a:buFontTx/>
              <a:buChar char="-"/>
              <a:defRPr/>
            </a:pPr>
            <a:r>
              <a:rPr lang="it-IT" altLang="es-ES" sz="1200" b="1" dirty="0">
                <a:solidFill>
                  <a:schemeClr val="accent4">
                    <a:lumMod val="50000"/>
                  </a:schemeClr>
                </a:solidFill>
              </a:rPr>
              <a:t>Dare informazioni specifiche</a:t>
            </a:r>
          </a:p>
          <a:p>
            <a:pPr>
              <a:defRPr/>
            </a:pP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2194128-2700-44A2-A685-24064604F8F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70A4F47D-39A3-4FE0-B054-3822E9C977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7931623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0642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47664" y="1723894"/>
            <a:ext cx="6336376" cy="2492990"/>
          </a:xfrm>
          <a:prstGeom prst="rect">
            <a:avLst/>
          </a:prstGeom>
          <a:noFill/>
        </p:spPr>
        <p:txBody>
          <a:bodyPr wrap="square" rtlCol="0">
            <a:spAutoFit/>
          </a:bodyPr>
          <a:lstStyle/>
          <a:p>
            <a:pPr>
              <a:defRPr/>
            </a:pPr>
            <a:endParaRPr lang="it-IT" altLang="es-ES" sz="1200" b="1" i="1" dirty="0"/>
          </a:p>
          <a:p>
            <a:pPr>
              <a:defRPr/>
            </a:pPr>
            <a:r>
              <a:rPr lang="it-IT" altLang="es-ES" sz="1200" b="1" i="1" dirty="0">
                <a:solidFill>
                  <a:srgbClr val="FF3399"/>
                </a:solidFill>
              </a:rPr>
              <a:t>Menù gerarchici</a:t>
            </a:r>
            <a:r>
              <a:rPr lang="it-IT" altLang="es-ES" sz="1200" b="1" i="1" dirty="0">
                <a:solidFill>
                  <a:srgbClr val="FF3399"/>
                </a:solidFill>
                <a:sym typeface="Wingdings" pitchFamily="2" charset="2"/>
              </a:rPr>
              <a:t> </a:t>
            </a:r>
            <a:r>
              <a:rPr lang="it-IT" altLang="es-ES" sz="1200" b="1" i="1" dirty="0">
                <a:sym typeface="Wingdings" pitchFamily="2" charset="2"/>
              </a:rPr>
              <a:t>( menù e sottomenù)</a:t>
            </a:r>
          </a:p>
          <a:p>
            <a:pPr>
              <a:defRPr/>
            </a:pPr>
            <a:endParaRPr lang="it-IT" altLang="es-ES" sz="1200" b="1" i="1" dirty="0">
              <a:sym typeface="Wingdings" pitchFamily="2" charset="2"/>
            </a:endParaRPr>
          </a:p>
          <a:p>
            <a:pPr>
              <a:defRPr/>
            </a:pPr>
            <a:r>
              <a:rPr lang="it-IT" altLang="es-ES" sz="1200" b="1" dirty="0">
                <a:sym typeface="Wingdings" pitchFamily="2" charset="2"/>
              </a:rPr>
              <a:t>Vanno usati poco e non devono avere più di 2 livelli.</a:t>
            </a:r>
          </a:p>
          <a:p>
            <a:pPr>
              <a:defRPr/>
            </a:pPr>
            <a:endParaRPr lang="it-IT" altLang="es-ES" sz="1200" b="1" dirty="0">
              <a:sym typeface="Wingdings" pitchFamily="2" charset="2"/>
            </a:endParaRPr>
          </a:p>
          <a:p>
            <a:pPr>
              <a:defRPr/>
            </a:pPr>
            <a:r>
              <a:rPr lang="it-IT" altLang="es-ES" sz="1200" b="1" dirty="0">
                <a:sym typeface="Wingdings" pitchFamily="2" charset="2"/>
              </a:rPr>
              <a:t>È necessario assicurarsi che i menù dinamici rimangano sullo schermo abbastanza a lungo da permettere all’utente di fare la sua scelta.</a:t>
            </a:r>
          </a:p>
          <a:p>
            <a:pPr>
              <a:defRPr/>
            </a:pPr>
            <a:endParaRPr lang="it-IT" altLang="es-ES" sz="1200" b="1" dirty="0">
              <a:sym typeface="Wingdings" pitchFamily="2" charset="2"/>
            </a:endParaRPr>
          </a:p>
          <a:p>
            <a:pPr>
              <a:defRPr/>
            </a:pPr>
            <a:r>
              <a:rPr lang="it-IT" altLang="es-ES" sz="1200" b="1" dirty="0">
                <a:sym typeface="Wingdings" pitchFamily="2" charset="2"/>
              </a:rPr>
              <a:t>I menù che richiedono troppa precisione e si aprono e chiudono ad ogni movimento di mouse sono difficili da gestire.</a:t>
            </a:r>
            <a:endParaRPr lang="it-IT" altLang="es-ES" sz="1200" b="1" dirty="0"/>
          </a:p>
          <a:p>
            <a:pPr>
              <a:defRPr/>
            </a:pP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8C222D0-5EF6-4862-83B8-743990EE2A1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DD2910A-2093-48C5-89B8-11AEA263F0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0863168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9844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16889" y="1842945"/>
            <a:ext cx="6264696" cy="2492990"/>
          </a:xfrm>
          <a:prstGeom prst="rect">
            <a:avLst/>
          </a:prstGeom>
          <a:noFill/>
        </p:spPr>
        <p:txBody>
          <a:bodyPr wrap="square" rtlCol="0">
            <a:spAutoFit/>
          </a:bodyPr>
          <a:lstStyle/>
          <a:p>
            <a:pPr>
              <a:defRPr/>
            </a:pPr>
            <a:r>
              <a:rPr lang="it-IT" altLang="es-ES" sz="1200" b="1" i="1" dirty="0">
                <a:solidFill>
                  <a:schemeClr val="accent4">
                    <a:lumMod val="75000"/>
                  </a:schemeClr>
                </a:solidFill>
              </a:rPr>
              <a:t>Lo posso cliccare?</a:t>
            </a:r>
          </a:p>
          <a:p>
            <a:pPr>
              <a:defRPr/>
            </a:pPr>
            <a:br>
              <a:rPr lang="it-IT" altLang="es-ES" sz="1200" b="1" i="1" dirty="0"/>
            </a:br>
            <a:r>
              <a:rPr lang="it-IT" altLang="es-ES" sz="1200" b="1" dirty="0">
                <a:solidFill>
                  <a:schemeClr val="tx2">
                    <a:lumMod val="60000"/>
                    <a:lumOff val="40000"/>
                  </a:schemeClr>
                </a:solidFill>
              </a:rPr>
              <a:t>REGOLA</a:t>
            </a:r>
            <a:r>
              <a:rPr lang="it-IT" altLang="es-ES" sz="1200" b="1" dirty="0"/>
              <a:t>: mai creare all’utente il dubbio sulla </a:t>
            </a:r>
            <a:r>
              <a:rPr lang="it-IT" altLang="es-ES" sz="1200" b="1" dirty="0" err="1"/>
              <a:t>cliccabilità</a:t>
            </a:r>
            <a:r>
              <a:rPr lang="it-IT" altLang="es-ES" sz="1200" b="1" dirty="0"/>
              <a:t> di qualcosa. </a:t>
            </a:r>
          </a:p>
          <a:p>
            <a:pPr>
              <a:defRPr/>
            </a:pPr>
            <a:r>
              <a:rPr lang="it-IT" altLang="es-ES" sz="1200" b="1" dirty="0"/>
              <a:t>Si consiglia di seguire gli standard: </a:t>
            </a:r>
            <a:r>
              <a:rPr lang="it-IT" altLang="es-ES" sz="1200" b="1" dirty="0">
                <a:solidFill>
                  <a:schemeClr val="tx2">
                    <a:lumMod val="60000"/>
                    <a:lumOff val="40000"/>
                  </a:schemeClr>
                </a:solidFill>
              </a:rPr>
              <a:t>LINK BLU E SOTTOLINEATI.</a:t>
            </a:r>
          </a:p>
          <a:p>
            <a:pPr>
              <a:defRPr/>
            </a:pPr>
            <a:endParaRPr lang="it-IT" altLang="es-ES" sz="1200" b="1" dirty="0"/>
          </a:p>
          <a:p>
            <a:pPr>
              <a:defRPr/>
            </a:pPr>
            <a:r>
              <a:rPr lang="it-IT" altLang="es-ES" sz="1200" b="1" dirty="0"/>
              <a:t>Quando l’utente riesce a capire cosa un sito gli permette di fare possiamo dire che</a:t>
            </a:r>
          </a:p>
          <a:p>
            <a:pPr>
              <a:defRPr/>
            </a:pPr>
            <a:r>
              <a:rPr lang="it-IT" altLang="es-ES" sz="1200" b="1" dirty="0"/>
              <a:t>l’usabilità di quella interfaccia è buona. </a:t>
            </a:r>
          </a:p>
          <a:p>
            <a:pPr>
              <a:defRPr/>
            </a:pPr>
            <a:endParaRPr lang="it-IT" altLang="es-ES" sz="1200" b="1" dirty="0"/>
          </a:p>
          <a:p>
            <a:pPr>
              <a:defRPr/>
            </a:pPr>
            <a:r>
              <a:rPr lang="it-IT" altLang="es-ES" sz="1200" b="1" dirty="0">
                <a:solidFill>
                  <a:schemeClr val="tx2">
                    <a:lumMod val="60000"/>
                    <a:lumOff val="40000"/>
                  </a:schemeClr>
                </a:solidFill>
              </a:rPr>
              <a:t>ACCESSO DIRETTO ALLA HOMEPAGE</a:t>
            </a:r>
            <a:r>
              <a:rPr lang="it-IT" altLang="es-ES" sz="1200" b="1" dirty="0"/>
              <a:t>: è importante collocare sulla homepage </a:t>
            </a:r>
            <a:br>
              <a:rPr lang="it-IT" altLang="es-ES" sz="1200" b="1" dirty="0"/>
            </a:br>
            <a:r>
              <a:rPr lang="it-IT" altLang="es-ES" sz="1200" b="1" dirty="0"/>
              <a:t>link diretti ad un piccolo numero di operazioni rapide.</a:t>
            </a:r>
          </a:p>
          <a:p>
            <a:pPr>
              <a:defRPr/>
            </a:pP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B087A59-26E4-4CDB-AD3C-B725475F93A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0814F8C5-4ADA-4E8A-ACDD-EB198B2F3D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5308871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8F042A7-8A41-44CD-894F-C69D95A974C5}"/>
              </a:ext>
            </a:extLst>
          </p:cNvPr>
          <p:cNvSpPr/>
          <p:nvPr/>
        </p:nvSpPr>
        <p:spPr>
          <a:xfrm>
            <a:off x="1403648" y="1958136"/>
            <a:ext cx="2592288" cy="25357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4" name="Rectangle 3"/>
          <p:cNvSpPr/>
          <p:nvPr/>
        </p:nvSpPr>
        <p:spPr>
          <a:xfrm>
            <a:off x="1450521" y="128109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03648" y="1930907"/>
            <a:ext cx="6264696" cy="2492990"/>
          </a:xfrm>
          <a:prstGeom prst="rect">
            <a:avLst/>
          </a:prstGeom>
          <a:noFill/>
        </p:spPr>
        <p:txBody>
          <a:bodyPr wrap="square" rtlCol="0">
            <a:spAutoFit/>
          </a:bodyPr>
          <a:lstStyle/>
          <a:p>
            <a:pPr>
              <a:defRPr/>
            </a:pPr>
            <a:r>
              <a:rPr lang="it-IT" altLang="es-ES" sz="1200" b="1" i="1" dirty="0">
                <a:solidFill>
                  <a:schemeClr val="tx2">
                    <a:lumMod val="60000"/>
                    <a:lumOff val="40000"/>
                  </a:schemeClr>
                </a:solidFill>
              </a:rPr>
              <a:t>Tipografia e leggibilità di un sito</a:t>
            </a:r>
          </a:p>
          <a:p>
            <a:pPr>
              <a:defRPr/>
            </a:pPr>
            <a:endParaRPr lang="it-IT" altLang="es-ES" sz="1200" b="1" i="1" dirty="0"/>
          </a:p>
          <a:p>
            <a:pPr>
              <a:defRPr/>
            </a:pPr>
            <a:r>
              <a:rPr lang="it-IT" altLang="es-ES" sz="1200" b="1" dirty="0"/>
              <a:t>Per formare una prima impressione positiva di un sito e sostenerla in tutto il sito si devono scegliere i font e i colori che sul web funzionano meglio. </a:t>
            </a:r>
          </a:p>
          <a:p>
            <a:pPr>
              <a:defRPr/>
            </a:pPr>
            <a:endParaRPr lang="it-IT" altLang="es-ES" sz="1200" b="1" dirty="0"/>
          </a:p>
          <a:p>
            <a:pPr>
              <a:defRPr/>
            </a:pPr>
            <a:r>
              <a:rPr lang="it-IT" altLang="es-ES" sz="1200" b="1" dirty="0"/>
              <a:t>Ancora oggi la leggibilità dei siti rimane un problema. Non importa quanto il sito sia gradevole, se il testo non si legge sarà un sito destinato al fallimento. </a:t>
            </a:r>
          </a:p>
          <a:p>
            <a:pPr>
              <a:defRPr/>
            </a:pPr>
            <a:endParaRPr lang="it-IT" altLang="es-ES" sz="1200" b="1" dirty="0"/>
          </a:p>
          <a:p>
            <a:pPr>
              <a:defRPr/>
            </a:pPr>
            <a:r>
              <a:rPr lang="it-IT" altLang="es-ES" sz="1200" b="1" dirty="0"/>
              <a:t>Il giusto uso della tipografia e i giusti accostamenti cromatici essenziali sono </a:t>
            </a:r>
          </a:p>
          <a:p>
            <a:pPr>
              <a:defRPr/>
            </a:pPr>
            <a:r>
              <a:rPr lang="it-IT" altLang="es-ES" sz="1200" b="1" dirty="0"/>
              <a:t>componenti essenziali di un buon design visuale.</a:t>
            </a:r>
          </a:p>
          <a:p>
            <a:pPr>
              <a:defRPr/>
            </a:pP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02166C1-CE14-4DDE-83D6-20D6130AD93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C2744E7-17F8-4EE3-8627-017C5617F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3869177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5706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graphicFrame>
        <p:nvGraphicFramePr>
          <p:cNvPr id="3" name="Diagrama 2">
            <a:extLst>
              <a:ext uri="{FF2B5EF4-FFF2-40B4-BE49-F238E27FC236}">
                <a16:creationId xmlns:a16="http://schemas.microsoft.com/office/drawing/2014/main" id="{2B7AFCB1-461B-47B9-906D-A4C8C584A3BC}"/>
              </a:ext>
            </a:extLst>
          </p:cNvPr>
          <p:cNvGraphicFramePr/>
          <p:nvPr>
            <p:extLst>
              <p:ext uri="{D42A27DB-BD31-4B8C-83A1-F6EECF244321}">
                <p14:modId xmlns:p14="http://schemas.microsoft.com/office/powerpoint/2010/main" val="2279111549"/>
              </p:ext>
            </p:extLst>
          </p:nvPr>
        </p:nvGraphicFramePr>
        <p:xfrm>
          <a:off x="1610094" y="2247577"/>
          <a:ext cx="6264696" cy="230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54E3A73-719B-48B2-B1F7-1270F04DD8B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CuadroTexto 10">
            <a:extLst>
              <a:ext uri="{FF2B5EF4-FFF2-40B4-BE49-F238E27FC236}">
                <a16:creationId xmlns:a16="http://schemas.microsoft.com/office/drawing/2014/main" id="{D026641E-0323-4F5F-9B04-1306A1100BEA}"/>
              </a:ext>
            </a:extLst>
          </p:cNvPr>
          <p:cNvSpPr txBox="1"/>
          <p:nvPr/>
        </p:nvSpPr>
        <p:spPr>
          <a:xfrm>
            <a:off x="1610529" y="1835720"/>
            <a:ext cx="4980878" cy="276999"/>
          </a:xfrm>
          <a:prstGeom prst="rect">
            <a:avLst/>
          </a:prstGeom>
          <a:noFill/>
        </p:spPr>
        <p:txBody>
          <a:bodyPr wrap="square">
            <a:spAutoFit/>
          </a:bodyPr>
          <a:lstStyle/>
          <a:p>
            <a:pPr>
              <a:defRPr/>
            </a:pPr>
            <a:r>
              <a:rPr lang="it-IT" altLang="es-ES" sz="1200" b="1" dirty="0">
                <a:solidFill>
                  <a:srgbClr val="FF3399"/>
                </a:solidFill>
              </a:rPr>
              <a:t>Tipografia e leggibilità di un sito</a:t>
            </a:r>
          </a:p>
        </p:txBody>
      </p:sp>
      <p:pic>
        <p:nvPicPr>
          <p:cNvPr id="10" name="Imagen 9">
            <a:extLst>
              <a:ext uri="{FF2B5EF4-FFF2-40B4-BE49-F238E27FC236}">
                <a16:creationId xmlns:a16="http://schemas.microsoft.com/office/drawing/2014/main" id="{7FB8A446-4C39-4DF1-898D-9F0A4AD514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0479533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2385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16028" y="1923678"/>
            <a:ext cx="6264696" cy="2492990"/>
          </a:xfrm>
          <a:prstGeom prst="rect">
            <a:avLst/>
          </a:prstGeom>
          <a:noFill/>
        </p:spPr>
        <p:txBody>
          <a:bodyPr wrap="square" rtlCol="0">
            <a:spAutoFit/>
          </a:bodyPr>
          <a:lstStyle/>
          <a:p>
            <a:pPr>
              <a:defRPr/>
            </a:pPr>
            <a:r>
              <a:rPr lang="it-IT" altLang="es-ES" sz="1200" b="1" i="1" dirty="0">
                <a:solidFill>
                  <a:srgbClr val="FF3399"/>
                </a:solidFill>
              </a:rPr>
              <a:t>Tipografia e leggibilità di un sito:</a:t>
            </a:r>
          </a:p>
          <a:p>
            <a:pPr>
              <a:defRPr/>
            </a:pPr>
            <a:endParaRPr lang="it-IT" altLang="es-ES" sz="1200" b="1" i="1" dirty="0"/>
          </a:p>
          <a:p>
            <a:pPr>
              <a:defRPr/>
            </a:pPr>
            <a:r>
              <a:rPr lang="it-IT" altLang="es-ES" sz="1200" b="1" dirty="0"/>
              <a:t>Nessun font e nessuna dimensione va bene per ogni pubblico o in ogni situazione.</a:t>
            </a:r>
          </a:p>
          <a:p>
            <a:pPr>
              <a:defRPr/>
            </a:pPr>
            <a:endParaRPr lang="it-IT" altLang="es-ES" sz="1200" b="1" i="1" dirty="0"/>
          </a:p>
          <a:p>
            <a:pPr>
              <a:defRPr/>
            </a:pPr>
            <a:r>
              <a:rPr lang="it-IT" altLang="es-ES" sz="1200" b="1" dirty="0"/>
              <a:t>Un corpo (misura) gradevole e un buon contrasto fra testo e sfondo rendono un </a:t>
            </a:r>
            <a:br>
              <a:rPr lang="it-IT" altLang="es-ES" sz="1200" b="1" dirty="0"/>
            </a:br>
            <a:r>
              <a:rPr lang="it-IT" altLang="es-ES" sz="1200" b="1" dirty="0"/>
              <a:t>sito leggibile e confortevole per tutte le fasce d’età.</a:t>
            </a:r>
          </a:p>
          <a:p>
            <a:pPr>
              <a:defRPr/>
            </a:pPr>
            <a:endParaRPr lang="it-IT" altLang="es-ES" sz="1200" b="1" dirty="0"/>
          </a:p>
          <a:p>
            <a:pPr>
              <a:defRPr/>
            </a:pPr>
            <a:r>
              <a:rPr lang="it-IT" altLang="es-ES" sz="1200" b="1" dirty="0"/>
              <a:t>Quando scegliete la dimensione del testo del vostro sito, preferite un corpo più </a:t>
            </a:r>
            <a:br>
              <a:rPr lang="it-IT" altLang="es-ES" sz="1200" b="1" dirty="0"/>
            </a:br>
            <a:r>
              <a:rPr lang="it-IT" altLang="es-ES" sz="1200" b="1" dirty="0"/>
              <a:t>grande (accontenterà tutti gli utenti) piuttosto che perdere accessi al sito stesso.</a:t>
            </a:r>
          </a:p>
          <a:p>
            <a:pPr>
              <a:defRPr/>
            </a:pPr>
            <a:endParaRPr lang="it-IT" altLang="es-ES" sz="1200" b="1" dirty="0"/>
          </a:p>
          <a:p>
            <a:pPr>
              <a:defRPr/>
            </a:pP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6AF002B-FC51-4C61-9963-60EE6A0B1DF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B1819DF4-1897-4EDB-AF52-882CB50356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13946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9207" y="121361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altLang="ko-KR" sz="1200" b="1" dirty="0">
                <a:solidFill>
                  <a:schemeClr val="tx1"/>
                </a:solidFill>
              </a:rPr>
              <a:t>La pagina dei risultati di ricerca: SERP</a:t>
            </a:r>
            <a:endParaRPr lang="ko-KR" altLang="en-US" sz="1200" b="1" dirty="0">
              <a:solidFill>
                <a:schemeClr val="tx1"/>
              </a:solidFill>
            </a:endParaRPr>
          </a:p>
        </p:txBody>
      </p:sp>
      <p:sp>
        <p:nvSpPr>
          <p:cNvPr id="6" name="TextBox 5"/>
          <p:cNvSpPr txBox="1"/>
          <p:nvPr/>
        </p:nvSpPr>
        <p:spPr>
          <a:xfrm>
            <a:off x="1507886" y="1734944"/>
            <a:ext cx="6128227" cy="2862322"/>
          </a:xfrm>
          <a:prstGeom prst="rect">
            <a:avLst/>
          </a:prstGeom>
          <a:noFill/>
        </p:spPr>
        <p:txBody>
          <a:bodyPr wrap="square" rtlCol="0">
            <a:spAutoFit/>
          </a:bodyPr>
          <a:lstStyle/>
          <a:p>
            <a:pPr>
              <a:defRPr/>
            </a:pPr>
            <a:r>
              <a:rPr lang="it-IT" altLang="es-ES" sz="1200" b="1" dirty="0"/>
              <a:t>La SERP ( </a:t>
            </a:r>
            <a:r>
              <a:rPr lang="it-IT" altLang="es-ES" sz="1200" b="1" dirty="0" err="1"/>
              <a:t>Search</a:t>
            </a:r>
            <a:r>
              <a:rPr lang="it-IT" altLang="es-ES" sz="1200" b="1" dirty="0"/>
              <a:t> Engine </a:t>
            </a:r>
            <a:r>
              <a:rPr lang="it-IT" altLang="es-ES" sz="1200" b="1" dirty="0" err="1"/>
              <a:t>Results</a:t>
            </a:r>
            <a:r>
              <a:rPr lang="it-IT" altLang="es-ES" sz="1200" b="1" dirty="0"/>
              <a:t> Page) è la pagina dei risultati di ricerca. Ogni    volta che un utente fa una domanda a un motore di ricerca ottiene come risposta un elenco ordinato che sarà formato da due tipi di LINK: </a:t>
            </a:r>
            <a:r>
              <a:rPr lang="it-IT" altLang="es-ES" sz="1200" b="1" i="1" dirty="0">
                <a:solidFill>
                  <a:schemeClr val="accent4">
                    <a:lumMod val="50000"/>
                  </a:schemeClr>
                </a:solidFill>
              </a:rPr>
              <a:t>organici e sponsorizzati</a:t>
            </a:r>
          </a:p>
          <a:p>
            <a:pPr>
              <a:defRPr/>
            </a:pPr>
            <a:br>
              <a:rPr lang="it-IT" altLang="es-ES" sz="1200" b="1" dirty="0"/>
            </a:br>
            <a:r>
              <a:rPr lang="it-IT" altLang="es-ES" sz="1200" b="1" dirty="0"/>
              <a:t>Link organici: trovati sul web come migliore risposta all’utente</a:t>
            </a:r>
          </a:p>
          <a:p>
            <a:pPr>
              <a:defRPr/>
            </a:pPr>
            <a:r>
              <a:rPr lang="it-IT" altLang="es-ES" sz="1200" b="1" dirty="0"/>
              <a:t>Link sponsorizzati: pubblicità.</a:t>
            </a:r>
          </a:p>
          <a:p>
            <a:pPr>
              <a:defRPr/>
            </a:pPr>
            <a:endParaRPr lang="it-IT" altLang="es-ES" sz="1200" b="1" dirty="0"/>
          </a:p>
          <a:p>
            <a:pPr>
              <a:defRPr/>
            </a:pPr>
            <a:r>
              <a:rPr lang="it-IT" altLang="es-ES" sz="1200" b="1" dirty="0"/>
              <a:t>Per valutare come attirare un utente con le proprie risposte un’azienda che gestisce un sito valuterà quanto sarà disposta a pagare per ciascuna parola chiave e farà un’offerta al motore di ricerca. </a:t>
            </a:r>
          </a:p>
          <a:p>
            <a:pPr>
              <a:defRPr/>
            </a:pPr>
            <a:endParaRPr lang="it-IT" altLang="es-ES" sz="1200" b="1" dirty="0"/>
          </a:p>
          <a:p>
            <a:pPr>
              <a:defRPr/>
            </a:pPr>
            <a:r>
              <a:rPr lang="it-IT" altLang="es-ES" sz="1200" b="1" dirty="0"/>
              <a:t>                                                           </a:t>
            </a:r>
          </a:p>
          <a:p>
            <a:pPr>
              <a:defRPr/>
            </a:pPr>
            <a:endParaRPr lang="it-IT" altLang="es-ES" sz="1200" b="1" dirty="0"/>
          </a:p>
          <a:p>
            <a:pPr algn="ctr">
              <a:defRPr/>
            </a:pPr>
            <a:r>
              <a:rPr lang="it-IT" altLang="es-ES" sz="1200" b="1" dirty="0">
                <a:solidFill>
                  <a:srgbClr val="FF3399"/>
                </a:solidFill>
              </a:rPr>
              <a:t> Key word advertising</a:t>
            </a:r>
          </a:p>
          <a:p>
            <a:pPr marL="171450" indent="-171450">
              <a:buFontTx/>
              <a:buChar cha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35457837-2975-48B2-9A3D-75A7AF8A1D6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D51486C6-84A1-43D0-9859-AFA4742B6011}"/>
              </a:ext>
            </a:extLst>
          </p:cNvPr>
          <p:cNvSpPr/>
          <p:nvPr/>
        </p:nvSpPr>
        <p:spPr>
          <a:xfrm>
            <a:off x="4422641" y="3723878"/>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577319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3292" y="124945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348814" y="1847854"/>
            <a:ext cx="6264696" cy="1754326"/>
          </a:xfrm>
          <a:prstGeom prst="rect">
            <a:avLst/>
          </a:prstGeom>
          <a:noFill/>
        </p:spPr>
        <p:txBody>
          <a:bodyPr wrap="square" rtlCol="0">
            <a:spAutoFit/>
          </a:bodyPr>
          <a:lstStyle/>
          <a:p>
            <a:pPr>
              <a:defRPr/>
            </a:pPr>
            <a:r>
              <a:rPr lang="it-IT" altLang="es-ES" sz="1200" b="1" i="1" dirty="0">
                <a:solidFill>
                  <a:srgbClr val="00B0F0"/>
                </a:solidFill>
              </a:rPr>
              <a:t>CORPO DEL TESTO: LA REGOLA DEI 10 PUNTI</a:t>
            </a:r>
          </a:p>
          <a:p>
            <a:pPr>
              <a:defRPr/>
            </a:pPr>
            <a:endParaRPr lang="it-IT" altLang="es-ES" sz="1200" b="1" i="1" dirty="0">
              <a:solidFill>
                <a:srgbClr val="00B0F0"/>
              </a:solidFill>
            </a:endParaRPr>
          </a:p>
          <a:p>
            <a:pPr>
              <a:defRPr/>
            </a:pPr>
            <a:r>
              <a:rPr lang="it-IT" altLang="es-ES" sz="1200" b="1" dirty="0"/>
              <a:t>Il valore minimo della misura del testo non dovrebbe mai essere inferiore a 10 punti</a:t>
            </a:r>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aphicFrame>
        <p:nvGraphicFramePr>
          <p:cNvPr id="5" name="Tabella 6">
            <a:extLst>
              <a:ext uri="{FF2B5EF4-FFF2-40B4-BE49-F238E27FC236}">
                <a16:creationId xmlns:a16="http://schemas.microsoft.com/office/drawing/2014/main" id="{0D8EA4FB-FDB5-9E4E-B2AF-7A79BE122183}"/>
              </a:ext>
            </a:extLst>
          </p:cNvPr>
          <p:cNvGraphicFramePr>
            <a:graphicFrameLocks noGrp="1"/>
          </p:cNvGraphicFramePr>
          <p:nvPr>
            <p:extLst>
              <p:ext uri="{D42A27DB-BD31-4B8C-83A1-F6EECF244321}">
                <p14:modId xmlns:p14="http://schemas.microsoft.com/office/powerpoint/2010/main" val="3221972398"/>
              </p:ext>
            </p:extLst>
          </p:nvPr>
        </p:nvGraphicFramePr>
        <p:xfrm>
          <a:off x="1587719" y="2571750"/>
          <a:ext cx="5629604" cy="1860660"/>
        </p:xfrm>
        <a:graphic>
          <a:graphicData uri="http://schemas.openxmlformats.org/drawingml/2006/table">
            <a:tbl>
              <a:tblPr firstRow="1" bandRow="1">
                <a:tableStyleId>{5C22544A-7EE6-4342-B048-85BDC9FD1C3A}</a:tableStyleId>
              </a:tblPr>
              <a:tblGrid>
                <a:gridCol w="2823437">
                  <a:extLst>
                    <a:ext uri="{9D8B030D-6E8A-4147-A177-3AD203B41FA5}">
                      <a16:colId xmlns:a16="http://schemas.microsoft.com/office/drawing/2014/main" val="2884484774"/>
                    </a:ext>
                  </a:extLst>
                </a:gridCol>
                <a:gridCol w="2806167">
                  <a:extLst>
                    <a:ext uri="{9D8B030D-6E8A-4147-A177-3AD203B41FA5}">
                      <a16:colId xmlns:a16="http://schemas.microsoft.com/office/drawing/2014/main" val="2674802174"/>
                    </a:ext>
                  </a:extLst>
                </a:gridCol>
              </a:tblGrid>
              <a:tr h="350865">
                <a:tc>
                  <a:txBody>
                    <a:bodyPr/>
                    <a:lstStyle/>
                    <a:p>
                      <a:pPr algn="ctr"/>
                      <a:r>
                        <a:rPr lang="it-IT" sz="1200" dirty="0">
                          <a:solidFill>
                            <a:schemeClr val="tx1"/>
                          </a:solidFill>
                        </a:rPr>
                        <a:t>Pubblico di riferimento</a:t>
                      </a:r>
                    </a:p>
                  </a:txBody>
                  <a:tcPr/>
                </a:tc>
                <a:tc>
                  <a:txBody>
                    <a:bodyPr/>
                    <a:lstStyle/>
                    <a:p>
                      <a:pPr algn="ctr"/>
                      <a:r>
                        <a:rPr lang="it-IT" sz="1200" dirty="0">
                          <a:solidFill>
                            <a:schemeClr val="tx1"/>
                          </a:solidFill>
                        </a:rPr>
                        <a:t>Misura corpo del testo</a:t>
                      </a:r>
                    </a:p>
                  </a:txBody>
                  <a:tcPr/>
                </a:tc>
                <a:extLst>
                  <a:ext uri="{0D108BD9-81ED-4DB2-BD59-A6C34878D82A}">
                    <a16:rowId xmlns:a16="http://schemas.microsoft.com/office/drawing/2014/main" val="2386969764"/>
                  </a:ext>
                </a:extLst>
              </a:tr>
              <a:tr h="350865">
                <a:tc>
                  <a:txBody>
                    <a:bodyPr/>
                    <a:lstStyle/>
                    <a:p>
                      <a:pPr algn="ctr"/>
                      <a:r>
                        <a:rPr lang="it-IT" sz="1200" dirty="0"/>
                        <a:t>Pubblico indifferenziato</a:t>
                      </a:r>
                    </a:p>
                  </a:txBody>
                  <a:tcPr/>
                </a:tc>
                <a:tc>
                  <a:txBody>
                    <a:bodyPr/>
                    <a:lstStyle/>
                    <a:p>
                      <a:pPr algn="ctr"/>
                      <a:r>
                        <a:rPr lang="it-IT" sz="1200" dirty="0"/>
                        <a:t>10 - 12</a:t>
                      </a:r>
                    </a:p>
                  </a:txBody>
                  <a:tcPr/>
                </a:tc>
                <a:extLst>
                  <a:ext uri="{0D108BD9-81ED-4DB2-BD59-A6C34878D82A}">
                    <a16:rowId xmlns:a16="http://schemas.microsoft.com/office/drawing/2014/main" val="1857493703"/>
                  </a:ext>
                </a:extLst>
              </a:tr>
              <a:tr h="350865">
                <a:tc>
                  <a:txBody>
                    <a:bodyPr/>
                    <a:lstStyle/>
                    <a:p>
                      <a:pPr algn="ctr"/>
                      <a:r>
                        <a:rPr lang="it-IT" sz="1200" dirty="0"/>
                        <a:t>Anziani e persone con deficit della visione</a:t>
                      </a:r>
                    </a:p>
                  </a:txBody>
                  <a:tcPr/>
                </a:tc>
                <a:tc>
                  <a:txBody>
                    <a:bodyPr/>
                    <a:lstStyle/>
                    <a:p>
                      <a:pPr algn="ctr"/>
                      <a:r>
                        <a:rPr lang="it-IT" sz="1200" dirty="0"/>
                        <a:t>12 - 14</a:t>
                      </a:r>
                    </a:p>
                    <a:p>
                      <a:pPr algn="ctr"/>
                      <a:endParaRPr lang="it-IT" sz="1200" dirty="0"/>
                    </a:p>
                  </a:txBody>
                  <a:tcPr/>
                </a:tc>
                <a:extLst>
                  <a:ext uri="{0D108BD9-81ED-4DB2-BD59-A6C34878D82A}">
                    <a16:rowId xmlns:a16="http://schemas.microsoft.com/office/drawing/2014/main" val="584289493"/>
                  </a:ext>
                </a:extLst>
              </a:tr>
              <a:tr h="350865">
                <a:tc>
                  <a:txBody>
                    <a:bodyPr/>
                    <a:lstStyle/>
                    <a:p>
                      <a:pPr algn="ctr"/>
                      <a:r>
                        <a:rPr lang="it-IT" sz="1200" dirty="0"/>
                        <a:t>Bambini e altri lettori non abituali</a:t>
                      </a:r>
                    </a:p>
                  </a:txBody>
                  <a:tcPr/>
                </a:tc>
                <a:tc>
                  <a:txBody>
                    <a:bodyPr/>
                    <a:lstStyle/>
                    <a:p>
                      <a:pPr algn="ctr"/>
                      <a:r>
                        <a:rPr lang="it-IT" sz="1200" dirty="0"/>
                        <a:t>12 - 14</a:t>
                      </a:r>
                    </a:p>
                  </a:txBody>
                  <a:tcPr/>
                </a:tc>
                <a:extLst>
                  <a:ext uri="{0D108BD9-81ED-4DB2-BD59-A6C34878D82A}">
                    <a16:rowId xmlns:a16="http://schemas.microsoft.com/office/drawing/2014/main" val="700471342"/>
                  </a:ext>
                </a:extLst>
              </a:tr>
              <a:tr h="350865">
                <a:tc>
                  <a:txBody>
                    <a:bodyPr/>
                    <a:lstStyle/>
                    <a:p>
                      <a:pPr algn="ctr"/>
                      <a:r>
                        <a:rPr lang="it-IT" sz="1200" dirty="0"/>
                        <a:t>Teenager e giovani adulti</a:t>
                      </a:r>
                    </a:p>
                  </a:txBody>
                  <a:tcPr/>
                </a:tc>
                <a:tc>
                  <a:txBody>
                    <a:bodyPr/>
                    <a:lstStyle/>
                    <a:p>
                      <a:pPr algn="ctr"/>
                      <a:r>
                        <a:rPr lang="it-IT" sz="1200" dirty="0"/>
                        <a:t>10 - 12</a:t>
                      </a:r>
                    </a:p>
                  </a:txBody>
                  <a:tcPr/>
                </a:tc>
                <a:extLst>
                  <a:ext uri="{0D108BD9-81ED-4DB2-BD59-A6C34878D82A}">
                    <a16:rowId xmlns:a16="http://schemas.microsoft.com/office/drawing/2014/main" val="2987701419"/>
                  </a:ext>
                </a:extLst>
              </a:tr>
            </a:tbl>
          </a:graphicData>
        </a:graphic>
      </p:graphicFrame>
      <p:sp>
        <p:nvSpPr>
          <p:cNvPr id="10" name="Donut 24">
            <a:extLst>
              <a:ext uri="{FF2B5EF4-FFF2-40B4-BE49-F238E27FC236}">
                <a16:creationId xmlns:a16="http://schemas.microsoft.com/office/drawing/2014/main" id="{B3ECDC57-8977-4121-849E-59F94E9847C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2E6407B0-E83D-401D-BD45-6ED3843A9A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4354135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3159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39652" y="2067694"/>
            <a:ext cx="6264696" cy="1938992"/>
          </a:xfrm>
          <a:prstGeom prst="rect">
            <a:avLst/>
          </a:prstGeom>
          <a:noFill/>
        </p:spPr>
        <p:txBody>
          <a:bodyPr wrap="square" rtlCol="0">
            <a:spAutoFit/>
          </a:bodyPr>
          <a:lstStyle/>
          <a:p>
            <a:pPr>
              <a:defRPr/>
            </a:pPr>
            <a:r>
              <a:rPr lang="it-IT" altLang="es-ES" sz="1200" b="1" i="1" dirty="0">
                <a:solidFill>
                  <a:srgbClr val="FF3399"/>
                </a:solidFill>
              </a:rPr>
              <a:t>Tipografia e leggibilità di un sito:</a:t>
            </a:r>
          </a:p>
          <a:p>
            <a:pPr>
              <a:defRPr/>
            </a:pPr>
            <a:endParaRPr lang="it-IT" altLang="es-ES" sz="1200" b="1" dirty="0"/>
          </a:p>
          <a:p>
            <a:pPr>
              <a:defRPr/>
            </a:pPr>
            <a:r>
              <a:rPr lang="it-IT" altLang="es-ES" sz="1200" b="1" dirty="0"/>
              <a:t>Scegliere con cura il contenuto del proprio sito è importante poiché i testi fitti </a:t>
            </a:r>
            <a:br>
              <a:rPr lang="it-IT" altLang="es-ES" sz="1200" b="1" dirty="0"/>
            </a:br>
            <a:r>
              <a:rPr lang="it-IT" altLang="es-ES" sz="1200" b="1" dirty="0"/>
              <a:t>allontanano gli utenti. </a:t>
            </a:r>
          </a:p>
          <a:p>
            <a:pPr>
              <a:defRPr/>
            </a:pPr>
            <a:endParaRPr lang="it-IT" altLang="es-ES" sz="1200" b="1" dirty="0"/>
          </a:p>
          <a:p>
            <a:pPr>
              <a:defRPr/>
            </a:pPr>
            <a:r>
              <a:rPr lang="it-IT" altLang="es-ES" sz="1200" b="1" dirty="0"/>
              <a:t>Usare font (</a:t>
            </a:r>
            <a:r>
              <a:rPr lang="it-IT" altLang="es-ES" sz="1200" b="1" dirty="0" err="1"/>
              <a:t>times</a:t>
            </a:r>
            <a:r>
              <a:rPr lang="it-IT" altLang="es-ES" sz="1200" b="1" dirty="0"/>
              <a:t>, </a:t>
            </a:r>
            <a:r>
              <a:rPr lang="it-IT" altLang="es-ES" sz="1200" b="1" dirty="0" err="1"/>
              <a:t>Calibry</a:t>
            </a:r>
            <a:r>
              <a:rPr lang="it-IT" altLang="es-ES" sz="1200" b="1" dirty="0"/>
              <a:t>, </a:t>
            </a:r>
            <a:r>
              <a:rPr lang="it-IT" altLang="es-ES" sz="1200" b="1" dirty="0" err="1"/>
              <a:t>etc</a:t>
            </a:r>
            <a:r>
              <a:rPr lang="it-IT" altLang="es-ES" sz="1200" b="1" dirty="0"/>
              <a:t>) più leggibili in corpo grande è importante poiché</a:t>
            </a:r>
          </a:p>
          <a:p>
            <a:pPr>
              <a:defRPr/>
            </a:pPr>
            <a:r>
              <a:rPr lang="it-IT" altLang="es-ES" sz="1200" b="1" dirty="0"/>
              <a:t>non tutti gli utenti usano una macchina nuova con schermo di buona qualità.</a:t>
            </a:r>
          </a:p>
          <a:p>
            <a:pPr>
              <a:defRPr/>
            </a:pP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17AF8E0E-7D51-42E8-BB87-A150519939B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8AC69E0-76C2-4C9D-B5A0-7730FE92C8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7256260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7043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39652" y="2067694"/>
            <a:ext cx="6264696" cy="1938992"/>
          </a:xfrm>
          <a:prstGeom prst="rect">
            <a:avLst/>
          </a:prstGeom>
          <a:noFill/>
        </p:spPr>
        <p:txBody>
          <a:bodyPr wrap="square" rtlCol="0">
            <a:spAutoFit/>
          </a:bodyPr>
          <a:lstStyle/>
          <a:p>
            <a:pPr>
              <a:defRPr/>
            </a:pPr>
            <a:r>
              <a:rPr lang="it-IT" altLang="es-ES" sz="1200" b="1" i="1" dirty="0">
                <a:solidFill>
                  <a:srgbClr val="FF3399"/>
                </a:solidFill>
              </a:rPr>
              <a:t>Tipografia e leggibilità di un sito:</a:t>
            </a:r>
          </a:p>
          <a:p>
            <a:pPr>
              <a:defRPr/>
            </a:pPr>
            <a:endParaRPr lang="it-IT" altLang="es-ES" sz="1200" b="1" dirty="0"/>
          </a:p>
          <a:p>
            <a:pPr>
              <a:defRPr/>
            </a:pPr>
            <a:r>
              <a:rPr lang="it-IT" altLang="es-ES" sz="1200" b="1" dirty="0"/>
              <a:t>Gradualmente tutti gli utenti utilizzeranno schemi più grandi che consentono un </a:t>
            </a:r>
            <a:br>
              <a:rPr lang="it-IT" altLang="es-ES" sz="1200" b="1" dirty="0"/>
            </a:br>
            <a:r>
              <a:rPr lang="it-IT" altLang="es-ES" sz="1200" b="1" dirty="0"/>
              <a:t>uso efficiente del web e delle applicazione. </a:t>
            </a:r>
          </a:p>
          <a:p>
            <a:pPr>
              <a:defRPr/>
            </a:pPr>
            <a:endParaRPr lang="it-IT" altLang="es-ES" sz="1200" b="1" dirty="0"/>
          </a:p>
          <a:p>
            <a:pPr>
              <a:defRPr/>
            </a:pPr>
            <a:r>
              <a:rPr lang="it-IT" altLang="es-ES" sz="1200" b="1" dirty="0"/>
              <a:t>Fino a quel momento bisogna prevedere l’uso di monitor piccoli e a bassa </a:t>
            </a:r>
            <a:br>
              <a:rPr lang="it-IT" altLang="es-ES" sz="1200" b="1" dirty="0"/>
            </a:br>
            <a:r>
              <a:rPr lang="it-IT" altLang="es-ES" sz="1200" b="1" dirty="0"/>
              <a:t>risoluzione. </a:t>
            </a:r>
          </a:p>
          <a:p>
            <a:pPr>
              <a:defRPr/>
            </a:pPr>
            <a:endParaRPr lang="it-IT" altLang="es-ES" sz="1200" b="1" dirty="0"/>
          </a:p>
          <a:p>
            <a:pPr>
              <a:defRPr/>
            </a:pPr>
            <a:r>
              <a:rPr lang="it-IT" altLang="es-ES" sz="1200" b="1" i="1" dirty="0"/>
              <a: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158AC7F-DD82-4270-A0E8-A095845A927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A1B6677D-D1F6-470D-8DE4-C7D17504A0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2333852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2385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606728" y="1901319"/>
            <a:ext cx="6264696" cy="2677656"/>
          </a:xfrm>
          <a:prstGeom prst="rect">
            <a:avLst/>
          </a:prstGeom>
          <a:noFill/>
        </p:spPr>
        <p:txBody>
          <a:bodyPr wrap="square" rtlCol="0">
            <a:spAutoFit/>
          </a:bodyPr>
          <a:lstStyle/>
          <a:p>
            <a:pPr>
              <a:defRPr/>
            </a:pPr>
            <a:r>
              <a:rPr lang="it-IT" altLang="es-ES" sz="1200" b="1" i="1" dirty="0">
                <a:solidFill>
                  <a:srgbClr val="FF3399"/>
                </a:solidFill>
              </a:rPr>
              <a:t>Specifiche relative: </a:t>
            </a:r>
          </a:p>
          <a:p>
            <a:pPr>
              <a:defRPr/>
            </a:pPr>
            <a:endParaRPr lang="it-IT" altLang="es-ES" sz="1200" b="1" i="1" dirty="0"/>
          </a:p>
          <a:p>
            <a:pPr>
              <a:defRPr/>
            </a:pPr>
            <a:r>
              <a:rPr lang="it-IT" altLang="es-ES" sz="1200" b="1" dirty="0"/>
              <a:t>Si consiglia di specificare le dimensioni del testo di un sito in modo relativo</a:t>
            </a:r>
          </a:p>
          <a:p>
            <a:pPr algn="ctr">
              <a:defRPr/>
            </a:pPr>
            <a:endParaRPr lang="it-IT" altLang="es-ES" sz="1200" b="1" dirty="0"/>
          </a:p>
          <a:p>
            <a:pPr>
              <a:defRPr/>
            </a:pPr>
            <a:r>
              <a:rPr lang="it-IT" altLang="es-ES" sz="1200" b="1" dirty="0"/>
              <a:t> </a:t>
            </a:r>
          </a:p>
          <a:p>
            <a:pPr>
              <a:defRPr/>
            </a:pPr>
            <a:r>
              <a:rPr lang="it-IT" altLang="es-ES" sz="1200" b="1" dirty="0"/>
              <a:t>                                                 </a:t>
            </a:r>
          </a:p>
          <a:p>
            <a:pPr algn="ctr">
              <a:defRPr/>
            </a:pPr>
            <a:r>
              <a:rPr lang="it-IT" altLang="es-ES" sz="1200" b="1" dirty="0">
                <a:solidFill>
                  <a:srgbClr val="00B050"/>
                </a:solidFill>
              </a:rPr>
              <a:t>Percentuali</a:t>
            </a:r>
            <a:r>
              <a:rPr lang="it-IT" altLang="es-ES" sz="1200" b="1" dirty="0"/>
              <a:t> </a:t>
            </a:r>
          </a:p>
          <a:p>
            <a:pPr>
              <a:defRPr/>
            </a:pPr>
            <a:endParaRPr lang="it-IT" altLang="es-ES" sz="1200" b="1" dirty="0"/>
          </a:p>
          <a:p>
            <a:pPr>
              <a:defRPr/>
            </a:pPr>
            <a:r>
              <a:rPr lang="it-IT" altLang="es-ES" sz="1200" b="1" dirty="0"/>
              <a:t>Bisogna prevedere l’utilizzo del proprio sito da parte di utenti con deficit visivi: </a:t>
            </a:r>
          </a:p>
          <a:p>
            <a:pPr>
              <a:defRPr/>
            </a:pPr>
            <a:r>
              <a:rPr lang="it-IT" altLang="es-ES" sz="1200" b="1" dirty="0"/>
              <a:t>prevedere la possibilità di cambiare le dimensioni del testo.</a:t>
            </a:r>
          </a:p>
          <a:p>
            <a:pPr>
              <a:defRPr/>
            </a:pPr>
            <a:endParaRPr lang="it-IT" altLang="es-ES" sz="1200" b="1" dirty="0"/>
          </a:p>
          <a:p>
            <a:pPr>
              <a:defRPr/>
            </a:pPr>
            <a:r>
              <a:rPr lang="it-IT" altLang="es-ES" sz="1200" b="1" i="1" dirty="0">
                <a:solidFill>
                  <a:srgbClr val="00B050"/>
                </a:solidFill>
              </a:rPr>
              <a:t>Scegliere un font (tipo di carattere)</a:t>
            </a:r>
          </a:p>
          <a:p>
            <a:pPr>
              <a:defRPr/>
            </a:pPr>
            <a:r>
              <a:rPr lang="it-IT" altLang="es-ES" sz="1200" b="1" dirty="0"/>
              <a:t>Non tutte le macchine hanno la possibilità di leggere specifici font. </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898E40EF-396B-4714-9D60-A4A3A4725111}"/>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F3DB3FC6-CC79-4FC4-AE62-385C85157755}"/>
              </a:ext>
            </a:extLst>
          </p:cNvPr>
          <p:cNvSpPr/>
          <p:nvPr/>
        </p:nvSpPr>
        <p:spPr>
          <a:xfrm>
            <a:off x="4589718" y="2634412"/>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agen 11">
            <a:extLst>
              <a:ext uri="{FF2B5EF4-FFF2-40B4-BE49-F238E27FC236}">
                <a16:creationId xmlns:a16="http://schemas.microsoft.com/office/drawing/2014/main" id="{C457C54E-711C-486E-9787-7D6EA5D07B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7752841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9844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03648" y="1833349"/>
            <a:ext cx="6264696" cy="2308324"/>
          </a:xfrm>
          <a:prstGeom prst="rect">
            <a:avLst/>
          </a:prstGeom>
          <a:noFill/>
        </p:spPr>
        <p:txBody>
          <a:bodyPr wrap="square" rtlCol="0">
            <a:spAutoFit/>
          </a:bodyPr>
          <a:lstStyle/>
          <a:p>
            <a:pPr>
              <a:defRPr/>
            </a:pPr>
            <a:r>
              <a:rPr lang="it-IT" altLang="es-ES" sz="1200" b="1" dirty="0"/>
              <a:t>Nella maggior parte dei browser vengono usati i seguenti caratteri preinstallati:</a:t>
            </a:r>
            <a:br>
              <a:rPr lang="it-IT" altLang="es-ES" sz="1200" b="1" dirty="0"/>
            </a:br>
            <a:endParaRPr lang="it-IT" altLang="es-ES" sz="1200" b="1" dirty="0"/>
          </a:p>
          <a:p>
            <a:pPr marL="171450" indent="-171450">
              <a:buFontTx/>
              <a:buChar char="-"/>
              <a:defRPr/>
            </a:pPr>
            <a:r>
              <a:rPr lang="it-IT" altLang="es-ES" sz="1200" b="1" dirty="0" err="1"/>
              <a:t>Arial</a:t>
            </a:r>
            <a:endParaRPr lang="it-IT" altLang="es-ES" sz="1200" b="1" dirty="0"/>
          </a:p>
          <a:p>
            <a:pPr marL="171450" indent="-171450">
              <a:buFontTx/>
              <a:buChar char="-"/>
              <a:defRPr/>
            </a:pPr>
            <a:r>
              <a:rPr lang="it-IT" altLang="es-ES" sz="1200" b="1" dirty="0" err="1"/>
              <a:t>Arial</a:t>
            </a:r>
            <a:r>
              <a:rPr lang="it-IT" altLang="es-ES" sz="1200" b="1" dirty="0"/>
              <a:t> </a:t>
            </a:r>
            <a:r>
              <a:rPr lang="it-IT" altLang="es-ES" sz="1200" b="1" dirty="0" err="1"/>
              <a:t>black</a:t>
            </a:r>
            <a:endParaRPr lang="it-IT" altLang="es-ES" sz="1200" b="1" dirty="0"/>
          </a:p>
          <a:p>
            <a:pPr marL="171450" indent="-171450">
              <a:buFontTx/>
              <a:buChar char="-"/>
              <a:defRPr/>
            </a:pPr>
            <a:r>
              <a:rPr lang="it-IT" altLang="es-ES" sz="1200" b="1" dirty="0"/>
              <a:t>Comic sans MS</a:t>
            </a:r>
          </a:p>
          <a:p>
            <a:pPr marL="171450" indent="-171450">
              <a:buFontTx/>
              <a:buChar char="-"/>
              <a:defRPr/>
            </a:pPr>
            <a:r>
              <a:rPr lang="it-IT" altLang="es-ES" sz="1200" b="1" dirty="0" err="1"/>
              <a:t>Courier</a:t>
            </a:r>
            <a:r>
              <a:rPr lang="it-IT" altLang="es-ES" sz="1200" b="1" dirty="0"/>
              <a:t> New</a:t>
            </a:r>
          </a:p>
          <a:p>
            <a:pPr marL="171450" indent="-171450">
              <a:buFontTx/>
              <a:buChar char="-"/>
              <a:defRPr/>
            </a:pPr>
            <a:r>
              <a:rPr lang="it-IT" altLang="es-ES" sz="1200" b="1" dirty="0"/>
              <a:t>Georgia</a:t>
            </a:r>
          </a:p>
          <a:p>
            <a:pPr marL="171450" indent="-171450">
              <a:buFontTx/>
              <a:buChar char="-"/>
              <a:defRPr/>
            </a:pPr>
            <a:r>
              <a:rPr lang="it-IT" altLang="es-ES" sz="1200" b="1" dirty="0"/>
              <a:t>Impact</a:t>
            </a:r>
          </a:p>
          <a:p>
            <a:pPr marL="171450" indent="-171450">
              <a:buFontTx/>
              <a:buChar char="-"/>
              <a:defRPr/>
            </a:pPr>
            <a:r>
              <a:rPr lang="it-IT" altLang="es-ES" sz="1200" b="1" dirty="0"/>
              <a:t>Times New Roman</a:t>
            </a:r>
          </a:p>
          <a:p>
            <a:pPr marL="171450" indent="-171450">
              <a:buFontTx/>
              <a:buChar char="-"/>
              <a:defRPr/>
            </a:pPr>
            <a:r>
              <a:rPr lang="it-IT" altLang="es-ES" sz="1200" b="1" dirty="0" err="1"/>
              <a:t>Trebuchet</a:t>
            </a:r>
            <a:r>
              <a:rPr lang="it-IT" altLang="es-ES" sz="1200" b="1" dirty="0"/>
              <a:t> MS</a:t>
            </a:r>
          </a:p>
          <a:p>
            <a:pPr marL="171450" indent="-171450">
              <a:buFontTx/>
              <a:buChar char="-"/>
              <a:defRPr/>
            </a:pPr>
            <a:r>
              <a:rPr lang="it-IT" altLang="es-ES" sz="1200" b="1" dirty="0" err="1"/>
              <a:t>Verdana</a:t>
            </a: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B5F2AA9-8D70-4DD6-A90C-0F20D3B2AEA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AE907CE-5388-4FCB-8D6B-CB4713454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6441164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58B8510-2BC7-40EB-A72E-A2A012F2E494}"/>
              </a:ext>
            </a:extLst>
          </p:cNvPr>
          <p:cNvSpPr/>
          <p:nvPr/>
        </p:nvSpPr>
        <p:spPr>
          <a:xfrm>
            <a:off x="1547664" y="1926000"/>
            <a:ext cx="6316326" cy="1509846"/>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547664" y="1335121"/>
            <a:ext cx="6316326"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99294" y="1926000"/>
            <a:ext cx="6264696" cy="1754326"/>
          </a:xfrm>
          <a:prstGeom prst="rect">
            <a:avLst/>
          </a:prstGeom>
          <a:noFill/>
        </p:spPr>
        <p:txBody>
          <a:bodyPr wrap="square" rtlCol="0">
            <a:spAutoFit/>
          </a:bodyPr>
          <a:lstStyle/>
          <a:p>
            <a:pPr>
              <a:defRPr/>
            </a:pPr>
            <a:r>
              <a:rPr lang="it-IT" altLang="es-ES" sz="1200" b="1" i="1" dirty="0">
                <a:solidFill>
                  <a:schemeClr val="accent4">
                    <a:lumMod val="50000"/>
                  </a:schemeClr>
                </a:solidFill>
              </a:rPr>
              <a:t>Quale carattere scegliere in caso di dubbio?</a:t>
            </a:r>
          </a:p>
          <a:p>
            <a:pPr>
              <a:defRPr/>
            </a:pPr>
            <a:endParaRPr lang="it-IT" altLang="es-ES" sz="1200" b="1" dirty="0"/>
          </a:p>
          <a:p>
            <a:pPr>
              <a:defRPr/>
            </a:pPr>
            <a:r>
              <a:rPr lang="it-IT" altLang="es-ES" sz="1200" b="1" dirty="0"/>
              <a:t>Se non si è sicuri su quale carattere utilizzare con ‘</a:t>
            </a:r>
            <a:r>
              <a:rPr lang="it-IT" altLang="es-ES" sz="1200" b="1" dirty="0" err="1"/>
              <a:t>Verdana</a:t>
            </a:r>
            <a:r>
              <a:rPr lang="it-IT" altLang="es-ES" sz="1200" b="1" dirty="0"/>
              <a:t>’ non si sbaglia.</a:t>
            </a:r>
          </a:p>
          <a:p>
            <a:pPr>
              <a:defRPr/>
            </a:pPr>
            <a:endParaRPr lang="it-IT" altLang="es-ES" sz="1200" b="1" dirty="0"/>
          </a:p>
          <a:p>
            <a:pPr>
              <a:defRPr/>
            </a:pPr>
            <a:r>
              <a:rPr lang="it-IT" altLang="es-ES" sz="1200" b="1" dirty="0"/>
              <a:t>È diffuso su tutte le piattaforme, funziona bene a corpo ridotto ed è gradevole sullo</a:t>
            </a:r>
          </a:p>
          <a:p>
            <a:pPr>
              <a:defRPr/>
            </a:pPr>
            <a:r>
              <a:rPr lang="it-IT" altLang="es-ES" sz="1200" b="1" dirty="0"/>
              <a:t>schermo. </a:t>
            </a:r>
          </a:p>
          <a:p>
            <a:pPr>
              <a:defRPr/>
            </a:pPr>
            <a:endParaRPr lang="it-IT" altLang="es-ES" sz="1200" b="1" dirty="0"/>
          </a:p>
          <a:p>
            <a:pPr>
              <a:defRPr/>
            </a:pP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07DC59F-B918-4BC7-A2B6-E67F8364E11C}"/>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A629D3C9-4D1F-4E8D-8EC4-448511BD0B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896711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566" y="1136974"/>
            <a:ext cx="643281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83951" y="1885939"/>
            <a:ext cx="6264696" cy="2492990"/>
          </a:xfrm>
          <a:prstGeom prst="rect">
            <a:avLst/>
          </a:prstGeom>
          <a:noFill/>
        </p:spPr>
        <p:txBody>
          <a:bodyPr wrap="square" rtlCol="0">
            <a:spAutoFit/>
          </a:bodyPr>
          <a:lstStyle/>
          <a:p>
            <a:pPr>
              <a:defRPr/>
            </a:pPr>
            <a:r>
              <a:rPr lang="it-IT" altLang="es-ES" sz="1200" b="1" i="1" dirty="0">
                <a:solidFill>
                  <a:schemeClr val="accent4">
                    <a:lumMod val="75000"/>
                  </a:schemeClr>
                </a:solidFill>
              </a:rPr>
              <a:t>L’uso di font e colori:</a:t>
            </a:r>
          </a:p>
          <a:p>
            <a:pPr>
              <a:defRPr/>
            </a:pPr>
            <a:endParaRPr lang="it-IT" altLang="es-ES" sz="1200" b="1" i="1" dirty="0"/>
          </a:p>
          <a:p>
            <a:pPr marL="171450" indent="-171450">
              <a:buFontTx/>
              <a:buChar char="-"/>
              <a:defRPr/>
            </a:pPr>
            <a:r>
              <a:rPr lang="it-IT" altLang="es-ES" sz="1200" b="1" dirty="0">
                <a:solidFill>
                  <a:schemeClr val="tx2">
                    <a:lumMod val="60000"/>
                    <a:lumOff val="40000"/>
                  </a:schemeClr>
                </a:solidFill>
              </a:rPr>
              <a:t>Regola 1</a:t>
            </a:r>
            <a:r>
              <a:rPr lang="it-IT" altLang="es-ES" sz="1200" b="1" dirty="0"/>
              <a:t>: limitare il numero di stili tipografici sul proprio sito.</a:t>
            </a:r>
          </a:p>
          <a:p>
            <a:pPr marL="171450" indent="-171450">
              <a:buFontTx/>
              <a:buChar char="-"/>
              <a:defRPr/>
            </a:pPr>
            <a:endParaRPr lang="it-IT" altLang="es-ES" sz="1200" b="1" dirty="0"/>
          </a:p>
          <a:p>
            <a:pPr marL="171450" indent="-171450">
              <a:buFontTx/>
              <a:buChar char="-"/>
              <a:defRPr/>
            </a:pPr>
            <a:r>
              <a:rPr lang="it-IT" altLang="es-ES" sz="1200" b="1" dirty="0">
                <a:solidFill>
                  <a:schemeClr val="tx2">
                    <a:lumMod val="60000"/>
                    <a:lumOff val="40000"/>
                  </a:schemeClr>
                </a:solidFill>
              </a:rPr>
              <a:t>Regola 2</a:t>
            </a:r>
            <a:r>
              <a:rPr lang="it-IT" altLang="es-ES" sz="1200" b="1" dirty="0"/>
              <a:t>: cambiare carattere può aiutare il lettore a distinguere le informazioni e a cogliere quelle più rilevanti.</a:t>
            </a:r>
          </a:p>
          <a:p>
            <a:pPr marL="171450" indent="-171450">
              <a:buFontTx/>
              <a:buChar char="-"/>
              <a:defRPr/>
            </a:pPr>
            <a:endParaRPr lang="it-IT" altLang="es-ES" sz="1200" b="1" dirty="0"/>
          </a:p>
          <a:p>
            <a:pPr marL="171450" indent="-171450">
              <a:buFontTx/>
              <a:buChar char="-"/>
              <a:defRPr/>
            </a:pPr>
            <a:r>
              <a:rPr lang="it-IT" altLang="es-ES" sz="1200" b="1" dirty="0">
                <a:solidFill>
                  <a:schemeClr val="tx2">
                    <a:lumMod val="60000"/>
                    <a:lumOff val="40000"/>
                  </a:schemeClr>
                </a:solidFill>
              </a:rPr>
              <a:t>Regola 3</a:t>
            </a:r>
            <a:r>
              <a:rPr lang="it-IT" altLang="es-ES" sz="1200" b="1" dirty="0"/>
              <a:t>: non usare più di quattro colori e tre font diversi nelle principali aree di un sito web, sembrerebbe destrutturato e di basso livello. </a:t>
            </a:r>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4A45B05-4499-4757-A07E-89F4BD229B0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 name="Rectángulo 1">
            <a:extLst>
              <a:ext uri="{FF2B5EF4-FFF2-40B4-BE49-F238E27FC236}">
                <a16:creationId xmlns:a16="http://schemas.microsoft.com/office/drawing/2014/main" id="{78B5E60E-AC11-4047-9D1D-EEC91EF52965}"/>
              </a:ext>
            </a:extLst>
          </p:cNvPr>
          <p:cNvSpPr/>
          <p:nvPr/>
        </p:nvSpPr>
        <p:spPr>
          <a:xfrm>
            <a:off x="1547664" y="1779662"/>
            <a:ext cx="6408712" cy="2088232"/>
          </a:xfrm>
          <a:prstGeom prst="rect">
            <a:avLst/>
          </a:prstGeom>
          <a:no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33DA01D3-56FC-462A-BFE6-2B96213224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1088965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7072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604395" y="1923678"/>
            <a:ext cx="6264696" cy="2308324"/>
          </a:xfrm>
          <a:prstGeom prst="rect">
            <a:avLst/>
          </a:prstGeom>
          <a:noFill/>
        </p:spPr>
        <p:txBody>
          <a:bodyPr wrap="square" rtlCol="0">
            <a:spAutoFit/>
          </a:bodyPr>
          <a:lstStyle/>
          <a:p>
            <a:pPr>
              <a:defRPr/>
            </a:pPr>
            <a:r>
              <a:rPr lang="it-IT" altLang="es-ES" sz="1200" b="1" i="1" dirty="0">
                <a:solidFill>
                  <a:srgbClr val="00B0F0"/>
                </a:solidFill>
              </a:rPr>
              <a:t>CONTRO LE MAIUSCOLE</a:t>
            </a:r>
          </a:p>
          <a:p>
            <a:pPr>
              <a:defRPr/>
            </a:pPr>
            <a:r>
              <a:rPr lang="it-IT" altLang="es-ES" sz="1200" b="1" dirty="0"/>
              <a:t> </a:t>
            </a:r>
          </a:p>
          <a:p>
            <a:pPr>
              <a:defRPr/>
            </a:pPr>
            <a:r>
              <a:rPr lang="it-IT" altLang="es-ES" sz="1200" b="1" dirty="0"/>
              <a:t>Un testo in maiuscolo è molto più lento da leggere del 10% rispetto al minuscolo. </a:t>
            </a:r>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r>
              <a:rPr lang="it-IT" altLang="es-ES" sz="1200" b="1" dirty="0"/>
              <a:t>                                       Limitare l’uso del maiuscolo a titoli brevi</a:t>
            </a:r>
          </a:p>
          <a:p>
            <a:pPr>
              <a:defRPr/>
            </a:pPr>
            <a:endParaRPr lang="it-IT" altLang="es-ES" sz="1200" b="1" dirty="0"/>
          </a:p>
          <a:p>
            <a:pPr>
              <a:defRPr/>
            </a:pPr>
            <a:r>
              <a:rPr lang="it-IT" altLang="es-ES" sz="1200" b="1" dirty="0"/>
              <a:t>Le parole in minuscolo sono più facili da leggere, specialmente in casi in cui il </a:t>
            </a:r>
            <a:br>
              <a:rPr lang="it-IT" altLang="es-ES" sz="1200" b="1" dirty="0"/>
            </a:br>
            <a:r>
              <a:rPr lang="it-IT" altLang="es-ES" sz="1200" b="1" dirty="0"/>
              <a:t>testo contrasti poco con lo sfondo e sia sottolineato.</a:t>
            </a:r>
          </a:p>
          <a:p>
            <a:pPr>
              <a:defRPr/>
            </a:pPr>
            <a:endParaRPr lang="it-IT" altLang="es-ES" sz="1200" b="1" dirty="0"/>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BAC9FE6E-C9B4-4A4C-B986-D6C4479F182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BCAB5824-3720-41D9-9464-8E6D1D815A1C}"/>
              </a:ext>
            </a:extLst>
          </p:cNvPr>
          <p:cNvSpPr/>
          <p:nvPr/>
        </p:nvSpPr>
        <p:spPr>
          <a:xfrm>
            <a:off x="4589718" y="2634412"/>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agen 11">
            <a:extLst>
              <a:ext uri="{FF2B5EF4-FFF2-40B4-BE49-F238E27FC236}">
                <a16:creationId xmlns:a16="http://schemas.microsoft.com/office/drawing/2014/main" id="{BB06DD41-9ACE-4C8B-90C5-4A230C9BD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0746086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9655" y="143987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559655" y="2036459"/>
            <a:ext cx="6264696" cy="646331"/>
          </a:xfrm>
          <a:prstGeom prst="rect">
            <a:avLst/>
          </a:prstGeom>
          <a:noFill/>
        </p:spPr>
        <p:txBody>
          <a:bodyPr wrap="square" rtlCol="0">
            <a:spAutoFit/>
          </a:bodyPr>
          <a:lstStyle/>
          <a:p>
            <a:pPr>
              <a:defRPr/>
            </a:pPr>
            <a:r>
              <a:rPr lang="it-IT" altLang="es-ES" sz="1200" b="1" i="1" dirty="0">
                <a:solidFill>
                  <a:srgbClr val="7030A0"/>
                </a:solidFill>
              </a:rPr>
              <a:t>Contrasto fra testo e sfondo</a:t>
            </a:r>
            <a:endParaRPr lang="it-IT" altLang="es-ES" sz="1200" b="1" dirty="0">
              <a:solidFill>
                <a:srgbClr val="7030A0"/>
              </a:solidFill>
            </a:endParaRPr>
          </a:p>
          <a:p>
            <a:pPr>
              <a:defRPr/>
            </a:pPr>
            <a:endParaRPr lang="it-IT" altLang="es-ES" sz="1200" b="1" dirty="0"/>
          </a:p>
          <a:p>
            <a:pPr>
              <a:defRPr/>
            </a:pPr>
            <a:r>
              <a:rPr lang="it-IT" altLang="es-ES" sz="1200" b="1" dirty="0"/>
              <a:t>Il giusto grado di contrasto ha un peso nella leggibilità di un sito.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5B361DC-867D-4311-BF38-20259DF816B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B1756F6C-6670-4D5B-BF26-8E32D7C2EEC4}"/>
              </a:ext>
            </a:extLst>
          </p:cNvPr>
          <p:cNvGraphicFramePr/>
          <p:nvPr>
            <p:extLst>
              <p:ext uri="{D42A27DB-BD31-4B8C-83A1-F6EECF244321}">
                <p14:modId xmlns:p14="http://schemas.microsoft.com/office/powerpoint/2010/main" val="3293652157"/>
              </p:ext>
            </p:extLst>
          </p:nvPr>
        </p:nvGraphicFramePr>
        <p:xfrm>
          <a:off x="1610094" y="2433690"/>
          <a:ext cx="5789027" cy="175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a:extLst>
              <a:ext uri="{FF2B5EF4-FFF2-40B4-BE49-F238E27FC236}">
                <a16:creationId xmlns:a16="http://schemas.microsoft.com/office/drawing/2014/main" id="{82F512BE-9E78-4968-BB94-B2B456EC73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8230534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FA356A4-7B9F-4612-857D-575156B87C2E}"/>
              </a:ext>
            </a:extLst>
          </p:cNvPr>
          <p:cNvSpPr/>
          <p:nvPr/>
        </p:nvSpPr>
        <p:spPr>
          <a:xfrm>
            <a:off x="1428783" y="3075806"/>
            <a:ext cx="6264696" cy="1012180"/>
          </a:xfrm>
          <a:prstGeom prst="rect">
            <a:avLst/>
          </a:prstGeom>
          <a:solidFill>
            <a:schemeClr val="accent4">
              <a:lumMod val="40000"/>
              <a:lumOff val="60000"/>
            </a:schemeClr>
          </a:solidFill>
          <a:ln>
            <a:solidFill>
              <a:srgbClr val="9AD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50521" y="135554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Qual è l’usabilità che conta?</a:t>
            </a:r>
          </a:p>
        </p:txBody>
      </p:sp>
      <p:sp>
        <p:nvSpPr>
          <p:cNvPr id="6" name="TextBox 5"/>
          <p:cNvSpPr txBox="1"/>
          <p:nvPr/>
        </p:nvSpPr>
        <p:spPr>
          <a:xfrm>
            <a:off x="1450521" y="1860615"/>
            <a:ext cx="6264696" cy="2308324"/>
          </a:xfrm>
          <a:prstGeom prst="rect">
            <a:avLst/>
          </a:prstGeom>
          <a:noFill/>
        </p:spPr>
        <p:txBody>
          <a:bodyPr wrap="square" rtlCol="0">
            <a:spAutoFit/>
          </a:bodyPr>
          <a:lstStyle/>
          <a:p>
            <a:pPr>
              <a:defRPr/>
            </a:pPr>
            <a:r>
              <a:rPr lang="it-IT" altLang="es-ES" sz="1200" b="1" i="1" dirty="0">
                <a:solidFill>
                  <a:srgbClr val="0070C0"/>
                </a:solidFill>
              </a:rPr>
              <a:t>Daltonismo (cecità cromatica)</a:t>
            </a:r>
          </a:p>
          <a:p>
            <a:pPr>
              <a:defRPr/>
            </a:pPr>
            <a:endParaRPr lang="it-IT" altLang="es-ES" sz="1200" b="1" i="1" dirty="0"/>
          </a:p>
          <a:p>
            <a:pPr>
              <a:defRPr/>
            </a:pPr>
            <a:r>
              <a:rPr lang="it-IT" altLang="es-ES" sz="1200" b="1" dirty="0"/>
              <a:t>L’8% degli uomini e lo 0,5 % delle donne al mondo ha cecità cromatica , </a:t>
            </a:r>
          </a:p>
          <a:p>
            <a:pPr>
              <a:defRPr/>
            </a:pPr>
            <a:r>
              <a:rPr lang="it-IT" altLang="es-ES" sz="1200" b="1" dirty="0"/>
              <a:t>Principalmente al rosso e al verde, significa che non riesce a distinguerli. </a:t>
            </a:r>
          </a:p>
          <a:p>
            <a:pPr>
              <a:defRPr/>
            </a:pPr>
            <a:r>
              <a:rPr lang="it-IT" altLang="es-ES" sz="1200" b="1" dirty="0"/>
              <a:t>Per questo vi consigliamo di fare attenzione nel vostro sito poiché l’accostamento cromatico sbagliato può risultare illeggibile. </a:t>
            </a:r>
          </a:p>
          <a:p>
            <a:pPr>
              <a:defRPr/>
            </a:pPr>
            <a:endParaRPr lang="it-IT" altLang="es-ES" sz="1200" b="1" dirty="0"/>
          </a:p>
          <a:p>
            <a:pPr>
              <a:defRPr/>
            </a:pPr>
            <a:r>
              <a:rPr lang="it-IT" altLang="es-ES" sz="1200" b="1" dirty="0"/>
              <a:t>Come fare risaltare i colori:</a:t>
            </a:r>
          </a:p>
          <a:p>
            <a:pPr marL="171450" indent="-171450">
              <a:buFontTx/>
              <a:buChar char="-"/>
              <a:defRPr/>
            </a:pPr>
            <a:r>
              <a:rPr lang="it-IT" altLang="es-ES" sz="1200" b="1" dirty="0"/>
              <a:t>Non usare colori con forti differenze di intensità, meglio nero e bianco</a:t>
            </a:r>
          </a:p>
          <a:p>
            <a:pPr marL="171450" indent="-171450">
              <a:buFontTx/>
              <a:buChar char="-"/>
              <a:defRPr/>
            </a:pPr>
            <a:r>
              <a:rPr lang="it-IT" altLang="es-ES" sz="1200" b="1" dirty="0"/>
              <a:t>Non affidarsi al colore per distinguere fra loro le informazioni, necessario variare un altro attributo nel testo.</a:t>
            </a:r>
          </a:p>
          <a:p>
            <a:pPr marL="171450" indent="-17145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Unità</a:t>
            </a:r>
            <a:r>
              <a:rPr lang="en-GB" altLang="it-IT" sz="2000" dirty="0">
                <a:solidFill>
                  <a:srgbClr val="FF3399"/>
                </a:solidFill>
                <a:latin typeface="Arial Rounded MT Bold" panose="020F0704030504030204" pitchFamily="34" charset="0"/>
              </a:rPr>
              <a:t> 1: </a:t>
            </a:r>
            <a:r>
              <a:rPr lang="en-GB" altLang="it-IT" sz="2000" dirty="0" err="1">
                <a:solidFill>
                  <a:srgbClr val="FF3399"/>
                </a:solidFill>
                <a:latin typeface="Arial Rounded MT Bold" panose="020F0704030504030204" pitchFamily="34" charset="0"/>
              </a:rPr>
              <a:t>L’utente</a:t>
            </a:r>
            <a:r>
              <a:rPr lang="en-GB" altLang="it-IT" sz="2000" dirty="0">
                <a:solidFill>
                  <a:srgbClr val="FF3399"/>
                </a:solidFill>
                <a:latin typeface="Arial Rounded MT Bold" panose="020F0704030504030204" pitchFamily="34" charset="0"/>
              </a:rPr>
              <a:t> e il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E97AB6F-D669-4816-8028-E5181A0017E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44001970-82C4-40CD-8566-A1BA49FC10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922182562"/>
      </p:ext>
    </p:extLst>
  </p:cSld>
  <p:clrMapOvr>
    <a:masterClrMapping/>
  </p:clrMapOvr>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92C033E72A5440945E1AFF3FF03412" ma:contentTypeVersion="2" ma:contentTypeDescription="Creare un nuovo documento." ma:contentTypeScope="" ma:versionID="94bd585668bb2b02e84b2cd132cf0046">
  <xsd:schema xmlns:xsd="http://www.w3.org/2001/XMLSchema" xmlns:xs="http://www.w3.org/2001/XMLSchema" xmlns:p="http://schemas.microsoft.com/office/2006/metadata/properties" xmlns:ns2="78ba45cf-c8a1-46d0-9c6f-8d73b234d1d2" targetNamespace="http://schemas.microsoft.com/office/2006/metadata/properties" ma:root="true" ma:fieldsID="4a22c7dae51d9e6a4f6013cea4b13153" ns2:_="">
    <xsd:import namespace="78ba45cf-c8a1-46d0-9c6f-8d73b234d1d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a45cf-c8a1-46d0-9c6f-8d73b234d1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53A60D-FB6A-4A93-A9F8-F4B4DAE10A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a45cf-c8a1-46d0-9c6f-8d73b234d1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0AA378-FF6F-4407-9462-B4BF5C9980D0}">
  <ds:schemaRefs>
    <ds:schemaRef ds:uri="http://schemas.microsoft.com/sharepoint/v3/contenttype/forms"/>
  </ds:schemaRefs>
</ds:datastoreItem>
</file>

<file path=customXml/itemProps3.xml><?xml version="1.0" encoding="utf-8"?>
<ds:datastoreItem xmlns:ds="http://schemas.openxmlformats.org/officeDocument/2006/customXml" ds:itemID="{510A8602-456D-4C35-B491-66202DC325A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3680</TotalTime>
  <Words>15955</Words>
  <Application>Microsoft Office PowerPoint</Application>
  <PresentationFormat>Presentación en pantalla (16:9)</PresentationFormat>
  <Paragraphs>1472</Paragraphs>
  <Slides>130</Slides>
  <Notes>1</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130</vt:i4>
      </vt:variant>
    </vt:vector>
  </HeadingPairs>
  <TitlesOfParts>
    <vt:vector size="138" baseType="lpstr">
      <vt:lpstr>맑은 고딕</vt:lpstr>
      <vt:lpstr>Arial</vt:lpstr>
      <vt:lpstr>Arial Rounded MT Bold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dani gm</cp:lastModifiedBy>
  <cp:revision>329</cp:revision>
  <dcterms:created xsi:type="dcterms:W3CDTF">2016-12-05T23:26:54Z</dcterms:created>
  <dcterms:modified xsi:type="dcterms:W3CDTF">2024-02-22T16:15:25Z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