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34"/>
  </p:notesMasterIdLst>
  <p:sldIdLst>
    <p:sldId id="256" r:id="rId7"/>
    <p:sldId id="296" r:id="rId8"/>
    <p:sldId id="298" r:id="rId9"/>
    <p:sldId id="299" r:id="rId10"/>
    <p:sldId id="300" r:id="rId11"/>
    <p:sldId id="302" r:id="rId12"/>
    <p:sldId id="304" r:id="rId13"/>
    <p:sldId id="303"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8" r:id="rId47"/>
    <p:sldId id="337"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262" r:id="rId13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D3E9"/>
    <a:srgbClr val="A4B4EA"/>
    <a:srgbClr val="98DFBB"/>
    <a:srgbClr val="FFCDEE"/>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79"/>
  </p:normalViewPr>
  <p:slideViewPr>
    <p:cSldViewPr>
      <p:cViewPr varScale="1">
        <p:scale>
          <a:sx n="142" d="100"/>
          <a:sy n="142" d="100"/>
        </p:scale>
        <p:origin x="714" y="102"/>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notesMaster" Target="notesMasters/notes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80BA-E576-49FB-A6A5-85BF05666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7C3578-7E9C-4011-AF98-47FCF6F39628}">
      <dgm:prSet custT="1"/>
      <dgm:spPr>
        <a:solidFill>
          <a:schemeClr val="accent2">
            <a:lumMod val="75000"/>
          </a:schemeClr>
        </a:solidFill>
      </dgm:spPr>
      <dgm:t>
        <a:bodyPr/>
        <a:lstStyle/>
        <a:p>
          <a:r>
            <a:rPr lang="en-GB" sz="1200" dirty="0">
              <a:latin typeface="Arial Rounded MT Bold" panose="020F0704030504030204" pitchFamily="34" charset="0"/>
            </a:rPr>
            <a:t>- Create your site accessible to all</a:t>
          </a:r>
        </a:p>
        <a:p>
          <a:pPr>
            <a:buFontTx/>
            <a:buNone/>
          </a:pPr>
          <a:endParaRPr lang="en-GB" sz="1200" dirty="0">
            <a:latin typeface="Arial Rounded MT Bold" panose="020F0704030504030204" pitchFamily="34" charset="0"/>
          </a:endParaRPr>
        </a:p>
      </dgm:t>
    </dgm:pt>
    <dgm:pt modelId="{9BB40009-AA2B-45E5-86A3-5074E73C8189}" type="parTrans" cxnId="{78E08A92-46B4-452E-A8DC-78052CA5B9AC}">
      <dgm:prSet/>
      <dgm:spPr/>
      <dgm:t>
        <a:bodyPr/>
        <a:lstStyle/>
        <a:p>
          <a:endParaRPr lang="es-ES"/>
        </a:p>
      </dgm:t>
    </dgm:pt>
    <dgm:pt modelId="{22F26893-FD8F-4ECB-9DD2-53A8AC5CE9A8}" type="sibTrans" cxnId="{78E08A92-46B4-452E-A8DC-78052CA5B9AC}">
      <dgm:prSet/>
      <dgm:spPr/>
      <dgm:t>
        <a:bodyPr/>
        <a:lstStyle/>
        <a:p>
          <a:endParaRPr lang="es-ES"/>
        </a:p>
      </dgm:t>
    </dgm:pt>
    <dgm:pt modelId="{790738B5-EB5D-4099-B2E1-E660D5E89F7A}">
      <dgm:prSet custT="1"/>
      <dgm:spPr>
        <a:solidFill>
          <a:schemeClr val="accent2">
            <a:lumMod val="75000"/>
          </a:schemeClr>
        </a:solidFill>
      </dgm:spPr>
      <dgm:t>
        <a:bodyPr/>
        <a:lstStyle/>
        <a:p>
          <a:r>
            <a:rPr lang="en-GB" sz="1200" dirty="0">
              <a:latin typeface="Arial Rounded MT Bold" panose="020F0704030504030204" pitchFamily="34" charset="0"/>
            </a:rPr>
            <a:t>- Recognize the mistakes of website designers and managers</a:t>
          </a:r>
          <a:endParaRPr lang="es-ES" sz="1200" dirty="0"/>
        </a:p>
      </dgm:t>
    </dgm:pt>
    <dgm:pt modelId="{588AB928-A49B-42FF-8CB4-9E627FBFEF19}" type="parTrans" cxnId="{AEEFDC05-7AFF-41F8-9A8D-904E997D0AA3}">
      <dgm:prSet/>
      <dgm:spPr/>
      <dgm:t>
        <a:bodyPr/>
        <a:lstStyle/>
        <a:p>
          <a:endParaRPr lang="es-ES"/>
        </a:p>
      </dgm:t>
    </dgm:pt>
    <dgm:pt modelId="{B5B1379C-86DD-42F0-AE77-53BA48C98D20}" type="sibTrans" cxnId="{AEEFDC05-7AFF-41F8-9A8D-904E997D0AA3}">
      <dgm:prSet/>
      <dgm:spPr/>
      <dgm:t>
        <a:bodyPr/>
        <a:lstStyle/>
        <a:p>
          <a:endParaRPr lang="es-ES"/>
        </a:p>
      </dgm:t>
    </dgm:pt>
    <dgm:pt modelId="{717EE2A6-373D-457B-AA0B-BF2C05C7CE50}">
      <dgm:prSet custT="1"/>
      <dgm:spPr>
        <a:solidFill>
          <a:schemeClr val="accent2">
            <a:lumMod val="75000"/>
          </a:schemeClr>
        </a:solidFill>
      </dgm:spPr>
      <dgm:t>
        <a:bodyPr/>
        <a:lstStyle/>
        <a:p>
          <a:r>
            <a:rPr lang="en-GB" sz="1200" dirty="0">
              <a:latin typeface="Arial Rounded MT Bold" panose="020F0704030504030204" pitchFamily="34" charset="0"/>
            </a:rPr>
            <a:t>- Understand the evolution of the web and the impact on the user browsing the</a:t>
          </a:r>
          <a:br>
            <a:rPr lang="en-GB" sz="1200" dirty="0">
              <a:latin typeface="Arial Rounded MT Bold" panose="020F0704030504030204" pitchFamily="34" charset="0"/>
            </a:rPr>
          </a:br>
          <a:r>
            <a:rPr lang="en-GB" sz="1200" dirty="0">
              <a:latin typeface="Arial Rounded MT Bold" panose="020F0704030504030204" pitchFamily="34" charset="0"/>
            </a:rPr>
            <a:t>     internet</a:t>
          </a:r>
          <a:endParaRPr lang="es-ES" sz="1200" dirty="0"/>
        </a:p>
      </dgm:t>
    </dgm:pt>
    <dgm:pt modelId="{D0538EA2-E353-4C3A-B5F9-33059E9696E8}" type="parTrans" cxnId="{DB0DA18F-B8A8-48A4-856A-5BD0ED0D190F}">
      <dgm:prSet/>
      <dgm:spPr/>
      <dgm:t>
        <a:bodyPr/>
        <a:lstStyle/>
        <a:p>
          <a:endParaRPr lang="es-ES"/>
        </a:p>
      </dgm:t>
    </dgm:pt>
    <dgm:pt modelId="{F5F58D81-506B-4C29-B0BB-165B6CBF1DB6}" type="sibTrans" cxnId="{DB0DA18F-B8A8-48A4-856A-5BD0ED0D190F}">
      <dgm:prSet/>
      <dgm:spPr/>
      <dgm:t>
        <a:bodyPr/>
        <a:lstStyle/>
        <a:p>
          <a:endParaRPr lang="es-ES"/>
        </a:p>
      </dgm:t>
    </dgm:pt>
    <dgm:pt modelId="{F49EA853-ABD9-43BF-AA53-6C5816D46A51}" type="pres">
      <dgm:prSet presAssocID="{758080BA-E576-49FB-A6A5-85BF056661DD}" presName="linear" presStyleCnt="0">
        <dgm:presLayoutVars>
          <dgm:animLvl val="lvl"/>
          <dgm:resizeHandles val="exact"/>
        </dgm:presLayoutVars>
      </dgm:prSet>
      <dgm:spPr/>
    </dgm:pt>
    <dgm:pt modelId="{0DE3472B-AA6A-4168-94BD-5AF7ED07D333}" type="pres">
      <dgm:prSet presAssocID="{8D7C3578-7E9C-4011-AF98-47FCF6F39628}" presName="parentText" presStyleLbl="node1" presStyleIdx="0" presStyleCnt="3">
        <dgm:presLayoutVars>
          <dgm:chMax val="0"/>
          <dgm:bulletEnabled val="1"/>
        </dgm:presLayoutVars>
      </dgm:prSet>
      <dgm:spPr/>
    </dgm:pt>
    <dgm:pt modelId="{0930F685-97B7-40D8-A6CC-67B6B308E0CA}" type="pres">
      <dgm:prSet presAssocID="{22F26893-FD8F-4ECB-9DD2-53A8AC5CE9A8}" presName="spacer" presStyleCnt="0"/>
      <dgm:spPr/>
    </dgm:pt>
    <dgm:pt modelId="{35D345A0-D2E1-41DD-92EB-F98A9BAC05BB}" type="pres">
      <dgm:prSet presAssocID="{790738B5-EB5D-4099-B2E1-E660D5E89F7A}" presName="parentText" presStyleLbl="node1" presStyleIdx="1" presStyleCnt="3">
        <dgm:presLayoutVars>
          <dgm:chMax val="0"/>
          <dgm:bulletEnabled val="1"/>
        </dgm:presLayoutVars>
      </dgm:prSet>
      <dgm:spPr/>
    </dgm:pt>
    <dgm:pt modelId="{0F5E90DC-31D7-45B5-9A5C-362DB2C9FEE4}" type="pres">
      <dgm:prSet presAssocID="{B5B1379C-86DD-42F0-AE77-53BA48C98D20}" presName="spacer" presStyleCnt="0"/>
      <dgm:spPr/>
    </dgm:pt>
    <dgm:pt modelId="{6DE6C5EE-1C69-4EB7-9726-13886D493B97}" type="pres">
      <dgm:prSet presAssocID="{717EE2A6-373D-457B-AA0B-BF2C05C7CE50}" presName="parentText" presStyleLbl="node1" presStyleIdx="2" presStyleCnt="3">
        <dgm:presLayoutVars>
          <dgm:chMax val="0"/>
          <dgm:bulletEnabled val="1"/>
        </dgm:presLayoutVars>
      </dgm:prSet>
      <dgm:spPr/>
    </dgm:pt>
  </dgm:ptLst>
  <dgm:cxnLst>
    <dgm:cxn modelId="{AEEFDC05-7AFF-41F8-9A8D-904E997D0AA3}" srcId="{758080BA-E576-49FB-A6A5-85BF056661DD}" destId="{790738B5-EB5D-4099-B2E1-E660D5E89F7A}" srcOrd="1" destOrd="0" parTransId="{588AB928-A49B-42FF-8CB4-9E627FBFEF19}" sibTransId="{B5B1379C-86DD-42F0-AE77-53BA48C98D20}"/>
    <dgm:cxn modelId="{DB0DA18F-B8A8-48A4-856A-5BD0ED0D190F}" srcId="{758080BA-E576-49FB-A6A5-85BF056661DD}" destId="{717EE2A6-373D-457B-AA0B-BF2C05C7CE50}" srcOrd="2" destOrd="0" parTransId="{D0538EA2-E353-4C3A-B5F9-33059E9696E8}" sibTransId="{F5F58D81-506B-4C29-B0BB-165B6CBF1DB6}"/>
    <dgm:cxn modelId="{78E08A92-46B4-452E-A8DC-78052CA5B9AC}" srcId="{758080BA-E576-49FB-A6A5-85BF056661DD}" destId="{8D7C3578-7E9C-4011-AF98-47FCF6F39628}" srcOrd="0" destOrd="0" parTransId="{9BB40009-AA2B-45E5-86A3-5074E73C8189}" sibTransId="{22F26893-FD8F-4ECB-9DD2-53A8AC5CE9A8}"/>
    <dgm:cxn modelId="{E2D39C9B-BF8D-49CD-9061-B161E5F65849}" type="presOf" srcId="{8D7C3578-7E9C-4011-AF98-47FCF6F39628}" destId="{0DE3472B-AA6A-4168-94BD-5AF7ED07D333}" srcOrd="0" destOrd="0" presId="urn:microsoft.com/office/officeart/2005/8/layout/vList2"/>
    <dgm:cxn modelId="{CA8B0AA4-47EE-4DD9-8008-485461F81C2D}" type="presOf" srcId="{758080BA-E576-49FB-A6A5-85BF056661DD}" destId="{F49EA853-ABD9-43BF-AA53-6C5816D46A51}" srcOrd="0" destOrd="0" presId="urn:microsoft.com/office/officeart/2005/8/layout/vList2"/>
    <dgm:cxn modelId="{F95E8CBD-EB50-48D7-9BA3-9C117A0E7B79}" type="presOf" srcId="{790738B5-EB5D-4099-B2E1-E660D5E89F7A}" destId="{35D345A0-D2E1-41DD-92EB-F98A9BAC05BB}" srcOrd="0" destOrd="0" presId="urn:microsoft.com/office/officeart/2005/8/layout/vList2"/>
    <dgm:cxn modelId="{EF978AFE-B5D7-4798-808A-6153367E0A88}" type="presOf" srcId="{717EE2A6-373D-457B-AA0B-BF2C05C7CE50}" destId="{6DE6C5EE-1C69-4EB7-9726-13886D493B97}" srcOrd="0" destOrd="0" presId="urn:microsoft.com/office/officeart/2005/8/layout/vList2"/>
    <dgm:cxn modelId="{FB65B480-A5A9-49F6-8419-3E3EAF42EDE7}" type="presParOf" srcId="{F49EA853-ABD9-43BF-AA53-6C5816D46A51}" destId="{0DE3472B-AA6A-4168-94BD-5AF7ED07D333}" srcOrd="0" destOrd="0" presId="urn:microsoft.com/office/officeart/2005/8/layout/vList2"/>
    <dgm:cxn modelId="{24073C26-4E25-4032-8836-1DDCB162F156}" type="presParOf" srcId="{F49EA853-ABD9-43BF-AA53-6C5816D46A51}" destId="{0930F685-97B7-40D8-A6CC-67B6B308E0CA}" srcOrd="1" destOrd="0" presId="urn:microsoft.com/office/officeart/2005/8/layout/vList2"/>
    <dgm:cxn modelId="{419A9495-0F72-4752-81A1-E2E085C9F415}" type="presParOf" srcId="{F49EA853-ABD9-43BF-AA53-6C5816D46A51}" destId="{35D345A0-D2E1-41DD-92EB-F98A9BAC05BB}" srcOrd="2" destOrd="0" presId="urn:microsoft.com/office/officeart/2005/8/layout/vList2"/>
    <dgm:cxn modelId="{F96C55AB-F78E-4713-A48A-DA2BDB5FD0BC}" type="presParOf" srcId="{F49EA853-ABD9-43BF-AA53-6C5816D46A51}" destId="{0F5E90DC-31D7-45B5-9A5C-362DB2C9FEE4}" srcOrd="3" destOrd="0" presId="urn:microsoft.com/office/officeart/2005/8/layout/vList2"/>
    <dgm:cxn modelId="{568C9886-E5AE-43F4-8210-CC2A2CCAD6F1}" type="presParOf" srcId="{F49EA853-ABD9-43BF-AA53-6C5816D46A51}" destId="{6DE6C5EE-1C69-4EB7-9726-13886D493B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A786-D3A4-48CF-AC91-01C9FC4588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8E9D73E-EB74-49A7-A4F7-DB69726DB4FC}">
      <dgm:prSet custT="1"/>
      <dgm:spPr/>
      <dgm:t>
        <a:bodyPr/>
        <a:lstStyle/>
        <a:p>
          <a:r>
            <a:rPr lang="en-GB" altLang="es-ES" sz="1200" b="1" dirty="0">
              <a:solidFill>
                <a:schemeClr val="tx1"/>
              </a:solidFill>
            </a:rPr>
            <a:t>It does not meet the user's expectations</a:t>
          </a:r>
          <a:endParaRPr lang="es-ES" sz="1200" dirty="0">
            <a:solidFill>
              <a:schemeClr val="tx1"/>
            </a:solidFill>
          </a:endParaRPr>
        </a:p>
      </dgm:t>
    </dgm:pt>
    <dgm:pt modelId="{D2F346B5-16CD-4935-9E6F-18BA20A83FFC}" type="parTrans" cxnId="{AE414380-5152-49E9-9CC6-4CB960A2C36A}">
      <dgm:prSet/>
      <dgm:spPr/>
      <dgm:t>
        <a:bodyPr/>
        <a:lstStyle/>
        <a:p>
          <a:endParaRPr lang="es-ES" sz="1200">
            <a:solidFill>
              <a:schemeClr val="tx1"/>
            </a:solidFill>
          </a:endParaRPr>
        </a:p>
      </dgm:t>
    </dgm:pt>
    <dgm:pt modelId="{FA4C5F51-A533-4252-A158-04B6E012951B}" type="sibTrans" cxnId="{AE414380-5152-49E9-9CC6-4CB960A2C36A}">
      <dgm:prSet/>
      <dgm:spPr/>
      <dgm:t>
        <a:bodyPr/>
        <a:lstStyle/>
        <a:p>
          <a:endParaRPr lang="es-ES" sz="1200">
            <a:solidFill>
              <a:schemeClr val="tx1"/>
            </a:solidFill>
          </a:endParaRPr>
        </a:p>
      </dgm:t>
    </dgm:pt>
    <dgm:pt modelId="{3C6DA912-DF30-4108-9240-F5BE566EFEF2}">
      <dgm:prSet custT="1"/>
      <dgm:spPr/>
      <dgm:t>
        <a:bodyPr/>
        <a:lstStyle/>
        <a:p>
          <a:r>
            <a:rPr lang="en-GB" altLang="es-ES" sz="1200" b="1" dirty="0">
              <a:solidFill>
                <a:schemeClr val="tx1"/>
              </a:solidFill>
            </a:rPr>
            <a:t>Pollute the screen space with unsolicited items</a:t>
          </a:r>
          <a:endParaRPr lang="es-ES" sz="1200" dirty="0">
            <a:solidFill>
              <a:schemeClr val="tx1"/>
            </a:solidFill>
          </a:endParaRPr>
        </a:p>
      </dgm:t>
    </dgm:pt>
    <dgm:pt modelId="{4848663B-43EE-4CCE-9FB6-BDE4A6DAAAA2}" type="parTrans" cxnId="{F0F537D3-241C-4797-8654-54B789C2DCF5}">
      <dgm:prSet/>
      <dgm:spPr/>
      <dgm:t>
        <a:bodyPr/>
        <a:lstStyle/>
        <a:p>
          <a:endParaRPr lang="es-ES" sz="1200">
            <a:solidFill>
              <a:schemeClr val="tx1"/>
            </a:solidFill>
          </a:endParaRPr>
        </a:p>
      </dgm:t>
    </dgm:pt>
    <dgm:pt modelId="{C1F85B13-A475-4150-ADA7-FF1805DCE237}" type="sibTrans" cxnId="{F0F537D3-241C-4797-8654-54B789C2DCF5}">
      <dgm:prSet/>
      <dgm:spPr/>
      <dgm:t>
        <a:bodyPr/>
        <a:lstStyle/>
        <a:p>
          <a:endParaRPr lang="es-ES" sz="1200">
            <a:solidFill>
              <a:schemeClr val="tx1"/>
            </a:solidFill>
          </a:endParaRPr>
        </a:p>
      </dgm:t>
    </dgm:pt>
    <dgm:pt modelId="{48141180-9153-4E45-A990-29B24B26C774}">
      <dgm:prSet custT="1"/>
      <dgm:spPr/>
      <dgm:t>
        <a:bodyPr/>
        <a:lstStyle/>
        <a:p>
          <a:r>
            <a:rPr lang="en-GB" altLang="es-ES" sz="1200" b="1" dirty="0">
              <a:solidFill>
                <a:schemeClr val="tx1"/>
              </a:solidFill>
            </a:rPr>
            <a:t>It makes it difficult for the user to retrace his steps</a:t>
          </a:r>
          <a:endParaRPr lang="es-ES" sz="1200" dirty="0">
            <a:solidFill>
              <a:schemeClr val="tx1"/>
            </a:solidFill>
          </a:endParaRPr>
        </a:p>
      </dgm:t>
    </dgm:pt>
    <dgm:pt modelId="{FAAADA40-3E11-498B-B210-487CE3FEF02E}" type="parTrans" cxnId="{73713A71-00D1-4C2E-B224-14A1B3A4546C}">
      <dgm:prSet/>
      <dgm:spPr/>
      <dgm:t>
        <a:bodyPr/>
        <a:lstStyle/>
        <a:p>
          <a:endParaRPr lang="es-ES" sz="1200">
            <a:solidFill>
              <a:schemeClr val="tx1"/>
            </a:solidFill>
          </a:endParaRPr>
        </a:p>
      </dgm:t>
    </dgm:pt>
    <dgm:pt modelId="{DFFC1DD1-9852-40BE-98C6-C3DA3AE7C764}" type="sibTrans" cxnId="{73713A71-00D1-4C2E-B224-14A1B3A4546C}">
      <dgm:prSet/>
      <dgm:spPr/>
      <dgm:t>
        <a:bodyPr/>
        <a:lstStyle/>
        <a:p>
          <a:endParaRPr lang="es-ES" sz="1200">
            <a:solidFill>
              <a:schemeClr val="tx1"/>
            </a:solidFill>
          </a:endParaRPr>
        </a:p>
      </dgm:t>
    </dgm:pt>
    <dgm:pt modelId="{354937C6-5D90-4E30-80A4-FD6DB2506D29}">
      <dgm:prSet custT="1"/>
      <dgm:spPr/>
      <dgm:t>
        <a:bodyPr/>
        <a:lstStyle/>
        <a:p>
          <a:r>
            <a:rPr lang="en-GB" altLang="es-ES" sz="1200" b="1" dirty="0">
              <a:solidFill>
                <a:schemeClr val="tx1"/>
              </a:solidFill>
            </a:rPr>
            <a:t>It covers the user's work window</a:t>
          </a:r>
          <a:endParaRPr lang="es-ES" sz="1200" dirty="0">
            <a:solidFill>
              <a:schemeClr val="tx1"/>
            </a:solidFill>
          </a:endParaRPr>
        </a:p>
      </dgm:t>
    </dgm:pt>
    <dgm:pt modelId="{2BEBCFF8-459C-4AF4-B71E-A04446461315}" type="parTrans" cxnId="{FB6F409A-140C-449A-84E6-D79502B501CE}">
      <dgm:prSet/>
      <dgm:spPr/>
      <dgm:t>
        <a:bodyPr/>
        <a:lstStyle/>
        <a:p>
          <a:endParaRPr lang="es-ES" sz="1200">
            <a:solidFill>
              <a:schemeClr val="tx1"/>
            </a:solidFill>
          </a:endParaRPr>
        </a:p>
      </dgm:t>
    </dgm:pt>
    <dgm:pt modelId="{1A81A48C-4976-4F3A-9ECF-80A441FA48F7}" type="sibTrans" cxnId="{FB6F409A-140C-449A-84E6-D79502B501CE}">
      <dgm:prSet/>
      <dgm:spPr/>
      <dgm:t>
        <a:bodyPr/>
        <a:lstStyle/>
        <a:p>
          <a:endParaRPr lang="es-ES" sz="1200">
            <a:solidFill>
              <a:schemeClr val="tx1"/>
            </a:solidFill>
          </a:endParaRPr>
        </a:p>
      </dgm:t>
    </dgm:pt>
    <dgm:pt modelId="{D0C8ACD2-DF4B-4437-B0EE-7B0C3E1259DD}">
      <dgm:prSet custT="1"/>
      <dgm:spPr/>
      <dgm:t>
        <a:bodyPr/>
        <a:lstStyle/>
        <a:p>
          <a:r>
            <a:rPr lang="en-GB" altLang="es-ES" sz="1200" b="1" dirty="0">
              <a:solidFill>
                <a:schemeClr val="tx1"/>
              </a:solidFill>
            </a:rPr>
            <a:t>The user does not see the 'covered' work window and thinks that the link is not active</a:t>
          </a:r>
          <a:endParaRPr lang="es-ES" sz="1200" dirty="0">
            <a:solidFill>
              <a:schemeClr val="tx1"/>
            </a:solidFill>
          </a:endParaRPr>
        </a:p>
      </dgm:t>
    </dgm:pt>
    <dgm:pt modelId="{16399BEE-1AE1-4E3A-9FE8-2F3D82D25233}" type="parTrans" cxnId="{32649266-5A06-40E9-A77C-6BE2B45E5A55}">
      <dgm:prSet/>
      <dgm:spPr/>
      <dgm:t>
        <a:bodyPr/>
        <a:lstStyle/>
        <a:p>
          <a:endParaRPr lang="es-ES" sz="1200">
            <a:solidFill>
              <a:schemeClr val="tx1"/>
            </a:solidFill>
          </a:endParaRPr>
        </a:p>
      </dgm:t>
    </dgm:pt>
    <dgm:pt modelId="{EF321549-3C1E-4B84-97A3-5AC8EF1534E4}" type="sibTrans" cxnId="{32649266-5A06-40E9-A77C-6BE2B45E5A55}">
      <dgm:prSet/>
      <dgm:spPr/>
      <dgm:t>
        <a:bodyPr/>
        <a:lstStyle/>
        <a:p>
          <a:endParaRPr lang="es-ES" sz="1200">
            <a:solidFill>
              <a:schemeClr val="tx1"/>
            </a:solidFill>
          </a:endParaRPr>
        </a:p>
      </dgm:t>
    </dgm:pt>
    <dgm:pt modelId="{C69FE8D7-B07C-447A-B561-A4828D296B19}" type="pres">
      <dgm:prSet presAssocID="{812DA786-D3A4-48CF-AC91-01C9FC458889}" presName="linear" presStyleCnt="0">
        <dgm:presLayoutVars>
          <dgm:dir/>
          <dgm:animLvl val="lvl"/>
          <dgm:resizeHandles val="exact"/>
        </dgm:presLayoutVars>
      </dgm:prSet>
      <dgm:spPr/>
    </dgm:pt>
    <dgm:pt modelId="{51EC5186-A15C-4313-9307-0977566F4E54}" type="pres">
      <dgm:prSet presAssocID="{A8E9D73E-EB74-49A7-A4F7-DB69726DB4FC}" presName="parentLin" presStyleCnt="0"/>
      <dgm:spPr/>
    </dgm:pt>
    <dgm:pt modelId="{CE49ED27-7F5C-4708-8B38-DED282EE867B}" type="pres">
      <dgm:prSet presAssocID="{A8E9D73E-EB74-49A7-A4F7-DB69726DB4FC}" presName="parentLeftMargin" presStyleLbl="node1" presStyleIdx="0" presStyleCnt="5"/>
      <dgm:spPr/>
    </dgm:pt>
    <dgm:pt modelId="{8F3EC330-9E15-4033-8468-518BD7242B63}" type="pres">
      <dgm:prSet presAssocID="{A8E9D73E-EB74-49A7-A4F7-DB69726DB4FC}" presName="parentText" presStyleLbl="node1" presStyleIdx="0" presStyleCnt="5" custScaleX="128666" custScaleY="204028">
        <dgm:presLayoutVars>
          <dgm:chMax val="0"/>
          <dgm:bulletEnabled val="1"/>
        </dgm:presLayoutVars>
      </dgm:prSet>
      <dgm:spPr/>
    </dgm:pt>
    <dgm:pt modelId="{08C8BE78-E605-4E03-91F6-4FA62FE27404}" type="pres">
      <dgm:prSet presAssocID="{A8E9D73E-EB74-49A7-A4F7-DB69726DB4FC}" presName="negativeSpace" presStyleCnt="0"/>
      <dgm:spPr/>
    </dgm:pt>
    <dgm:pt modelId="{E01E8179-A57F-4ACC-BAF4-1331A397D73F}" type="pres">
      <dgm:prSet presAssocID="{A8E9D73E-EB74-49A7-A4F7-DB69726DB4FC}" presName="childText" presStyleLbl="conFgAcc1" presStyleIdx="0" presStyleCnt="5">
        <dgm:presLayoutVars>
          <dgm:bulletEnabled val="1"/>
        </dgm:presLayoutVars>
      </dgm:prSet>
      <dgm:spPr/>
    </dgm:pt>
    <dgm:pt modelId="{1938B3B2-2528-47FD-9C26-58F527257E39}" type="pres">
      <dgm:prSet presAssocID="{FA4C5F51-A533-4252-A158-04B6E012951B}" presName="spaceBetweenRectangles" presStyleCnt="0"/>
      <dgm:spPr/>
    </dgm:pt>
    <dgm:pt modelId="{7AB5FA61-49DE-4276-860D-ADBC179883AB}" type="pres">
      <dgm:prSet presAssocID="{3C6DA912-DF30-4108-9240-F5BE566EFEF2}" presName="parentLin" presStyleCnt="0"/>
      <dgm:spPr/>
    </dgm:pt>
    <dgm:pt modelId="{5A7A8992-5815-408A-B1EA-BA766BCCD2EC}" type="pres">
      <dgm:prSet presAssocID="{3C6DA912-DF30-4108-9240-F5BE566EFEF2}" presName="parentLeftMargin" presStyleLbl="node1" presStyleIdx="0" presStyleCnt="5"/>
      <dgm:spPr/>
    </dgm:pt>
    <dgm:pt modelId="{2B3E8C9C-BC12-469F-A35E-612C1119131F}" type="pres">
      <dgm:prSet presAssocID="{3C6DA912-DF30-4108-9240-F5BE566EFEF2}" presName="parentText" presStyleLbl="node1" presStyleIdx="1" presStyleCnt="5" custScaleX="128666" custScaleY="204028">
        <dgm:presLayoutVars>
          <dgm:chMax val="0"/>
          <dgm:bulletEnabled val="1"/>
        </dgm:presLayoutVars>
      </dgm:prSet>
      <dgm:spPr/>
    </dgm:pt>
    <dgm:pt modelId="{EB45E15A-44E0-43F2-9989-2F4ABB8523C3}" type="pres">
      <dgm:prSet presAssocID="{3C6DA912-DF30-4108-9240-F5BE566EFEF2}" presName="negativeSpace" presStyleCnt="0"/>
      <dgm:spPr/>
    </dgm:pt>
    <dgm:pt modelId="{8BEF0B64-C1AD-41F1-88E7-D7785DDBDC0E}" type="pres">
      <dgm:prSet presAssocID="{3C6DA912-DF30-4108-9240-F5BE566EFEF2}" presName="childText" presStyleLbl="conFgAcc1" presStyleIdx="1" presStyleCnt="5">
        <dgm:presLayoutVars>
          <dgm:bulletEnabled val="1"/>
        </dgm:presLayoutVars>
      </dgm:prSet>
      <dgm:spPr/>
    </dgm:pt>
    <dgm:pt modelId="{24A7FC4A-F154-497A-9351-3208A3E1B14D}" type="pres">
      <dgm:prSet presAssocID="{C1F85B13-A475-4150-ADA7-FF1805DCE237}" presName="spaceBetweenRectangles" presStyleCnt="0"/>
      <dgm:spPr/>
    </dgm:pt>
    <dgm:pt modelId="{D03F7F02-9BD5-406E-953E-B96CE8D86105}" type="pres">
      <dgm:prSet presAssocID="{48141180-9153-4E45-A990-29B24B26C774}" presName="parentLin" presStyleCnt="0"/>
      <dgm:spPr/>
    </dgm:pt>
    <dgm:pt modelId="{D2D34F88-CC8D-4DE7-93ED-24870B6C47FA}" type="pres">
      <dgm:prSet presAssocID="{48141180-9153-4E45-A990-29B24B26C774}" presName="parentLeftMargin" presStyleLbl="node1" presStyleIdx="1" presStyleCnt="5"/>
      <dgm:spPr/>
    </dgm:pt>
    <dgm:pt modelId="{CC004761-F56B-41C9-994A-C210CACCC64C}" type="pres">
      <dgm:prSet presAssocID="{48141180-9153-4E45-A990-29B24B26C774}" presName="parentText" presStyleLbl="node1" presStyleIdx="2" presStyleCnt="5" custScaleX="128666" custScaleY="204028">
        <dgm:presLayoutVars>
          <dgm:chMax val="0"/>
          <dgm:bulletEnabled val="1"/>
        </dgm:presLayoutVars>
      </dgm:prSet>
      <dgm:spPr/>
    </dgm:pt>
    <dgm:pt modelId="{1F414289-F497-4A81-9CAA-77F3A6B9B3C5}" type="pres">
      <dgm:prSet presAssocID="{48141180-9153-4E45-A990-29B24B26C774}" presName="negativeSpace" presStyleCnt="0"/>
      <dgm:spPr/>
    </dgm:pt>
    <dgm:pt modelId="{90A6FECA-8C2B-49B0-8602-1F25CA825A5E}" type="pres">
      <dgm:prSet presAssocID="{48141180-9153-4E45-A990-29B24B26C774}" presName="childText" presStyleLbl="conFgAcc1" presStyleIdx="2" presStyleCnt="5">
        <dgm:presLayoutVars>
          <dgm:bulletEnabled val="1"/>
        </dgm:presLayoutVars>
      </dgm:prSet>
      <dgm:spPr/>
    </dgm:pt>
    <dgm:pt modelId="{2A3FD9A7-8946-4BD2-9D08-6C5205F9ACD2}" type="pres">
      <dgm:prSet presAssocID="{DFFC1DD1-9852-40BE-98C6-C3DA3AE7C764}" presName="spaceBetweenRectangles" presStyleCnt="0"/>
      <dgm:spPr/>
    </dgm:pt>
    <dgm:pt modelId="{A66BA308-E987-48E4-9A27-9B7A93B19B41}" type="pres">
      <dgm:prSet presAssocID="{354937C6-5D90-4E30-80A4-FD6DB2506D29}" presName="parentLin" presStyleCnt="0"/>
      <dgm:spPr/>
    </dgm:pt>
    <dgm:pt modelId="{B0FBFE66-8739-41B0-B833-0E04974D406E}" type="pres">
      <dgm:prSet presAssocID="{354937C6-5D90-4E30-80A4-FD6DB2506D29}" presName="parentLeftMargin" presStyleLbl="node1" presStyleIdx="2" presStyleCnt="5"/>
      <dgm:spPr/>
    </dgm:pt>
    <dgm:pt modelId="{7AFB5489-E3F7-40A7-80AF-B0EBC8AF6B51}" type="pres">
      <dgm:prSet presAssocID="{354937C6-5D90-4E30-80A4-FD6DB2506D29}" presName="parentText" presStyleLbl="node1" presStyleIdx="3" presStyleCnt="5" custScaleX="128666" custScaleY="204028">
        <dgm:presLayoutVars>
          <dgm:chMax val="0"/>
          <dgm:bulletEnabled val="1"/>
        </dgm:presLayoutVars>
      </dgm:prSet>
      <dgm:spPr/>
    </dgm:pt>
    <dgm:pt modelId="{297B0CF8-F9C9-4530-88DA-890B12DE6F0A}" type="pres">
      <dgm:prSet presAssocID="{354937C6-5D90-4E30-80A4-FD6DB2506D29}" presName="negativeSpace" presStyleCnt="0"/>
      <dgm:spPr/>
    </dgm:pt>
    <dgm:pt modelId="{F680E69D-1977-43F4-A385-437B1D874E09}" type="pres">
      <dgm:prSet presAssocID="{354937C6-5D90-4E30-80A4-FD6DB2506D29}" presName="childText" presStyleLbl="conFgAcc1" presStyleIdx="3" presStyleCnt="5">
        <dgm:presLayoutVars>
          <dgm:bulletEnabled val="1"/>
        </dgm:presLayoutVars>
      </dgm:prSet>
      <dgm:spPr/>
    </dgm:pt>
    <dgm:pt modelId="{D9BF1388-57F1-4980-BDCF-0FB32EAAB8F3}" type="pres">
      <dgm:prSet presAssocID="{1A81A48C-4976-4F3A-9ECF-80A441FA48F7}" presName="spaceBetweenRectangles" presStyleCnt="0"/>
      <dgm:spPr/>
    </dgm:pt>
    <dgm:pt modelId="{FB7A6391-147C-401E-A004-E06F517213BE}" type="pres">
      <dgm:prSet presAssocID="{D0C8ACD2-DF4B-4437-B0EE-7B0C3E1259DD}" presName="parentLin" presStyleCnt="0"/>
      <dgm:spPr/>
    </dgm:pt>
    <dgm:pt modelId="{3C3D2863-2906-4680-91C2-9341DA371178}" type="pres">
      <dgm:prSet presAssocID="{D0C8ACD2-DF4B-4437-B0EE-7B0C3E1259DD}" presName="parentLeftMargin" presStyleLbl="node1" presStyleIdx="3" presStyleCnt="5"/>
      <dgm:spPr/>
    </dgm:pt>
    <dgm:pt modelId="{82756D94-A9D8-4B59-A872-16E1E88A09C4}" type="pres">
      <dgm:prSet presAssocID="{D0C8ACD2-DF4B-4437-B0EE-7B0C3E1259DD}" presName="parentText" presStyleLbl="node1" presStyleIdx="4" presStyleCnt="5" custScaleX="128666" custScaleY="254664">
        <dgm:presLayoutVars>
          <dgm:chMax val="0"/>
          <dgm:bulletEnabled val="1"/>
        </dgm:presLayoutVars>
      </dgm:prSet>
      <dgm:spPr/>
    </dgm:pt>
    <dgm:pt modelId="{D204DF56-5F42-49B5-8323-011E14B78CA0}" type="pres">
      <dgm:prSet presAssocID="{D0C8ACD2-DF4B-4437-B0EE-7B0C3E1259DD}" presName="negativeSpace" presStyleCnt="0"/>
      <dgm:spPr/>
    </dgm:pt>
    <dgm:pt modelId="{AC736CCB-6FD9-4BB6-836F-FE1719D93845}" type="pres">
      <dgm:prSet presAssocID="{D0C8ACD2-DF4B-4437-B0EE-7B0C3E1259DD}" presName="childText" presStyleLbl="conFgAcc1" presStyleIdx="4" presStyleCnt="5">
        <dgm:presLayoutVars>
          <dgm:bulletEnabled val="1"/>
        </dgm:presLayoutVars>
      </dgm:prSet>
      <dgm:spPr/>
    </dgm:pt>
  </dgm:ptLst>
  <dgm:cxnLst>
    <dgm:cxn modelId="{66A09702-CA93-4B3F-9C5E-886F5026F412}" type="presOf" srcId="{A8E9D73E-EB74-49A7-A4F7-DB69726DB4FC}" destId="{8F3EC330-9E15-4033-8468-518BD7242B63}" srcOrd="1" destOrd="0" presId="urn:microsoft.com/office/officeart/2005/8/layout/list1"/>
    <dgm:cxn modelId="{D3361A1D-ABD9-4558-B5F2-D62D415BF8DE}" type="presOf" srcId="{3C6DA912-DF30-4108-9240-F5BE566EFEF2}" destId="{5A7A8992-5815-408A-B1EA-BA766BCCD2EC}" srcOrd="0" destOrd="0" presId="urn:microsoft.com/office/officeart/2005/8/layout/list1"/>
    <dgm:cxn modelId="{59FFC531-86F0-4440-9B66-2E3EC8AAEA2B}" type="presOf" srcId="{48141180-9153-4E45-A990-29B24B26C774}" destId="{D2D34F88-CC8D-4DE7-93ED-24870B6C47FA}" srcOrd="0" destOrd="0" presId="urn:microsoft.com/office/officeart/2005/8/layout/list1"/>
    <dgm:cxn modelId="{32649266-5A06-40E9-A77C-6BE2B45E5A55}" srcId="{812DA786-D3A4-48CF-AC91-01C9FC458889}" destId="{D0C8ACD2-DF4B-4437-B0EE-7B0C3E1259DD}" srcOrd="4" destOrd="0" parTransId="{16399BEE-1AE1-4E3A-9FE8-2F3D82D25233}" sibTransId="{EF321549-3C1E-4B84-97A3-5AC8EF1534E4}"/>
    <dgm:cxn modelId="{7357CC68-E611-4A68-96C8-48F491283AA7}" type="presOf" srcId="{354937C6-5D90-4E30-80A4-FD6DB2506D29}" destId="{7AFB5489-E3F7-40A7-80AF-B0EBC8AF6B51}" srcOrd="1" destOrd="0" presId="urn:microsoft.com/office/officeart/2005/8/layout/list1"/>
    <dgm:cxn modelId="{B66D246A-6822-4278-A16B-44518940C668}" type="presOf" srcId="{354937C6-5D90-4E30-80A4-FD6DB2506D29}" destId="{B0FBFE66-8739-41B0-B833-0E04974D406E}" srcOrd="0" destOrd="0" presId="urn:microsoft.com/office/officeart/2005/8/layout/list1"/>
    <dgm:cxn modelId="{73713A71-00D1-4C2E-B224-14A1B3A4546C}" srcId="{812DA786-D3A4-48CF-AC91-01C9FC458889}" destId="{48141180-9153-4E45-A990-29B24B26C774}" srcOrd="2" destOrd="0" parTransId="{FAAADA40-3E11-498B-B210-487CE3FEF02E}" sibTransId="{DFFC1DD1-9852-40BE-98C6-C3DA3AE7C764}"/>
    <dgm:cxn modelId="{AE414380-5152-49E9-9CC6-4CB960A2C36A}" srcId="{812DA786-D3A4-48CF-AC91-01C9FC458889}" destId="{A8E9D73E-EB74-49A7-A4F7-DB69726DB4FC}" srcOrd="0" destOrd="0" parTransId="{D2F346B5-16CD-4935-9E6F-18BA20A83FFC}" sibTransId="{FA4C5F51-A533-4252-A158-04B6E012951B}"/>
    <dgm:cxn modelId="{E09C3292-6F32-43AA-9962-063DB2DFE37F}" type="presOf" srcId="{D0C8ACD2-DF4B-4437-B0EE-7B0C3E1259DD}" destId="{3C3D2863-2906-4680-91C2-9341DA371178}" srcOrd="0" destOrd="0" presId="urn:microsoft.com/office/officeart/2005/8/layout/list1"/>
    <dgm:cxn modelId="{3D5C3495-BE91-4704-B935-88DC49832EA4}" type="presOf" srcId="{A8E9D73E-EB74-49A7-A4F7-DB69726DB4FC}" destId="{CE49ED27-7F5C-4708-8B38-DED282EE867B}" srcOrd="0" destOrd="0" presId="urn:microsoft.com/office/officeart/2005/8/layout/list1"/>
    <dgm:cxn modelId="{FB6F409A-140C-449A-84E6-D79502B501CE}" srcId="{812DA786-D3A4-48CF-AC91-01C9FC458889}" destId="{354937C6-5D90-4E30-80A4-FD6DB2506D29}" srcOrd="3" destOrd="0" parTransId="{2BEBCFF8-459C-4AF4-B71E-A04446461315}" sibTransId="{1A81A48C-4976-4F3A-9ECF-80A441FA48F7}"/>
    <dgm:cxn modelId="{D054E9C6-4B73-4DDF-8194-09AEC05D7D4E}" type="presOf" srcId="{3C6DA912-DF30-4108-9240-F5BE566EFEF2}" destId="{2B3E8C9C-BC12-469F-A35E-612C1119131F}" srcOrd="1" destOrd="0" presId="urn:microsoft.com/office/officeart/2005/8/layout/list1"/>
    <dgm:cxn modelId="{D37ECCCA-5D52-42E0-BE16-34658D844AC4}" type="presOf" srcId="{D0C8ACD2-DF4B-4437-B0EE-7B0C3E1259DD}" destId="{82756D94-A9D8-4B59-A872-16E1E88A09C4}" srcOrd="1" destOrd="0" presId="urn:microsoft.com/office/officeart/2005/8/layout/list1"/>
    <dgm:cxn modelId="{F0F537D3-241C-4797-8654-54B789C2DCF5}" srcId="{812DA786-D3A4-48CF-AC91-01C9FC458889}" destId="{3C6DA912-DF30-4108-9240-F5BE566EFEF2}" srcOrd="1" destOrd="0" parTransId="{4848663B-43EE-4CCE-9FB6-BDE4A6DAAAA2}" sibTransId="{C1F85B13-A475-4150-ADA7-FF1805DCE237}"/>
    <dgm:cxn modelId="{D5DA9CD4-2A69-47AF-BD59-236CFF944E76}" type="presOf" srcId="{48141180-9153-4E45-A990-29B24B26C774}" destId="{CC004761-F56B-41C9-994A-C210CACCC64C}" srcOrd="1" destOrd="0" presId="urn:microsoft.com/office/officeart/2005/8/layout/list1"/>
    <dgm:cxn modelId="{7957FEE2-D3F2-4A59-92FB-19DA6C7156AD}" type="presOf" srcId="{812DA786-D3A4-48CF-AC91-01C9FC458889}" destId="{C69FE8D7-B07C-447A-B561-A4828D296B19}" srcOrd="0" destOrd="0" presId="urn:microsoft.com/office/officeart/2005/8/layout/list1"/>
    <dgm:cxn modelId="{B69BF16E-78C5-4726-9D2F-98886B9C5841}" type="presParOf" srcId="{C69FE8D7-B07C-447A-B561-A4828D296B19}" destId="{51EC5186-A15C-4313-9307-0977566F4E54}" srcOrd="0" destOrd="0" presId="urn:microsoft.com/office/officeart/2005/8/layout/list1"/>
    <dgm:cxn modelId="{F72D8268-9695-44F2-9716-09D0A4F0FE14}" type="presParOf" srcId="{51EC5186-A15C-4313-9307-0977566F4E54}" destId="{CE49ED27-7F5C-4708-8B38-DED282EE867B}" srcOrd="0" destOrd="0" presId="urn:microsoft.com/office/officeart/2005/8/layout/list1"/>
    <dgm:cxn modelId="{A06B0D34-7B1E-478D-9908-396731E05109}" type="presParOf" srcId="{51EC5186-A15C-4313-9307-0977566F4E54}" destId="{8F3EC330-9E15-4033-8468-518BD7242B63}" srcOrd="1" destOrd="0" presId="urn:microsoft.com/office/officeart/2005/8/layout/list1"/>
    <dgm:cxn modelId="{3F68871F-3EDC-4825-85AE-EC9981938C27}" type="presParOf" srcId="{C69FE8D7-B07C-447A-B561-A4828D296B19}" destId="{08C8BE78-E605-4E03-91F6-4FA62FE27404}" srcOrd="1" destOrd="0" presId="urn:microsoft.com/office/officeart/2005/8/layout/list1"/>
    <dgm:cxn modelId="{6B49A519-EA91-44EC-9DCF-D64FA5CC7DAB}" type="presParOf" srcId="{C69FE8D7-B07C-447A-B561-A4828D296B19}" destId="{E01E8179-A57F-4ACC-BAF4-1331A397D73F}" srcOrd="2" destOrd="0" presId="urn:microsoft.com/office/officeart/2005/8/layout/list1"/>
    <dgm:cxn modelId="{114BFDA2-0AF6-4081-AF8B-1E391CD75CB3}" type="presParOf" srcId="{C69FE8D7-B07C-447A-B561-A4828D296B19}" destId="{1938B3B2-2528-47FD-9C26-58F527257E39}" srcOrd="3" destOrd="0" presId="urn:microsoft.com/office/officeart/2005/8/layout/list1"/>
    <dgm:cxn modelId="{F60EF4D6-507E-41C2-8FB5-20233CD6FBC0}" type="presParOf" srcId="{C69FE8D7-B07C-447A-B561-A4828D296B19}" destId="{7AB5FA61-49DE-4276-860D-ADBC179883AB}" srcOrd="4" destOrd="0" presId="urn:microsoft.com/office/officeart/2005/8/layout/list1"/>
    <dgm:cxn modelId="{34861A7C-7BA6-4132-9117-47E34B42514A}" type="presParOf" srcId="{7AB5FA61-49DE-4276-860D-ADBC179883AB}" destId="{5A7A8992-5815-408A-B1EA-BA766BCCD2EC}" srcOrd="0" destOrd="0" presId="urn:microsoft.com/office/officeart/2005/8/layout/list1"/>
    <dgm:cxn modelId="{1F6ADC7F-6238-4BFE-9EE0-C14BC88688F7}" type="presParOf" srcId="{7AB5FA61-49DE-4276-860D-ADBC179883AB}" destId="{2B3E8C9C-BC12-469F-A35E-612C1119131F}" srcOrd="1" destOrd="0" presId="urn:microsoft.com/office/officeart/2005/8/layout/list1"/>
    <dgm:cxn modelId="{9C68C121-59A8-4D6D-A4AB-044CCC20DB61}" type="presParOf" srcId="{C69FE8D7-B07C-447A-B561-A4828D296B19}" destId="{EB45E15A-44E0-43F2-9989-2F4ABB8523C3}" srcOrd="5" destOrd="0" presId="urn:microsoft.com/office/officeart/2005/8/layout/list1"/>
    <dgm:cxn modelId="{EC8F5C77-CB91-4302-89EE-A910053C1BBF}" type="presParOf" srcId="{C69FE8D7-B07C-447A-B561-A4828D296B19}" destId="{8BEF0B64-C1AD-41F1-88E7-D7785DDBDC0E}" srcOrd="6" destOrd="0" presId="urn:microsoft.com/office/officeart/2005/8/layout/list1"/>
    <dgm:cxn modelId="{560DA132-4D02-431D-8260-28308508D178}" type="presParOf" srcId="{C69FE8D7-B07C-447A-B561-A4828D296B19}" destId="{24A7FC4A-F154-497A-9351-3208A3E1B14D}" srcOrd="7" destOrd="0" presId="urn:microsoft.com/office/officeart/2005/8/layout/list1"/>
    <dgm:cxn modelId="{4C1EE8E5-14E2-49A9-8AC5-330F0AFA1BD7}" type="presParOf" srcId="{C69FE8D7-B07C-447A-B561-A4828D296B19}" destId="{D03F7F02-9BD5-406E-953E-B96CE8D86105}" srcOrd="8" destOrd="0" presId="urn:microsoft.com/office/officeart/2005/8/layout/list1"/>
    <dgm:cxn modelId="{3148B7B0-199B-4C98-9FFB-C70614FBAF8A}" type="presParOf" srcId="{D03F7F02-9BD5-406E-953E-B96CE8D86105}" destId="{D2D34F88-CC8D-4DE7-93ED-24870B6C47FA}" srcOrd="0" destOrd="0" presId="urn:microsoft.com/office/officeart/2005/8/layout/list1"/>
    <dgm:cxn modelId="{476DA2C3-0275-40E8-921F-F682B518669D}" type="presParOf" srcId="{D03F7F02-9BD5-406E-953E-B96CE8D86105}" destId="{CC004761-F56B-41C9-994A-C210CACCC64C}" srcOrd="1" destOrd="0" presId="urn:microsoft.com/office/officeart/2005/8/layout/list1"/>
    <dgm:cxn modelId="{2BC56A5D-D57C-49CB-B8C5-829C49A38406}" type="presParOf" srcId="{C69FE8D7-B07C-447A-B561-A4828D296B19}" destId="{1F414289-F497-4A81-9CAA-77F3A6B9B3C5}" srcOrd="9" destOrd="0" presId="urn:microsoft.com/office/officeart/2005/8/layout/list1"/>
    <dgm:cxn modelId="{FD9477BB-C76B-47F3-AF5D-1A1A51C8796B}" type="presParOf" srcId="{C69FE8D7-B07C-447A-B561-A4828D296B19}" destId="{90A6FECA-8C2B-49B0-8602-1F25CA825A5E}" srcOrd="10" destOrd="0" presId="urn:microsoft.com/office/officeart/2005/8/layout/list1"/>
    <dgm:cxn modelId="{2B34C5D2-8B7B-45A6-A103-69EF5CA85750}" type="presParOf" srcId="{C69FE8D7-B07C-447A-B561-A4828D296B19}" destId="{2A3FD9A7-8946-4BD2-9D08-6C5205F9ACD2}" srcOrd="11" destOrd="0" presId="urn:microsoft.com/office/officeart/2005/8/layout/list1"/>
    <dgm:cxn modelId="{5C7C99EE-E6E3-4E13-B73C-5CC9AF01DD6E}" type="presParOf" srcId="{C69FE8D7-B07C-447A-B561-A4828D296B19}" destId="{A66BA308-E987-48E4-9A27-9B7A93B19B41}" srcOrd="12" destOrd="0" presId="urn:microsoft.com/office/officeart/2005/8/layout/list1"/>
    <dgm:cxn modelId="{9AD87225-F908-4F08-96E8-49F465E17ECA}" type="presParOf" srcId="{A66BA308-E987-48E4-9A27-9B7A93B19B41}" destId="{B0FBFE66-8739-41B0-B833-0E04974D406E}" srcOrd="0" destOrd="0" presId="urn:microsoft.com/office/officeart/2005/8/layout/list1"/>
    <dgm:cxn modelId="{04555291-C4A5-4F44-9016-67AC50E0D0F6}" type="presParOf" srcId="{A66BA308-E987-48E4-9A27-9B7A93B19B41}" destId="{7AFB5489-E3F7-40A7-80AF-B0EBC8AF6B51}" srcOrd="1" destOrd="0" presId="urn:microsoft.com/office/officeart/2005/8/layout/list1"/>
    <dgm:cxn modelId="{8C0240E4-7E6F-45E4-88A3-F0DC0FD67B9B}" type="presParOf" srcId="{C69FE8D7-B07C-447A-B561-A4828D296B19}" destId="{297B0CF8-F9C9-4530-88DA-890B12DE6F0A}" srcOrd="13" destOrd="0" presId="urn:microsoft.com/office/officeart/2005/8/layout/list1"/>
    <dgm:cxn modelId="{6A3FEE9E-AF9E-4920-970A-55855FC66048}" type="presParOf" srcId="{C69FE8D7-B07C-447A-B561-A4828D296B19}" destId="{F680E69D-1977-43F4-A385-437B1D874E09}" srcOrd="14" destOrd="0" presId="urn:microsoft.com/office/officeart/2005/8/layout/list1"/>
    <dgm:cxn modelId="{05AFA60E-660B-4FC1-B3A8-CCCE573EB693}" type="presParOf" srcId="{C69FE8D7-B07C-447A-B561-A4828D296B19}" destId="{D9BF1388-57F1-4980-BDCF-0FB32EAAB8F3}" srcOrd="15" destOrd="0" presId="urn:microsoft.com/office/officeart/2005/8/layout/list1"/>
    <dgm:cxn modelId="{16E98CAE-458E-4806-8CD5-6C3A8B3B3205}" type="presParOf" srcId="{C69FE8D7-B07C-447A-B561-A4828D296B19}" destId="{FB7A6391-147C-401E-A004-E06F517213BE}" srcOrd="16" destOrd="0" presId="urn:microsoft.com/office/officeart/2005/8/layout/list1"/>
    <dgm:cxn modelId="{D1DA21FC-5EC1-4BBA-A925-1418860E0CE9}" type="presParOf" srcId="{FB7A6391-147C-401E-A004-E06F517213BE}" destId="{3C3D2863-2906-4680-91C2-9341DA371178}" srcOrd="0" destOrd="0" presId="urn:microsoft.com/office/officeart/2005/8/layout/list1"/>
    <dgm:cxn modelId="{8C9928AC-1041-4C48-8A2C-ECDD7786D4F7}" type="presParOf" srcId="{FB7A6391-147C-401E-A004-E06F517213BE}" destId="{82756D94-A9D8-4B59-A872-16E1E88A09C4}" srcOrd="1" destOrd="0" presId="urn:microsoft.com/office/officeart/2005/8/layout/list1"/>
    <dgm:cxn modelId="{AA48DEE8-BFE5-4EB1-84E9-271BF11CF3A4}" type="presParOf" srcId="{C69FE8D7-B07C-447A-B561-A4828D296B19}" destId="{D204DF56-5F42-49B5-8323-011E14B78CA0}" srcOrd="17" destOrd="0" presId="urn:microsoft.com/office/officeart/2005/8/layout/list1"/>
    <dgm:cxn modelId="{78B80014-7DCF-4CCC-803D-0C430AC5DEFD}" type="presParOf" srcId="{C69FE8D7-B07C-447A-B561-A4828D296B19}" destId="{AC736CCB-6FD9-4BB6-836F-FE1719D938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D2BEE-28D7-41C0-BE3A-FE11F8F18C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0612E3E-5C36-4A22-88E7-D2DF571BAAA6}">
      <dgm:prSet custT="1"/>
      <dgm:spPr>
        <a:solidFill>
          <a:schemeClr val="accent3">
            <a:lumMod val="40000"/>
            <a:lumOff val="60000"/>
          </a:schemeClr>
        </a:solidFill>
      </dgm:spPr>
      <dgm:t>
        <a:bodyPr/>
        <a:lstStyle/>
        <a:p>
          <a:r>
            <a:rPr lang="en-GB" altLang="es-ES" sz="1200" b="1" dirty="0">
              <a:solidFill>
                <a:schemeClr val="tx1"/>
              </a:solidFill>
            </a:rPr>
            <a:t>Open non-web documents in a new browser window</a:t>
          </a:r>
          <a:endParaRPr lang="es-ES" sz="1200" dirty="0">
            <a:solidFill>
              <a:schemeClr val="tx1"/>
            </a:solidFill>
          </a:endParaRPr>
        </a:p>
      </dgm:t>
    </dgm:pt>
    <dgm:pt modelId="{80FD83D4-8CBC-406B-B9EB-A4C0EAF98FBF}" type="parTrans" cxnId="{7716CC2B-C694-45F0-8DFF-7884A9E298EB}">
      <dgm:prSet/>
      <dgm:spPr/>
      <dgm:t>
        <a:bodyPr/>
        <a:lstStyle/>
        <a:p>
          <a:endParaRPr lang="es-ES">
            <a:solidFill>
              <a:schemeClr val="tx1"/>
            </a:solidFill>
          </a:endParaRPr>
        </a:p>
      </dgm:t>
    </dgm:pt>
    <dgm:pt modelId="{D97D61FC-7090-410A-9E83-8907DCE3C4E3}" type="sibTrans" cxnId="{7716CC2B-C694-45F0-8DFF-7884A9E298EB}">
      <dgm:prSet/>
      <dgm:spPr/>
      <dgm:t>
        <a:bodyPr/>
        <a:lstStyle/>
        <a:p>
          <a:endParaRPr lang="es-ES">
            <a:solidFill>
              <a:schemeClr val="tx1"/>
            </a:solidFill>
          </a:endParaRPr>
        </a:p>
      </dgm:t>
    </dgm:pt>
    <dgm:pt modelId="{A4409C6E-3D0C-49E5-8722-A0A35478B279}">
      <dgm:prSet custT="1"/>
      <dgm:spPr>
        <a:solidFill>
          <a:schemeClr val="accent3">
            <a:lumMod val="40000"/>
            <a:lumOff val="60000"/>
          </a:schemeClr>
        </a:solidFill>
      </dgm:spPr>
      <dgm:t>
        <a:bodyPr/>
        <a:lstStyle/>
        <a:p>
          <a:r>
            <a:rPr lang="en-GB" altLang="es-ES" sz="1200" b="1" dirty="0">
              <a:solidFill>
                <a:schemeClr val="tx1"/>
              </a:solidFill>
            </a:rPr>
            <a:t>Notify in advance of the appearance of a new window</a:t>
          </a:r>
          <a:endParaRPr lang="es-ES" sz="1200" dirty="0">
            <a:solidFill>
              <a:schemeClr val="tx1"/>
            </a:solidFill>
          </a:endParaRPr>
        </a:p>
      </dgm:t>
    </dgm:pt>
    <dgm:pt modelId="{D210063D-6769-4C67-A771-A2C1652E5D72}" type="parTrans" cxnId="{9C8D88F1-69DD-41CA-A260-1D101EA52C90}">
      <dgm:prSet/>
      <dgm:spPr/>
      <dgm:t>
        <a:bodyPr/>
        <a:lstStyle/>
        <a:p>
          <a:endParaRPr lang="es-ES">
            <a:solidFill>
              <a:schemeClr val="tx1"/>
            </a:solidFill>
          </a:endParaRPr>
        </a:p>
      </dgm:t>
    </dgm:pt>
    <dgm:pt modelId="{5187499A-1998-44DF-816B-1A78FD5E5668}" type="sibTrans" cxnId="{9C8D88F1-69DD-41CA-A260-1D101EA52C90}">
      <dgm:prSet/>
      <dgm:spPr/>
      <dgm:t>
        <a:bodyPr/>
        <a:lstStyle/>
        <a:p>
          <a:endParaRPr lang="es-ES">
            <a:solidFill>
              <a:schemeClr val="tx1"/>
            </a:solidFill>
          </a:endParaRPr>
        </a:p>
      </dgm:t>
    </dgm:pt>
    <dgm:pt modelId="{12D5127E-EAB9-4D83-BD8B-8DF73435EF8F}">
      <dgm:prSet custT="1"/>
      <dgm:spPr>
        <a:solidFill>
          <a:schemeClr val="accent3">
            <a:lumMod val="40000"/>
            <a:lumOff val="60000"/>
          </a:schemeClr>
        </a:solidFill>
      </dgm:spPr>
      <dgm:t>
        <a:bodyPr/>
        <a:lstStyle/>
        <a:p>
          <a:r>
            <a:rPr lang="en-GB" altLang="es-ES" sz="1200" b="1" dirty="0">
              <a:solidFill>
                <a:schemeClr val="tx1"/>
              </a:solidFill>
            </a:rPr>
            <a:t>Remove the 'chrome' (back button) from the new browser window</a:t>
          </a:r>
          <a:endParaRPr lang="es-ES" sz="1200" dirty="0">
            <a:solidFill>
              <a:schemeClr val="tx1"/>
            </a:solidFill>
          </a:endParaRPr>
        </a:p>
      </dgm:t>
    </dgm:pt>
    <dgm:pt modelId="{D1485580-8589-4063-84E7-8193A1C75D71}" type="parTrans" cxnId="{BEE7F2D4-D4D3-4D59-99BD-CC352743E840}">
      <dgm:prSet/>
      <dgm:spPr/>
      <dgm:t>
        <a:bodyPr/>
        <a:lstStyle/>
        <a:p>
          <a:endParaRPr lang="es-ES">
            <a:solidFill>
              <a:schemeClr val="tx1"/>
            </a:solidFill>
          </a:endParaRPr>
        </a:p>
      </dgm:t>
    </dgm:pt>
    <dgm:pt modelId="{ED542FAA-0B36-4646-A383-316BBFCABB74}" type="sibTrans" cxnId="{BEE7F2D4-D4D3-4D59-99BD-CC352743E840}">
      <dgm:prSet/>
      <dgm:spPr/>
      <dgm:t>
        <a:bodyPr/>
        <a:lstStyle/>
        <a:p>
          <a:endParaRPr lang="es-ES">
            <a:solidFill>
              <a:schemeClr val="tx1"/>
            </a:solidFill>
          </a:endParaRPr>
        </a:p>
      </dgm:t>
    </dgm:pt>
    <dgm:pt modelId="{9D05B142-0F4E-49E4-9F67-33C42F33DF3D}">
      <dgm:prSet custT="1"/>
      <dgm:spPr>
        <a:solidFill>
          <a:schemeClr val="accent3">
            <a:lumMod val="40000"/>
            <a:lumOff val="60000"/>
          </a:schemeClr>
        </a:solidFill>
      </dgm:spPr>
      <dgm:t>
        <a:bodyPr/>
        <a:lstStyle/>
        <a:p>
          <a:r>
            <a:rPr lang="en-GB" altLang="es-ES" sz="1200" b="1" dirty="0">
              <a:solidFill>
                <a:schemeClr val="tx1"/>
              </a:solidFill>
            </a:rPr>
            <a:t>Give the user the opportunity to save the file on disk and then open it with the      right application</a:t>
          </a:r>
          <a:endParaRPr lang="es-ES" sz="1200" dirty="0">
            <a:solidFill>
              <a:schemeClr val="tx1"/>
            </a:solidFill>
          </a:endParaRPr>
        </a:p>
      </dgm:t>
    </dgm:pt>
    <dgm:pt modelId="{C399E398-9DD5-4698-A7B9-357F6642CC49}" type="parTrans" cxnId="{58A9F1C7-8D38-4830-BEF4-03149B43F362}">
      <dgm:prSet/>
      <dgm:spPr/>
      <dgm:t>
        <a:bodyPr/>
        <a:lstStyle/>
        <a:p>
          <a:endParaRPr lang="es-ES">
            <a:solidFill>
              <a:schemeClr val="tx1"/>
            </a:solidFill>
          </a:endParaRPr>
        </a:p>
      </dgm:t>
    </dgm:pt>
    <dgm:pt modelId="{8CCAFA67-E4C9-478C-A8E9-37A681DD61A2}" type="sibTrans" cxnId="{58A9F1C7-8D38-4830-BEF4-03149B43F362}">
      <dgm:prSet/>
      <dgm:spPr/>
      <dgm:t>
        <a:bodyPr/>
        <a:lstStyle/>
        <a:p>
          <a:endParaRPr lang="es-ES">
            <a:solidFill>
              <a:schemeClr val="tx1"/>
            </a:solidFill>
          </a:endParaRPr>
        </a:p>
      </dgm:t>
    </dgm:pt>
    <dgm:pt modelId="{B8FFE66B-144F-4B3D-ABA6-65CBE759572E}" type="pres">
      <dgm:prSet presAssocID="{AB4D2BEE-28D7-41C0-BE3A-FE11F8F18C64}" presName="linear" presStyleCnt="0">
        <dgm:presLayoutVars>
          <dgm:dir/>
          <dgm:animLvl val="lvl"/>
          <dgm:resizeHandles val="exact"/>
        </dgm:presLayoutVars>
      </dgm:prSet>
      <dgm:spPr/>
    </dgm:pt>
    <dgm:pt modelId="{D3AA58D5-B7A7-4243-BE20-31EFBF66F68C}" type="pres">
      <dgm:prSet presAssocID="{90612E3E-5C36-4A22-88E7-D2DF571BAAA6}" presName="parentLin" presStyleCnt="0"/>
      <dgm:spPr/>
    </dgm:pt>
    <dgm:pt modelId="{22AF4199-BF0E-4C85-AD35-FB4AA9DF9778}" type="pres">
      <dgm:prSet presAssocID="{90612E3E-5C36-4A22-88E7-D2DF571BAAA6}" presName="parentLeftMargin" presStyleLbl="node1" presStyleIdx="0" presStyleCnt="4"/>
      <dgm:spPr/>
    </dgm:pt>
    <dgm:pt modelId="{A5410F6A-80AF-435C-AA56-AD912CB3EA27}" type="pres">
      <dgm:prSet presAssocID="{90612E3E-5C36-4A22-88E7-D2DF571BAAA6}" presName="parentText" presStyleLbl="node1" presStyleIdx="0" presStyleCnt="4" custScaleX="142857" custLinFactNeighborX="-2828" custLinFactNeighborY="-6273">
        <dgm:presLayoutVars>
          <dgm:chMax val="0"/>
          <dgm:bulletEnabled val="1"/>
        </dgm:presLayoutVars>
      </dgm:prSet>
      <dgm:spPr/>
    </dgm:pt>
    <dgm:pt modelId="{DFEFB0F3-84FD-4C2A-BECE-C22C77CE8662}" type="pres">
      <dgm:prSet presAssocID="{90612E3E-5C36-4A22-88E7-D2DF571BAAA6}" presName="negativeSpace" presStyleCnt="0"/>
      <dgm:spPr/>
    </dgm:pt>
    <dgm:pt modelId="{45730605-4391-4808-A73F-E5319E7F8979}" type="pres">
      <dgm:prSet presAssocID="{90612E3E-5C36-4A22-88E7-D2DF571BAAA6}" presName="childText" presStyleLbl="conFgAcc1" presStyleIdx="0" presStyleCnt="4">
        <dgm:presLayoutVars>
          <dgm:bulletEnabled val="1"/>
        </dgm:presLayoutVars>
      </dgm:prSet>
      <dgm:spPr/>
    </dgm:pt>
    <dgm:pt modelId="{C22C1F3B-0095-431D-A101-33B62D192EBF}" type="pres">
      <dgm:prSet presAssocID="{D97D61FC-7090-410A-9E83-8907DCE3C4E3}" presName="spaceBetweenRectangles" presStyleCnt="0"/>
      <dgm:spPr/>
    </dgm:pt>
    <dgm:pt modelId="{AB8D69DA-0A86-4A17-AD9A-C7B01B5B416F}" type="pres">
      <dgm:prSet presAssocID="{A4409C6E-3D0C-49E5-8722-A0A35478B279}" presName="parentLin" presStyleCnt="0"/>
      <dgm:spPr/>
    </dgm:pt>
    <dgm:pt modelId="{FE753599-6CD6-46CF-AF65-4B66017253AB}" type="pres">
      <dgm:prSet presAssocID="{A4409C6E-3D0C-49E5-8722-A0A35478B279}" presName="parentLeftMargin" presStyleLbl="node1" presStyleIdx="0" presStyleCnt="4"/>
      <dgm:spPr/>
    </dgm:pt>
    <dgm:pt modelId="{C72C09B6-681C-4B70-93C7-1A89512635D7}" type="pres">
      <dgm:prSet presAssocID="{A4409C6E-3D0C-49E5-8722-A0A35478B279}" presName="parentText" presStyleLbl="node1" presStyleIdx="1" presStyleCnt="4" custScaleX="142857" custLinFactNeighborX="-2828" custLinFactNeighborY="-6273">
        <dgm:presLayoutVars>
          <dgm:chMax val="0"/>
          <dgm:bulletEnabled val="1"/>
        </dgm:presLayoutVars>
      </dgm:prSet>
      <dgm:spPr/>
    </dgm:pt>
    <dgm:pt modelId="{A35D25A6-0BD6-4048-A43B-BF07C01D4D30}" type="pres">
      <dgm:prSet presAssocID="{A4409C6E-3D0C-49E5-8722-A0A35478B279}" presName="negativeSpace" presStyleCnt="0"/>
      <dgm:spPr/>
    </dgm:pt>
    <dgm:pt modelId="{0623FE7E-BD87-49FC-83A9-5C0339F9E607}" type="pres">
      <dgm:prSet presAssocID="{A4409C6E-3D0C-49E5-8722-A0A35478B279}" presName="childText" presStyleLbl="conFgAcc1" presStyleIdx="1" presStyleCnt="4" custLinFactNeighborX="110" custLinFactNeighborY="34950">
        <dgm:presLayoutVars>
          <dgm:bulletEnabled val="1"/>
        </dgm:presLayoutVars>
      </dgm:prSet>
      <dgm:spPr/>
    </dgm:pt>
    <dgm:pt modelId="{37910E27-1E32-4EA3-AC60-FB1D7C8AA564}" type="pres">
      <dgm:prSet presAssocID="{5187499A-1998-44DF-816B-1A78FD5E5668}" presName="spaceBetweenRectangles" presStyleCnt="0"/>
      <dgm:spPr/>
    </dgm:pt>
    <dgm:pt modelId="{AAB1E5A7-C143-44A4-ABF1-477C1A4936D2}" type="pres">
      <dgm:prSet presAssocID="{12D5127E-EAB9-4D83-BD8B-8DF73435EF8F}" presName="parentLin" presStyleCnt="0"/>
      <dgm:spPr/>
    </dgm:pt>
    <dgm:pt modelId="{D42F0EED-4CA9-44CF-A8B7-8C4F21F734A8}" type="pres">
      <dgm:prSet presAssocID="{12D5127E-EAB9-4D83-BD8B-8DF73435EF8F}" presName="parentLeftMargin" presStyleLbl="node1" presStyleIdx="1" presStyleCnt="4"/>
      <dgm:spPr/>
    </dgm:pt>
    <dgm:pt modelId="{FEB440B8-5C34-4971-AA4C-7032A384811C}" type="pres">
      <dgm:prSet presAssocID="{12D5127E-EAB9-4D83-BD8B-8DF73435EF8F}" presName="parentText" presStyleLbl="node1" presStyleIdx="2" presStyleCnt="4" custScaleX="142857" custLinFactNeighborX="-2828" custLinFactNeighborY="-6273">
        <dgm:presLayoutVars>
          <dgm:chMax val="0"/>
          <dgm:bulletEnabled val="1"/>
        </dgm:presLayoutVars>
      </dgm:prSet>
      <dgm:spPr/>
    </dgm:pt>
    <dgm:pt modelId="{3999962D-4375-4BAD-8ACE-158E05E42D75}" type="pres">
      <dgm:prSet presAssocID="{12D5127E-EAB9-4D83-BD8B-8DF73435EF8F}" presName="negativeSpace" presStyleCnt="0"/>
      <dgm:spPr/>
    </dgm:pt>
    <dgm:pt modelId="{8F1A285E-464B-477C-A8A1-00FCDA50778C}" type="pres">
      <dgm:prSet presAssocID="{12D5127E-EAB9-4D83-BD8B-8DF73435EF8F}" presName="childText" presStyleLbl="conFgAcc1" presStyleIdx="2" presStyleCnt="4">
        <dgm:presLayoutVars>
          <dgm:bulletEnabled val="1"/>
        </dgm:presLayoutVars>
      </dgm:prSet>
      <dgm:spPr/>
    </dgm:pt>
    <dgm:pt modelId="{F028AAD6-9DFE-45A6-BECD-DBFDC1239608}" type="pres">
      <dgm:prSet presAssocID="{ED542FAA-0B36-4646-A383-316BBFCABB74}" presName="spaceBetweenRectangles" presStyleCnt="0"/>
      <dgm:spPr/>
    </dgm:pt>
    <dgm:pt modelId="{5980B8E7-EB84-4D34-B9B7-52710E6633AF}" type="pres">
      <dgm:prSet presAssocID="{9D05B142-0F4E-49E4-9F67-33C42F33DF3D}" presName="parentLin" presStyleCnt="0"/>
      <dgm:spPr/>
    </dgm:pt>
    <dgm:pt modelId="{67796E1E-6D83-43CF-80B9-0ADB67D5189F}" type="pres">
      <dgm:prSet presAssocID="{9D05B142-0F4E-49E4-9F67-33C42F33DF3D}" presName="parentLeftMargin" presStyleLbl="node1" presStyleIdx="2" presStyleCnt="4"/>
      <dgm:spPr/>
    </dgm:pt>
    <dgm:pt modelId="{B16A815F-8045-4663-B464-459698667876}" type="pres">
      <dgm:prSet presAssocID="{9D05B142-0F4E-49E4-9F67-33C42F33DF3D}" presName="parentText" presStyleLbl="node1" presStyleIdx="3" presStyleCnt="4" custScaleX="142857" custLinFactNeighborX="-2828" custLinFactNeighborY="-6273">
        <dgm:presLayoutVars>
          <dgm:chMax val="0"/>
          <dgm:bulletEnabled val="1"/>
        </dgm:presLayoutVars>
      </dgm:prSet>
      <dgm:spPr/>
    </dgm:pt>
    <dgm:pt modelId="{4B62727D-5A2F-4858-AA48-202BEAB5E510}" type="pres">
      <dgm:prSet presAssocID="{9D05B142-0F4E-49E4-9F67-33C42F33DF3D}" presName="negativeSpace" presStyleCnt="0"/>
      <dgm:spPr/>
    </dgm:pt>
    <dgm:pt modelId="{C1A79370-C140-4971-9146-F039448F2757}" type="pres">
      <dgm:prSet presAssocID="{9D05B142-0F4E-49E4-9F67-33C42F33DF3D}" presName="childText" presStyleLbl="conFgAcc1" presStyleIdx="3" presStyleCnt="4">
        <dgm:presLayoutVars>
          <dgm:bulletEnabled val="1"/>
        </dgm:presLayoutVars>
      </dgm:prSet>
      <dgm:spPr/>
    </dgm:pt>
  </dgm:ptLst>
  <dgm:cxnLst>
    <dgm:cxn modelId="{C5355F18-5459-46C9-8FE7-E853EB3B272D}" type="presOf" srcId="{12D5127E-EAB9-4D83-BD8B-8DF73435EF8F}" destId="{FEB440B8-5C34-4971-AA4C-7032A384811C}" srcOrd="1" destOrd="0" presId="urn:microsoft.com/office/officeart/2005/8/layout/list1"/>
    <dgm:cxn modelId="{7716CC2B-C694-45F0-8DFF-7884A9E298EB}" srcId="{AB4D2BEE-28D7-41C0-BE3A-FE11F8F18C64}" destId="{90612E3E-5C36-4A22-88E7-D2DF571BAAA6}" srcOrd="0" destOrd="0" parTransId="{80FD83D4-8CBC-406B-B9EB-A4C0EAF98FBF}" sibTransId="{D97D61FC-7090-410A-9E83-8907DCE3C4E3}"/>
    <dgm:cxn modelId="{C30B632C-6226-4E4F-993B-9FC6369A262C}" type="presOf" srcId="{90612E3E-5C36-4A22-88E7-D2DF571BAAA6}" destId="{22AF4199-BF0E-4C85-AD35-FB4AA9DF9778}" srcOrd="0" destOrd="0" presId="urn:microsoft.com/office/officeart/2005/8/layout/list1"/>
    <dgm:cxn modelId="{B1C62864-4DFD-4245-A27E-13E8909315C2}" type="presOf" srcId="{A4409C6E-3D0C-49E5-8722-A0A35478B279}" destId="{C72C09B6-681C-4B70-93C7-1A89512635D7}" srcOrd="1" destOrd="0" presId="urn:microsoft.com/office/officeart/2005/8/layout/list1"/>
    <dgm:cxn modelId="{339EC451-77F5-487A-8C66-ADEDBE7EFE11}" type="presOf" srcId="{AB4D2BEE-28D7-41C0-BE3A-FE11F8F18C64}" destId="{B8FFE66B-144F-4B3D-ABA6-65CBE759572E}" srcOrd="0" destOrd="0" presId="urn:microsoft.com/office/officeart/2005/8/layout/list1"/>
    <dgm:cxn modelId="{9F34C278-FF52-4135-8826-D0690E52BE54}" type="presOf" srcId="{12D5127E-EAB9-4D83-BD8B-8DF73435EF8F}" destId="{D42F0EED-4CA9-44CF-A8B7-8C4F21F734A8}" srcOrd="0" destOrd="0" presId="urn:microsoft.com/office/officeart/2005/8/layout/list1"/>
    <dgm:cxn modelId="{D69C6159-6ECD-4709-8D9D-0D24BBBBE339}" type="presOf" srcId="{90612E3E-5C36-4A22-88E7-D2DF571BAAA6}" destId="{A5410F6A-80AF-435C-AA56-AD912CB3EA27}" srcOrd="1" destOrd="0" presId="urn:microsoft.com/office/officeart/2005/8/layout/list1"/>
    <dgm:cxn modelId="{1399677B-549A-4722-AB1E-DD63CBA74A7D}" type="presOf" srcId="{9D05B142-0F4E-49E4-9F67-33C42F33DF3D}" destId="{67796E1E-6D83-43CF-80B9-0ADB67D5189F}" srcOrd="0" destOrd="0" presId="urn:microsoft.com/office/officeart/2005/8/layout/list1"/>
    <dgm:cxn modelId="{C7AB11B4-A66A-402C-B71A-0528565DA34C}" type="presOf" srcId="{A4409C6E-3D0C-49E5-8722-A0A35478B279}" destId="{FE753599-6CD6-46CF-AF65-4B66017253AB}" srcOrd="0" destOrd="0" presId="urn:microsoft.com/office/officeart/2005/8/layout/list1"/>
    <dgm:cxn modelId="{58A9F1C7-8D38-4830-BEF4-03149B43F362}" srcId="{AB4D2BEE-28D7-41C0-BE3A-FE11F8F18C64}" destId="{9D05B142-0F4E-49E4-9F67-33C42F33DF3D}" srcOrd="3" destOrd="0" parTransId="{C399E398-9DD5-4698-A7B9-357F6642CC49}" sibTransId="{8CCAFA67-E4C9-478C-A8E9-37A681DD61A2}"/>
    <dgm:cxn modelId="{BEE7F2D4-D4D3-4D59-99BD-CC352743E840}" srcId="{AB4D2BEE-28D7-41C0-BE3A-FE11F8F18C64}" destId="{12D5127E-EAB9-4D83-BD8B-8DF73435EF8F}" srcOrd="2" destOrd="0" parTransId="{D1485580-8589-4063-84E7-8193A1C75D71}" sibTransId="{ED542FAA-0B36-4646-A383-316BBFCABB74}"/>
    <dgm:cxn modelId="{50EA07EC-B57D-48CF-99A4-72978A3A4AD9}" type="presOf" srcId="{9D05B142-0F4E-49E4-9F67-33C42F33DF3D}" destId="{B16A815F-8045-4663-B464-459698667876}" srcOrd="1" destOrd="0" presId="urn:microsoft.com/office/officeart/2005/8/layout/list1"/>
    <dgm:cxn modelId="{9C8D88F1-69DD-41CA-A260-1D101EA52C90}" srcId="{AB4D2BEE-28D7-41C0-BE3A-FE11F8F18C64}" destId="{A4409C6E-3D0C-49E5-8722-A0A35478B279}" srcOrd="1" destOrd="0" parTransId="{D210063D-6769-4C67-A771-A2C1652E5D72}" sibTransId="{5187499A-1998-44DF-816B-1A78FD5E5668}"/>
    <dgm:cxn modelId="{5D70FF28-029F-4F41-BF19-E7915373D112}" type="presParOf" srcId="{B8FFE66B-144F-4B3D-ABA6-65CBE759572E}" destId="{D3AA58D5-B7A7-4243-BE20-31EFBF66F68C}" srcOrd="0" destOrd="0" presId="urn:microsoft.com/office/officeart/2005/8/layout/list1"/>
    <dgm:cxn modelId="{CE43CF61-CCBE-4747-941D-2C96E9A412E2}" type="presParOf" srcId="{D3AA58D5-B7A7-4243-BE20-31EFBF66F68C}" destId="{22AF4199-BF0E-4C85-AD35-FB4AA9DF9778}" srcOrd="0" destOrd="0" presId="urn:microsoft.com/office/officeart/2005/8/layout/list1"/>
    <dgm:cxn modelId="{6F9AF90A-ED66-41EB-A01B-D70AA3484F98}" type="presParOf" srcId="{D3AA58D5-B7A7-4243-BE20-31EFBF66F68C}" destId="{A5410F6A-80AF-435C-AA56-AD912CB3EA27}" srcOrd="1" destOrd="0" presId="urn:microsoft.com/office/officeart/2005/8/layout/list1"/>
    <dgm:cxn modelId="{6F3CE5B4-9940-4C41-BECC-D28F4B7FCD1F}" type="presParOf" srcId="{B8FFE66B-144F-4B3D-ABA6-65CBE759572E}" destId="{DFEFB0F3-84FD-4C2A-BECE-C22C77CE8662}" srcOrd="1" destOrd="0" presId="urn:microsoft.com/office/officeart/2005/8/layout/list1"/>
    <dgm:cxn modelId="{01FD25E7-2499-46C9-9A3F-5CB4F7D4CC07}" type="presParOf" srcId="{B8FFE66B-144F-4B3D-ABA6-65CBE759572E}" destId="{45730605-4391-4808-A73F-E5319E7F8979}" srcOrd="2" destOrd="0" presId="urn:microsoft.com/office/officeart/2005/8/layout/list1"/>
    <dgm:cxn modelId="{3B990374-CB26-41CC-9625-D0E1B862858D}" type="presParOf" srcId="{B8FFE66B-144F-4B3D-ABA6-65CBE759572E}" destId="{C22C1F3B-0095-431D-A101-33B62D192EBF}" srcOrd="3" destOrd="0" presId="urn:microsoft.com/office/officeart/2005/8/layout/list1"/>
    <dgm:cxn modelId="{57E6B8C0-0249-4A01-9F67-1B950EB3E26C}" type="presParOf" srcId="{B8FFE66B-144F-4B3D-ABA6-65CBE759572E}" destId="{AB8D69DA-0A86-4A17-AD9A-C7B01B5B416F}" srcOrd="4" destOrd="0" presId="urn:microsoft.com/office/officeart/2005/8/layout/list1"/>
    <dgm:cxn modelId="{88DD6562-2655-47CB-B9EA-F3839780CD28}" type="presParOf" srcId="{AB8D69DA-0A86-4A17-AD9A-C7B01B5B416F}" destId="{FE753599-6CD6-46CF-AF65-4B66017253AB}" srcOrd="0" destOrd="0" presId="urn:microsoft.com/office/officeart/2005/8/layout/list1"/>
    <dgm:cxn modelId="{94481710-0ED5-412F-8ABC-F1D8949DA1E7}" type="presParOf" srcId="{AB8D69DA-0A86-4A17-AD9A-C7B01B5B416F}" destId="{C72C09B6-681C-4B70-93C7-1A89512635D7}" srcOrd="1" destOrd="0" presId="urn:microsoft.com/office/officeart/2005/8/layout/list1"/>
    <dgm:cxn modelId="{31653788-F562-4983-BA4C-393B5CA32BBA}" type="presParOf" srcId="{B8FFE66B-144F-4B3D-ABA6-65CBE759572E}" destId="{A35D25A6-0BD6-4048-A43B-BF07C01D4D30}" srcOrd="5" destOrd="0" presId="urn:microsoft.com/office/officeart/2005/8/layout/list1"/>
    <dgm:cxn modelId="{DF1189A7-29DE-4C7C-938E-816DCFAF783B}" type="presParOf" srcId="{B8FFE66B-144F-4B3D-ABA6-65CBE759572E}" destId="{0623FE7E-BD87-49FC-83A9-5C0339F9E607}" srcOrd="6" destOrd="0" presId="urn:microsoft.com/office/officeart/2005/8/layout/list1"/>
    <dgm:cxn modelId="{29B14AAF-F3ED-4E6F-8012-CBD516873AB5}" type="presParOf" srcId="{B8FFE66B-144F-4B3D-ABA6-65CBE759572E}" destId="{37910E27-1E32-4EA3-AC60-FB1D7C8AA564}" srcOrd="7" destOrd="0" presId="urn:microsoft.com/office/officeart/2005/8/layout/list1"/>
    <dgm:cxn modelId="{92D0AF9B-E7A1-42CC-AB06-B9DE6891CAF1}" type="presParOf" srcId="{B8FFE66B-144F-4B3D-ABA6-65CBE759572E}" destId="{AAB1E5A7-C143-44A4-ABF1-477C1A4936D2}" srcOrd="8" destOrd="0" presId="urn:microsoft.com/office/officeart/2005/8/layout/list1"/>
    <dgm:cxn modelId="{00850500-92CE-4837-894F-69CA801A4EB2}" type="presParOf" srcId="{AAB1E5A7-C143-44A4-ABF1-477C1A4936D2}" destId="{D42F0EED-4CA9-44CF-A8B7-8C4F21F734A8}" srcOrd="0" destOrd="0" presId="urn:microsoft.com/office/officeart/2005/8/layout/list1"/>
    <dgm:cxn modelId="{A8A905A0-2A9D-46F8-9B40-9BEF888357E0}" type="presParOf" srcId="{AAB1E5A7-C143-44A4-ABF1-477C1A4936D2}" destId="{FEB440B8-5C34-4971-AA4C-7032A384811C}" srcOrd="1" destOrd="0" presId="urn:microsoft.com/office/officeart/2005/8/layout/list1"/>
    <dgm:cxn modelId="{1D8BD9A4-BE45-47AC-98EF-CEAF8E3B9B34}" type="presParOf" srcId="{B8FFE66B-144F-4B3D-ABA6-65CBE759572E}" destId="{3999962D-4375-4BAD-8ACE-158E05E42D75}" srcOrd="9" destOrd="0" presId="urn:microsoft.com/office/officeart/2005/8/layout/list1"/>
    <dgm:cxn modelId="{775EAE43-FD51-4689-84F2-4249C9EFA020}" type="presParOf" srcId="{B8FFE66B-144F-4B3D-ABA6-65CBE759572E}" destId="{8F1A285E-464B-477C-A8A1-00FCDA50778C}" srcOrd="10" destOrd="0" presId="urn:microsoft.com/office/officeart/2005/8/layout/list1"/>
    <dgm:cxn modelId="{A0C12F00-695F-44D1-861B-2931D32FE039}" type="presParOf" srcId="{B8FFE66B-144F-4B3D-ABA6-65CBE759572E}" destId="{F028AAD6-9DFE-45A6-BECD-DBFDC1239608}" srcOrd="11" destOrd="0" presId="urn:microsoft.com/office/officeart/2005/8/layout/list1"/>
    <dgm:cxn modelId="{EE043964-C3A7-42B5-B823-4186C66A8E8A}" type="presParOf" srcId="{B8FFE66B-144F-4B3D-ABA6-65CBE759572E}" destId="{5980B8E7-EB84-4D34-B9B7-52710E6633AF}" srcOrd="12" destOrd="0" presId="urn:microsoft.com/office/officeart/2005/8/layout/list1"/>
    <dgm:cxn modelId="{E602F275-9005-4195-933E-E5E7F5637628}" type="presParOf" srcId="{5980B8E7-EB84-4D34-B9B7-52710E6633AF}" destId="{67796E1E-6D83-43CF-80B9-0ADB67D5189F}" srcOrd="0" destOrd="0" presId="urn:microsoft.com/office/officeart/2005/8/layout/list1"/>
    <dgm:cxn modelId="{A8E04421-3AEA-4EE9-BBAD-CA306F80FB17}" type="presParOf" srcId="{5980B8E7-EB84-4D34-B9B7-52710E6633AF}" destId="{B16A815F-8045-4663-B464-459698667876}" srcOrd="1" destOrd="0" presId="urn:microsoft.com/office/officeart/2005/8/layout/list1"/>
    <dgm:cxn modelId="{189C53E2-5DCB-4558-BC84-7B5AC16A7220}" type="presParOf" srcId="{B8FFE66B-144F-4B3D-ABA6-65CBE759572E}" destId="{4B62727D-5A2F-4858-AA48-202BEAB5E510}" srcOrd="13" destOrd="0" presId="urn:microsoft.com/office/officeart/2005/8/layout/list1"/>
    <dgm:cxn modelId="{9E3BE078-5282-4D4F-8E0F-DD21CC8793DA}" type="presParOf" srcId="{B8FFE66B-144F-4B3D-ABA6-65CBE759572E}" destId="{C1A79370-C140-4971-9146-F039448F275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99FF4-84B8-4A1D-BF5F-18075DEAE9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9CC73264-517C-4B90-89A5-661522ED9763}">
      <dgm:prSet custT="1"/>
      <dgm:spPr/>
      <dgm:t>
        <a:bodyPr/>
        <a:lstStyle/>
        <a:p>
          <a:r>
            <a:rPr lang="en-GB" altLang="es-ES" sz="1200" b="1" dirty="0">
              <a:solidFill>
                <a:schemeClr val="tx1"/>
              </a:solidFill>
            </a:rPr>
            <a:t>New browsers are more standards compliant and today it is rare for a site to work with only one browser and crash with another.</a:t>
          </a:r>
          <a:endParaRPr lang="es-ES" sz="1200" dirty="0">
            <a:solidFill>
              <a:schemeClr val="tx1"/>
            </a:solidFill>
          </a:endParaRPr>
        </a:p>
      </dgm:t>
    </dgm:pt>
    <dgm:pt modelId="{BE7A9EB0-0BB3-4253-9AE2-41BEB6148126}" type="parTrans" cxnId="{AA4C249B-3786-41B6-B6A8-B5B5BE5689CC}">
      <dgm:prSet/>
      <dgm:spPr/>
      <dgm:t>
        <a:bodyPr/>
        <a:lstStyle/>
        <a:p>
          <a:endParaRPr lang="es-ES" sz="1200">
            <a:solidFill>
              <a:schemeClr val="tx1"/>
            </a:solidFill>
          </a:endParaRPr>
        </a:p>
      </dgm:t>
    </dgm:pt>
    <dgm:pt modelId="{64B0CE00-49B7-4FFC-92E6-AA9A743890C1}" type="sibTrans" cxnId="{AA4C249B-3786-41B6-B6A8-B5B5BE5689CC}">
      <dgm:prSet/>
      <dgm:spPr/>
      <dgm:t>
        <a:bodyPr/>
        <a:lstStyle/>
        <a:p>
          <a:endParaRPr lang="es-ES" sz="1200">
            <a:solidFill>
              <a:schemeClr val="tx1"/>
            </a:solidFill>
          </a:endParaRPr>
        </a:p>
      </dgm:t>
    </dgm:pt>
    <dgm:pt modelId="{D20E5952-83B3-4138-AE18-4485DF97BE6E}">
      <dgm:prSet custT="1"/>
      <dgm:spPr/>
      <dgm:t>
        <a:bodyPr/>
        <a:lstStyle/>
        <a:p>
          <a:r>
            <a:rPr lang="en-GB" altLang="es-ES" sz="1200" b="1" dirty="0">
              <a:solidFill>
                <a:schemeClr val="tx1"/>
              </a:solidFill>
            </a:rPr>
            <a:t>With the advent of smartphones it is necessary to adapt websites to mobile platforms  that are radically different from those for pc. Mobile platforms need a dedicated website with a simplified experience.</a:t>
          </a:r>
          <a:endParaRPr lang="es-ES" sz="1200" dirty="0">
            <a:solidFill>
              <a:schemeClr val="tx1"/>
            </a:solidFill>
          </a:endParaRPr>
        </a:p>
      </dgm:t>
    </dgm:pt>
    <dgm:pt modelId="{AFBDCEAB-F000-4677-B925-C307A478B11C}" type="parTrans" cxnId="{238EC680-9822-41D8-912A-284902CD338C}">
      <dgm:prSet/>
      <dgm:spPr/>
      <dgm:t>
        <a:bodyPr/>
        <a:lstStyle/>
        <a:p>
          <a:endParaRPr lang="es-ES" sz="1200">
            <a:solidFill>
              <a:schemeClr val="tx1"/>
            </a:solidFill>
          </a:endParaRPr>
        </a:p>
      </dgm:t>
    </dgm:pt>
    <dgm:pt modelId="{39AAA156-F3CD-4C0E-A007-911711FF155B}" type="sibTrans" cxnId="{238EC680-9822-41D8-912A-284902CD338C}">
      <dgm:prSet/>
      <dgm:spPr/>
      <dgm:t>
        <a:bodyPr/>
        <a:lstStyle/>
        <a:p>
          <a:endParaRPr lang="es-ES" sz="1200">
            <a:solidFill>
              <a:schemeClr val="tx1"/>
            </a:solidFill>
          </a:endParaRPr>
        </a:p>
      </dgm:t>
    </dgm:pt>
    <dgm:pt modelId="{3FCF4889-BF0C-4BE7-A929-1947EF8720FA}" type="pres">
      <dgm:prSet presAssocID="{6BD99FF4-84B8-4A1D-BF5F-18075DEAE965}" presName="linear" presStyleCnt="0">
        <dgm:presLayoutVars>
          <dgm:animLvl val="lvl"/>
          <dgm:resizeHandles val="exact"/>
        </dgm:presLayoutVars>
      </dgm:prSet>
      <dgm:spPr/>
    </dgm:pt>
    <dgm:pt modelId="{3E85470E-80CB-4F1B-A52F-4DEE247EC4E0}" type="pres">
      <dgm:prSet presAssocID="{9CC73264-517C-4B90-89A5-661522ED9763}" presName="parentText" presStyleLbl="node1" presStyleIdx="0" presStyleCnt="2" custScaleY="79560">
        <dgm:presLayoutVars>
          <dgm:chMax val="0"/>
          <dgm:bulletEnabled val="1"/>
        </dgm:presLayoutVars>
      </dgm:prSet>
      <dgm:spPr/>
    </dgm:pt>
    <dgm:pt modelId="{C3249F89-5FC5-459B-9529-3ECD51091D8D}" type="pres">
      <dgm:prSet presAssocID="{64B0CE00-49B7-4FFC-92E6-AA9A743890C1}" presName="spacer" presStyleCnt="0"/>
      <dgm:spPr/>
    </dgm:pt>
    <dgm:pt modelId="{00B89487-C421-4DFF-AF25-17506872B3A1}" type="pres">
      <dgm:prSet presAssocID="{D20E5952-83B3-4138-AE18-4485DF97BE6E}" presName="parentText" presStyleLbl="node1" presStyleIdx="1" presStyleCnt="2" custScaleY="79560">
        <dgm:presLayoutVars>
          <dgm:chMax val="0"/>
          <dgm:bulletEnabled val="1"/>
        </dgm:presLayoutVars>
      </dgm:prSet>
      <dgm:spPr/>
    </dgm:pt>
  </dgm:ptLst>
  <dgm:cxnLst>
    <dgm:cxn modelId="{91D8A812-0CAB-41C0-AA29-1555CA4FA912}" type="presOf" srcId="{6BD99FF4-84B8-4A1D-BF5F-18075DEAE965}" destId="{3FCF4889-BF0C-4BE7-A929-1947EF8720FA}" srcOrd="0" destOrd="0" presId="urn:microsoft.com/office/officeart/2005/8/layout/vList2"/>
    <dgm:cxn modelId="{238EC680-9822-41D8-912A-284902CD338C}" srcId="{6BD99FF4-84B8-4A1D-BF5F-18075DEAE965}" destId="{D20E5952-83B3-4138-AE18-4485DF97BE6E}" srcOrd="1" destOrd="0" parTransId="{AFBDCEAB-F000-4677-B925-C307A478B11C}" sibTransId="{39AAA156-F3CD-4C0E-A007-911711FF155B}"/>
    <dgm:cxn modelId="{AA4C249B-3786-41B6-B6A8-B5B5BE5689CC}" srcId="{6BD99FF4-84B8-4A1D-BF5F-18075DEAE965}" destId="{9CC73264-517C-4B90-89A5-661522ED9763}" srcOrd="0" destOrd="0" parTransId="{BE7A9EB0-0BB3-4253-9AE2-41BEB6148126}" sibTransId="{64B0CE00-49B7-4FFC-92E6-AA9A743890C1}"/>
    <dgm:cxn modelId="{241DD4C5-77BB-4F7A-BD8F-6F9D62E7173B}" type="presOf" srcId="{D20E5952-83B3-4138-AE18-4485DF97BE6E}" destId="{00B89487-C421-4DFF-AF25-17506872B3A1}" srcOrd="0" destOrd="0" presId="urn:microsoft.com/office/officeart/2005/8/layout/vList2"/>
    <dgm:cxn modelId="{4146BFF1-6EEB-437B-B6C8-DFFDB3111612}" type="presOf" srcId="{9CC73264-517C-4B90-89A5-661522ED9763}" destId="{3E85470E-80CB-4F1B-A52F-4DEE247EC4E0}" srcOrd="0" destOrd="0" presId="urn:microsoft.com/office/officeart/2005/8/layout/vList2"/>
    <dgm:cxn modelId="{C713A7F4-D8E5-48C2-B468-089D0ECC24A0}" type="presParOf" srcId="{3FCF4889-BF0C-4BE7-A929-1947EF8720FA}" destId="{3E85470E-80CB-4F1B-A52F-4DEE247EC4E0}" srcOrd="0" destOrd="0" presId="urn:microsoft.com/office/officeart/2005/8/layout/vList2"/>
    <dgm:cxn modelId="{993B8045-097B-426E-A8EE-1FFDB92A33FE}" type="presParOf" srcId="{3FCF4889-BF0C-4BE7-A929-1947EF8720FA}" destId="{C3249F89-5FC5-459B-9529-3ECD51091D8D}" srcOrd="1" destOrd="0" presId="urn:microsoft.com/office/officeart/2005/8/layout/vList2"/>
    <dgm:cxn modelId="{70D0509B-002C-49A8-8EF6-694656A8660C}" type="presParOf" srcId="{3FCF4889-BF0C-4BE7-A929-1947EF8720FA}" destId="{00B89487-C421-4DFF-AF25-17506872B3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B274A-2273-45E5-9C5E-B11F3DFBEA2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78D685FE-3D2B-4EE2-B9DC-4CC6382EEC68}">
      <dgm:prSet/>
      <dgm:spPr/>
      <dgm:t>
        <a:bodyPr/>
        <a:lstStyle/>
        <a:p>
          <a:r>
            <a:rPr lang="en-GB" altLang="es-ES" b="1" dirty="0"/>
            <a:t>In the past, the user did not understand where to click on the screen as there.   were pages with a lot of graphics and the links were hidden in images that gave  no indication of </a:t>
          </a:r>
          <a:r>
            <a:rPr lang="en-GB" altLang="es-ES" b="1" dirty="0" err="1"/>
            <a:t>clickability</a:t>
          </a:r>
          <a:r>
            <a:rPr lang="en-GB" altLang="es-ES" b="1" dirty="0"/>
            <a:t>. </a:t>
          </a:r>
        </a:p>
        <a:p>
          <a:r>
            <a:rPr lang="en-GB" altLang="es-ES" b="1" dirty="0"/>
            <a:t>Today the user has assimilated the </a:t>
          </a:r>
          <a:r>
            <a:rPr lang="en-GB" altLang="es-ES" b="1" dirty="0" err="1"/>
            <a:t>clickability</a:t>
          </a:r>
          <a:r>
            <a:rPr lang="en-GB" altLang="es-ES" b="1" dirty="0"/>
            <a:t> conventions of the web in fact.  he knows if he can click on </a:t>
          </a:r>
          <a:r>
            <a:rPr lang="en-GB" altLang="es-ES" b="1" dirty="0" err="1"/>
            <a:t>colored</a:t>
          </a:r>
          <a:r>
            <a:rPr lang="en-GB" altLang="es-ES" b="1" dirty="0"/>
            <a:t> and underlined text. He also knows he can click graphic objects that they look like buttons.</a:t>
          </a:r>
          <a:endParaRPr lang="es-ES" dirty="0"/>
        </a:p>
      </dgm:t>
    </dgm:pt>
    <dgm:pt modelId="{C1510AF4-B5D8-4B72-B6BA-7F9FDC4E37C8}" type="parTrans" cxnId="{05652544-339A-486E-A70B-3595AC589162}">
      <dgm:prSet/>
      <dgm:spPr/>
      <dgm:t>
        <a:bodyPr/>
        <a:lstStyle/>
        <a:p>
          <a:endParaRPr lang="es-ES"/>
        </a:p>
      </dgm:t>
    </dgm:pt>
    <dgm:pt modelId="{74924406-BF1E-4449-BFF2-17A13023BD79}" type="sibTrans" cxnId="{05652544-339A-486E-A70B-3595AC589162}">
      <dgm:prSet/>
      <dgm:spPr/>
      <dgm:t>
        <a:bodyPr/>
        <a:lstStyle/>
        <a:p>
          <a:endParaRPr lang="es-ES"/>
        </a:p>
      </dgm:t>
    </dgm:pt>
    <dgm:pt modelId="{DDB65A6C-4CF1-4D7C-BAE1-442AAC0BF347}" type="pres">
      <dgm:prSet presAssocID="{062B274A-2273-45E5-9C5E-B11F3DFBEA20}" presName="Name0" presStyleCnt="0">
        <dgm:presLayoutVars>
          <dgm:chMax val="7"/>
          <dgm:dir/>
          <dgm:animLvl val="lvl"/>
          <dgm:resizeHandles val="exact"/>
        </dgm:presLayoutVars>
      </dgm:prSet>
      <dgm:spPr/>
    </dgm:pt>
    <dgm:pt modelId="{FFA9D1E7-6E8B-43C8-9EA4-B2C4E0565BD4}" type="pres">
      <dgm:prSet presAssocID="{78D685FE-3D2B-4EE2-B9DC-4CC6382EEC68}" presName="circle1" presStyleLbl="node1" presStyleIdx="0" presStyleCnt="1"/>
      <dgm:spPr>
        <a:solidFill>
          <a:schemeClr val="accent3">
            <a:lumMod val="60000"/>
            <a:lumOff val="40000"/>
          </a:schemeClr>
        </a:solidFill>
        <a:ln>
          <a:solidFill>
            <a:schemeClr val="accent4">
              <a:lumMod val="75000"/>
            </a:schemeClr>
          </a:solidFill>
        </a:ln>
      </dgm:spPr>
    </dgm:pt>
    <dgm:pt modelId="{24F7F4C4-BBF1-4D09-8840-DF55D18A9C19}" type="pres">
      <dgm:prSet presAssocID="{78D685FE-3D2B-4EE2-B9DC-4CC6382EEC68}" presName="space" presStyleCnt="0"/>
      <dgm:spPr/>
    </dgm:pt>
    <dgm:pt modelId="{BB505A66-998B-4B58-B3FB-0A9EC2A10BE2}" type="pres">
      <dgm:prSet presAssocID="{78D685FE-3D2B-4EE2-B9DC-4CC6382EEC68}" presName="rect1" presStyleLbl="alignAcc1" presStyleIdx="0" presStyleCnt="1"/>
      <dgm:spPr/>
    </dgm:pt>
    <dgm:pt modelId="{E80043DD-36F3-4399-8DE0-E372BBF951CE}" type="pres">
      <dgm:prSet presAssocID="{78D685FE-3D2B-4EE2-B9DC-4CC6382EEC68}" presName="rect1ParTxNoCh" presStyleLbl="alignAcc1" presStyleIdx="0" presStyleCnt="1">
        <dgm:presLayoutVars>
          <dgm:chMax val="1"/>
          <dgm:bulletEnabled val="1"/>
        </dgm:presLayoutVars>
      </dgm:prSet>
      <dgm:spPr/>
    </dgm:pt>
  </dgm:ptLst>
  <dgm:cxnLst>
    <dgm:cxn modelId="{05652544-339A-486E-A70B-3595AC589162}" srcId="{062B274A-2273-45E5-9C5E-B11F3DFBEA20}" destId="{78D685FE-3D2B-4EE2-B9DC-4CC6382EEC68}" srcOrd="0" destOrd="0" parTransId="{C1510AF4-B5D8-4B72-B6BA-7F9FDC4E37C8}" sibTransId="{74924406-BF1E-4449-BFF2-17A13023BD79}"/>
    <dgm:cxn modelId="{265A65AD-F662-484B-9F77-449A041B8585}" type="presOf" srcId="{78D685FE-3D2B-4EE2-B9DC-4CC6382EEC68}" destId="{BB505A66-998B-4B58-B3FB-0A9EC2A10BE2}" srcOrd="0" destOrd="0" presId="urn:microsoft.com/office/officeart/2005/8/layout/target3"/>
    <dgm:cxn modelId="{8CFE03EC-CC19-4399-8328-8A356580D393}" type="presOf" srcId="{062B274A-2273-45E5-9C5E-B11F3DFBEA20}" destId="{DDB65A6C-4CF1-4D7C-BAE1-442AAC0BF347}" srcOrd="0" destOrd="0" presId="urn:microsoft.com/office/officeart/2005/8/layout/target3"/>
    <dgm:cxn modelId="{270761EC-E316-4E5E-93AA-E2D879BCD6D4}" type="presOf" srcId="{78D685FE-3D2B-4EE2-B9DC-4CC6382EEC68}" destId="{E80043DD-36F3-4399-8DE0-E372BBF951CE}" srcOrd="1" destOrd="0" presId="urn:microsoft.com/office/officeart/2005/8/layout/target3"/>
    <dgm:cxn modelId="{27CABC93-2A10-4EF7-9F70-469D10EB9587}" type="presParOf" srcId="{DDB65A6C-4CF1-4D7C-BAE1-442AAC0BF347}" destId="{FFA9D1E7-6E8B-43C8-9EA4-B2C4E0565BD4}" srcOrd="0" destOrd="0" presId="urn:microsoft.com/office/officeart/2005/8/layout/target3"/>
    <dgm:cxn modelId="{9080A7F2-BDDE-4842-A426-98AA04E3F43C}" type="presParOf" srcId="{DDB65A6C-4CF1-4D7C-BAE1-442AAC0BF347}" destId="{24F7F4C4-BBF1-4D09-8840-DF55D18A9C19}" srcOrd="1" destOrd="0" presId="urn:microsoft.com/office/officeart/2005/8/layout/target3"/>
    <dgm:cxn modelId="{6A1D3164-7C45-47B1-BC6E-792F1F0C5DA8}" type="presParOf" srcId="{DDB65A6C-4CF1-4D7C-BAE1-442AAC0BF347}" destId="{BB505A66-998B-4B58-B3FB-0A9EC2A10BE2}" srcOrd="2" destOrd="0" presId="urn:microsoft.com/office/officeart/2005/8/layout/target3"/>
    <dgm:cxn modelId="{9391899F-457C-4536-8788-03F0D94930B9}" type="presParOf" srcId="{DDB65A6C-4CF1-4D7C-BAE1-442AAC0BF347}" destId="{E80043DD-36F3-4399-8DE0-E372BBF951CE}"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12BD47-054E-4169-88D3-A2753CE892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9CBAC90-D8F3-4CFD-AE60-21B0F211B196}">
      <dgm:prSet custT="1"/>
      <dgm:spPr/>
      <dgm:t>
        <a:bodyPr/>
        <a:lstStyle/>
        <a:p>
          <a:r>
            <a:rPr lang="en-GB" altLang="es-ES" sz="1200" b="1" dirty="0">
              <a:solidFill>
                <a:schemeClr val="tx1"/>
              </a:solidFill>
            </a:rPr>
            <a:t>Until a few years ago, any dynamic element on the web created confusion for users.  Now the user has got used to it but the hierarchical menus that extend over too many levels create usability problems.</a:t>
          </a:r>
          <a:endParaRPr lang="es-ES" sz="1200" dirty="0">
            <a:solidFill>
              <a:schemeClr val="tx1"/>
            </a:solidFill>
          </a:endParaRPr>
        </a:p>
      </dgm:t>
    </dgm:pt>
    <dgm:pt modelId="{C04008EE-5402-408C-B390-4DCA1FF450BD}" type="parTrans" cxnId="{E4E8D7BC-F498-4DB0-8B7F-C59F9D24BF7C}">
      <dgm:prSet/>
      <dgm:spPr/>
      <dgm:t>
        <a:bodyPr/>
        <a:lstStyle/>
        <a:p>
          <a:endParaRPr lang="es-ES" sz="1200">
            <a:solidFill>
              <a:schemeClr val="tx1"/>
            </a:solidFill>
          </a:endParaRPr>
        </a:p>
      </dgm:t>
    </dgm:pt>
    <dgm:pt modelId="{B6E65F9B-7269-4FAA-AD7E-EB49C25547DD}" type="sibTrans" cxnId="{E4E8D7BC-F498-4DB0-8B7F-C59F9D24BF7C}">
      <dgm:prSet/>
      <dgm:spPr/>
      <dgm:t>
        <a:bodyPr/>
        <a:lstStyle/>
        <a:p>
          <a:endParaRPr lang="es-ES" sz="1200">
            <a:solidFill>
              <a:schemeClr val="tx1"/>
            </a:solidFill>
          </a:endParaRPr>
        </a:p>
      </dgm:t>
    </dgm:pt>
    <dgm:pt modelId="{A191FA94-BED4-4CBD-98B2-AA424774EC98}">
      <dgm:prSet custT="1"/>
      <dgm:spPr/>
      <dgm:t>
        <a:bodyPr/>
        <a:lstStyle/>
        <a:p>
          <a:r>
            <a:rPr lang="en-GB" altLang="es-ES" sz="1200" b="1" dirty="0">
              <a:solidFill>
                <a:schemeClr val="tx1"/>
              </a:solidFill>
            </a:rPr>
            <a:t>REMEMBER: Users with motor impairments have a harder time controlling the pointer.</a:t>
          </a:r>
          <a:endParaRPr lang="es-ES" sz="1200" dirty="0">
            <a:solidFill>
              <a:schemeClr val="tx1"/>
            </a:solidFill>
          </a:endParaRPr>
        </a:p>
      </dgm:t>
    </dgm:pt>
    <dgm:pt modelId="{E378BB55-2866-4E0E-9C8C-B28C61879C22}" type="parTrans" cxnId="{E896BB92-ACDE-483C-8C9F-F3BCF0DD4B1F}">
      <dgm:prSet/>
      <dgm:spPr/>
      <dgm:t>
        <a:bodyPr/>
        <a:lstStyle/>
        <a:p>
          <a:endParaRPr lang="es-ES" sz="1200">
            <a:solidFill>
              <a:schemeClr val="tx1"/>
            </a:solidFill>
          </a:endParaRPr>
        </a:p>
      </dgm:t>
    </dgm:pt>
    <dgm:pt modelId="{B0075865-CBF4-4983-BE89-33DB5C1A1C44}" type="sibTrans" cxnId="{E896BB92-ACDE-483C-8C9F-F3BCF0DD4B1F}">
      <dgm:prSet/>
      <dgm:spPr/>
      <dgm:t>
        <a:bodyPr/>
        <a:lstStyle/>
        <a:p>
          <a:endParaRPr lang="es-ES" sz="1200">
            <a:solidFill>
              <a:schemeClr val="tx1"/>
            </a:solidFill>
          </a:endParaRPr>
        </a:p>
      </dgm:t>
    </dgm:pt>
    <dgm:pt modelId="{DA7AEDDA-325A-4F1F-A234-B537E213C22D}" type="pres">
      <dgm:prSet presAssocID="{4E12BD47-054E-4169-88D3-A2753CE892D4}" presName="linear" presStyleCnt="0">
        <dgm:presLayoutVars>
          <dgm:animLvl val="lvl"/>
          <dgm:resizeHandles val="exact"/>
        </dgm:presLayoutVars>
      </dgm:prSet>
      <dgm:spPr/>
    </dgm:pt>
    <dgm:pt modelId="{4512EA5B-2954-4FEC-AB2C-907510575FF7}" type="pres">
      <dgm:prSet presAssocID="{F9CBAC90-D8F3-4CFD-AE60-21B0F211B196}" presName="parentText" presStyleLbl="node1" presStyleIdx="0" presStyleCnt="2" custScaleY="65953">
        <dgm:presLayoutVars>
          <dgm:chMax val="0"/>
          <dgm:bulletEnabled val="1"/>
        </dgm:presLayoutVars>
      </dgm:prSet>
      <dgm:spPr/>
    </dgm:pt>
    <dgm:pt modelId="{47097B0B-8FFC-4BA3-9EA7-69D13348FD11}" type="pres">
      <dgm:prSet presAssocID="{B6E65F9B-7269-4FAA-AD7E-EB49C25547DD}" presName="spacer" presStyleCnt="0"/>
      <dgm:spPr/>
    </dgm:pt>
    <dgm:pt modelId="{2B5BE70B-CA11-4831-9470-BEA4B7FD954A}" type="pres">
      <dgm:prSet presAssocID="{A191FA94-BED4-4CBD-98B2-AA424774EC98}" presName="parentText" presStyleLbl="node1" presStyleIdx="1" presStyleCnt="2" custScaleY="65953">
        <dgm:presLayoutVars>
          <dgm:chMax val="0"/>
          <dgm:bulletEnabled val="1"/>
        </dgm:presLayoutVars>
      </dgm:prSet>
      <dgm:spPr/>
    </dgm:pt>
  </dgm:ptLst>
  <dgm:cxnLst>
    <dgm:cxn modelId="{3023F72D-778A-427D-B401-E6F27D279E5A}" type="presOf" srcId="{F9CBAC90-D8F3-4CFD-AE60-21B0F211B196}" destId="{4512EA5B-2954-4FEC-AB2C-907510575FF7}" srcOrd="0" destOrd="0" presId="urn:microsoft.com/office/officeart/2005/8/layout/vList2"/>
    <dgm:cxn modelId="{56ABD28A-42D0-4AE3-9C74-B22C664286EA}" type="presOf" srcId="{A191FA94-BED4-4CBD-98B2-AA424774EC98}" destId="{2B5BE70B-CA11-4831-9470-BEA4B7FD954A}" srcOrd="0" destOrd="0" presId="urn:microsoft.com/office/officeart/2005/8/layout/vList2"/>
    <dgm:cxn modelId="{E896BB92-ACDE-483C-8C9F-F3BCF0DD4B1F}" srcId="{4E12BD47-054E-4169-88D3-A2753CE892D4}" destId="{A191FA94-BED4-4CBD-98B2-AA424774EC98}" srcOrd="1" destOrd="0" parTransId="{E378BB55-2866-4E0E-9C8C-B28C61879C22}" sibTransId="{B0075865-CBF4-4983-BE89-33DB5C1A1C44}"/>
    <dgm:cxn modelId="{E4E8D7BC-F498-4DB0-8B7F-C59F9D24BF7C}" srcId="{4E12BD47-054E-4169-88D3-A2753CE892D4}" destId="{F9CBAC90-D8F3-4CFD-AE60-21B0F211B196}" srcOrd="0" destOrd="0" parTransId="{C04008EE-5402-408C-B390-4DCA1FF450BD}" sibTransId="{B6E65F9B-7269-4FAA-AD7E-EB49C25547DD}"/>
    <dgm:cxn modelId="{02572ED6-FFCB-4D8B-BB0B-7B699741CAEC}" type="presOf" srcId="{4E12BD47-054E-4169-88D3-A2753CE892D4}" destId="{DA7AEDDA-325A-4F1F-A234-B537E213C22D}" srcOrd="0" destOrd="0" presId="urn:microsoft.com/office/officeart/2005/8/layout/vList2"/>
    <dgm:cxn modelId="{13BB234E-B382-44E3-B7DA-0F327692CE91}" type="presParOf" srcId="{DA7AEDDA-325A-4F1F-A234-B537E213C22D}" destId="{4512EA5B-2954-4FEC-AB2C-907510575FF7}" srcOrd="0" destOrd="0" presId="urn:microsoft.com/office/officeart/2005/8/layout/vList2"/>
    <dgm:cxn modelId="{9E47AE25-ADA7-4E69-949C-60E50BCD31D1}" type="presParOf" srcId="{DA7AEDDA-325A-4F1F-A234-B537E213C22D}" destId="{47097B0B-8FFC-4BA3-9EA7-69D13348FD11}" srcOrd="1" destOrd="0" presId="urn:microsoft.com/office/officeart/2005/8/layout/vList2"/>
    <dgm:cxn modelId="{E30DE0A7-3B72-4DC1-9A4C-3385BF35B6E0}" type="presParOf" srcId="{DA7AEDDA-325A-4F1F-A234-B537E213C22D}" destId="{2B5BE70B-CA11-4831-9470-BEA4B7FD954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6BA0F-DE03-4558-93E7-80F4ACAFE4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54C5DE7-9AD8-431A-9BF3-89247E2B5E1B}">
      <dgm:prSet custT="1"/>
      <dgm:spPr/>
      <dgm:t>
        <a:bodyPr/>
        <a:lstStyle/>
        <a:p>
          <a:r>
            <a:rPr lang="en-GB" altLang="es-ES" sz="1200" b="1" i="1" dirty="0">
              <a:solidFill>
                <a:schemeClr val="tx1"/>
              </a:solidFill>
            </a:rPr>
            <a:t>Moving graphics and flowing text: </a:t>
          </a:r>
          <a:r>
            <a:rPr lang="en-GB" altLang="es-ES" sz="1200" b="1" i="1" dirty="0">
              <a:solidFill>
                <a:srgbClr val="FF3399"/>
              </a:solidFill>
            </a:rPr>
            <a:t>LEVEL 1</a:t>
          </a:r>
          <a:endParaRPr lang="es-ES" sz="1200" dirty="0">
            <a:solidFill>
              <a:srgbClr val="FF3399"/>
            </a:solidFill>
          </a:endParaRPr>
        </a:p>
      </dgm:t>
    </dgm:pt>
    <dgm:pt modelId="{8378B73D-FD88-4EA4-B38A-68ADE8647B57}" type="parTrans" cxnId="{9E925398-BDCF-49F0-9E35-916B19A62931}">
      <dgm:prSet/>
      <dgm:spPr/>
      <dgm:t>
        <a:bodyPr/>
        <a:lstStyle/>
        <a:p>
          <a:endParaRPr lang="es-ES" sz="1200">
            <a:solidFill>
              <a:schemeClr val="tx1"/>
            </a:solidFill>
          </a:endParaRPr>
        </a:p>
      </dgm:t>
    </dgm:pt>
    <dgm:pt modelId="{750498B4-9284-400A-BBD6-D597ED3631FD}" type="sibTrans" cxnId="{9E925398-BDCF-49F0-9E35-916B19A62931}">
      <dgm:prSet/>
      <dgm:spPr/>
      <dgm:t>
        <a:bodyPr/>
        <a:lstStyle/>
        <a:p>
          <a:endParaRPr lang="es-ES" sz="1200">
            <a:solidFill>
              <a:schemeClr val="tx1"/>
            </a:solidFill>
          </a:endParaRPr>
        </a:p>
      </dgm:t>
    </dgm:pt>
    <dgm:pt modelId="{98B549A7-DFAC-48C1-9A1A-78F264C37CD3}">
      <dgm:prSet custT="1"/>
      <dgm:spPr/>
      <dgm:t>
        <a:bodyPr/>
        <a:lstStyle/>
        <a:p>
          <a:endParaRPr lang="en-GB" altLang="es-ES" sz="1200" b="1" dirty="0">
            <a:solidFill>
              <a:schemeClr val="tx1"/>
            </a:solidFill>
          </a:endParaRPr>
        </a:p>
        <a:p>
          <a:r>
            <a:rPr lang="en-GB" altLang="es-ES" sz="1200" b="1" dirty="0">
              <a:solidFill>
                <a:schemeClr val="tx1"/>
              </a:solidFill>
            </a:rPr>
            <a:t>The user believes that flowing text and animated images (the most common problem  at the beginning of the web's growth) are probably useless and therefore ignores them</a:t>
          </a:r>
        </a:p>
        <a:p>
          <a:endParaRPr lang="es-ES" sz="1200" dirty="0">
            <a:solidFill>
              <a:schemeClr val="tx1"/>
            </a:solidFill>
          </a:endParaRPr>
        </a:p>
      </dgm:t>
    </dgm:pt>
    <dgm:pt modelId="{8EFDA18A-2321-4E90-8AC6-4C4693F9512B}" type="parTrans" cxnId="{4CF2C190-E972-4D21-A9C7-D6AE3E1C2289}">
      <dgm:prSet/>
      <dgm:spPr/>
      <dgm:t>
        <a:bodyPr/>
        <a:lstStyle/>
        <a:p>
          <a:endParaRPr lang="es-ES" sz="1200">
            <a:solidFill>
              <a:schemeClr val="tx1"/>
            </a:solidFill>
          </a:endParaRPr>
        </a:p>
      </dgm:t>
    </dgm:pt>
    <dgm:pt modelId="{CDAD5997-4126-4EF2-B9FD-C34BA90D2947}" type="sibTrans" cxnId="{4CF2C190-E972-4D21-A9C7-D6AE3E1C2289}">
      <dgm:prSet/>
      <dgm:spPr/>
      <dgm:t>
        <a:bodyPr/>
        <a:lstStyle/>
        <a:p>
          <a:endParaRPr lang="es-ES" sz="1200">
            <a:solidFill>
              <a:schemeClr val="tx1"/>
            </a:solidFill>
          </a:endParaRPr>
        </a:p>
      </dgm:t>
    </dgm:pt>
    <dgm:pt modelId="{736AE9F2-BA57-41FA-9B26-7CB398C8D8E2}">
      <dgm:prSet custT="1"/>
      <dgm:spPr/>
      <dgm:t>
        <a:bodyPr/>
        <a:lstStyle/>
        <a:p>
          <a:r>
            <a:rPr lang="en-GB" altLang="es-ES" sz="1200" b="1" dirty="0">
              <a:solidFill>
                <a:schemeClr val="tx1"/>
              </a:solidFill>
            </a:rPr>
            <a:t>Often this is confirmed because the user finds the screen invaded by scrolling text, which however is an advertisement.</a:t>
          </a:r>
          <a:endParaRPr lang="es-ES" sz="1200" dirty="0">
            <a:solidFill>
              <a:schemeClr val="tx1"/>
            </a:solidFill>
          </a:endParaRPr>
        </a:p>
      </dgm:t>
    </dgm:pt>
    <dgm:pt modelId="{FD28453E-740C-4363-B960-D4F1DD91589D}" type="parTrans" cxnId="{C003CE32-F7A3-4CA8-BE11-7B93B7B00D45}">
      <dgm:prSet/>
      <dgm:spPr/>
      <dgm:t>
        <a:bodyPr/>
        <a:lstStyle/>
        <a:p>
          <a:endParaRPr lang="es-ES" sz="1200">
            <a:solidFill>
              <a:schemeClr val="tx1"/>
            </a:solidFill>
          </a:endParaRPr>
        </a:p>
      </dgm:t>
    </dgm:pt>
    <dgm:pt modelId="{CBA895E1-411A-4D66-86B2-29C01AD6DEC3}" type="sibTrans" cxnId="{C003CE32-F7A3-4CA8-BE11-7B93B7B00D45}">
      <dgm:prSet/>
      <dgm:spPr/>
      <dgm:t>
        <a:bodyPr/>
        <a:lstStyle/>
        <a:p>
          <a:endParaRPr lang="es-ES" sz="1200">
            <a:solidFill>
              <a:schemeClr val="tx1"/>
            </a:solidFill>
          </a:endParaRPr>
        </a:p>
      </dgm:t>
    </dgm:pt>
    <dgm:pt modelId="{5F8A6FD3-B1AF-46AD-B4DC-8C3768BC4EF6}" type="pres">
      <dgm:prSet presAssocID="{3516BA0F-DE03-4558-93E7-80F4ACAFE429}" presName="linear" presStyleCnt="0">
        <dgm:presLayoutVars>
          <dgm:animLvl val="lvl"/>
          <dgm:resizeHandles val="exact"/>
        </dgm:presLayoutVars>
      </dgm:prSet>
      <dgm:spPr/>
    </dgm:pt>
    <dgm:pt modelId="{670341A9-7242-481D-8CD9-DA58E784B2AB}" type="pres">
      <dgm:prSet presAssocID="{F54C5DE7-9AD8-431A-9BF3-89247E2B5E1B}" presName="parentText" presStyleLbl="node1" presStyleIdx="0" presStyleCnt="3" custScaleY="71798" custLinFactY="-4508" custLinFactNeighborX="-329" custLinFactNeighborY="-100000">
        <dgm:presLayoutVars>
          <dgm:chMax val="0"/>
          <dgm:bulletEnabled val="1"/>
        </dgm:presLayoutVars>
      </dgm:prSet>
      <dgm:spPr/>
    </dgm:pt>
    <dgm:pt modelId="{3502875E-432C-4FD3-BBE5-F11A8EA625F9}" type="pres">
      <dgm:prSet presAssocID="{750498B4-9284-400A-BBD6-D597ED3631FD}" presName="spacer" presStyleCnt="0"/>
      <dgm:spPr/>
    </dgm:pt>
    <dgm:pt modelId="{E5CB89A6-EDC5-4ECF-80FB-C9755AF7BB20}" type="pres">
      <dgm:prSet presAssocID="{98B549A7-DFAC-48C1-9A1A-78F264C37CD3}" presName="parentText" presStyleLbl="node1" presStyleIdx="1" presStyleCnt="3" custScaleY="162433" custLinFactNeighborX="-329" custLinFactNeighborY="12704">
        <dgm:presLayoutVars>
          <dgm:chMax val="0"/>
          <dgm:bulletEnabled val="1"/>
        </dgm:presLayoutVars>
      </dgm:prSet>
      <dgm:spPr/>
    </dgm:pt>
    <dgm:pt modelId="{94E063A9-6EF2-4CA1-9868-1A116D0F1B93}" type="pres">
      <dgm:prSet presAssocID="{CDAD5997-4126-4EF2-B9FD-C34BA90D2947}" presName="spacer" presStyleCnt="0"/>
      <dgm:spPr/>
    </dgm:pt>
    <dgm:pt modelId="{7D975CD1-D977-43F8-8929-A4A3459B1776}" type="pres">
      <dgm:prSet presAssocID="{736AE9F2-BA57-41FA-9B26-7CB398C8D8E2}" presName="parentText" presStyleLbl="node1" presStyleIdx="2" presStyleCnt="3" custLinFactY="5117" custLinFactNeighborX="-126" custLinFactNeighborY="100000">
        <dgm:presLayoutVars>
          <dgm:chMax val="0"/>
          <dgm:bulletEnabled val="1"/>
        </dgm:presLayoutVars>
      </dgm:prSet>
      <dgm:spPr/>
    </dgm:pt>
  </dgm:ptLst>
  <dgm:cxnLst>
    <dgm:cxn modelId="{C003CE32-F7A3-4CA8-BE11-7B93B7B00D45}" srcId="{3516BA0F-DE03-4558-93E7-80F4ACAFE429}" destId="{736AE9F2-BA57-41FA-9B26-7CB398C8D8E2}" srcOrd="2" destOrd="0" parTransId="{FD28453E-740C-4363-B960-D4F1DD91589D}" sibTransId="{CBA895E1-411A-4D66-86B2-29C01AD6DEC3}"/>
    <dgm:cxn modelId="{16E6917F-3D56-4FD8-AE94-D7F79270B550}" type="presOf" srcId="{98B549A7-DFAC-48C1-9A1A-78F264C37CD3}" destId="{E5CB89A6-EDC5-4ECF-80FB-C9755AF7BB20}" srcOrd="0" destOrd="0" presId="urn:microsoft.com/office/officeart/2005/8/layout/vList2"/>
    <dgm:cxn modelId="{4CF2C190-E972-4D21-A9C7-D6AE3E1C2289}" srcId="{3516BA0F-DE03-4558-93E7-80F4ACAFE429}" destId="{98B549A7-DFAC-48C1-9A1A-78F264C37CD3}" srcOrd="1" destOrd="0" parTransId="{8EFDA18A-2321-4E90-8AC6-4C4693F9512B}" sibTransId="{CDAD5997-4126-4EF2-B9FD-C34BA90D2947}"/>
    <dgm:cxn modelId="{9E925398-BDCF-49F0-9E35-916B19A62931}" srcId="{3516BA0F-DE03-4558-93E7-80F4ACAFE429}" destId="{F54C5DE7-9AD8-431A-9BF3-89247E2B5E1B}" srcOrd="0" destOrd="0" parTransId="{8378B73D-FD88-4EA4-B38A-68ADE8647B57}" sibTransId="{750498B4-9284-400A-BBD6-D597ED3631FD}"/>
    <dgm:cxn modelId="{0573899E-7B65-43A3-8C46-BDC313F90DA6}" type="presOf" srcId="{3516BA0F-DE03-4558-93E7-80F4ACAFE429}" destId="{5F8A6FD3-B1AF-46AD-B4DC-8C3768BC4EF6}" srcOrd="0" destOrd="0" presId="urn:microsoft.com/office/officeart/2005/8/layout/vList2"/>
    <dgm:cxn modelId="{816B31B7-330C-4B71-AEAC-0B027D862D7C}" type="presOf" srcId="{F54C5DE7-9AD8-431A-9BF3-89247E2B5E1B}" destId="{670341A9-7242-481D-8CD9-DA58E784B2AB}" srcOrd="0" destOrd="0" presId="urn:microsoft.com/office/officeart/2005/8/layout/vList2"/>
    <dgm:cxn modelId="{43A729F4-EF63-4912-91D9-C9881F32D3D3}" type="presOf" srcId="{736AE9F2-BA57-41FA-9B26-7CB398C8D8E2}" destId="{7D975CD1-D977-43F8-8929-A4A3459B1776}" srcOrd="0" destOrd="0" presId="urn:microsoft.com/office/officeart/2005/8/layout/vList2"/>
    <dgm:cxn modelId="{EAD6CB36-364D-402A-8BFC-915AE7AD6073}" type="presParOf" srcId="{5F8A6FD3-B1AF-46AD-B4DC-8C3768BC4EF6}" destId="{670341A9-7242-481D-8CD9-DA58E784B2AB}" srcOrd="0" destOrd="0" presId="urn:microsoft.com/office/officeart/2005/8/layout/vList2"/>
    <dgm:cxn modelId="{8B8F5C19-9EFD-44D9-AFE1-2573CE3933EC}" type="presParOf" srcId="{5F8A6FD3-B1AF-46AD-B4DC-8C3768BC4EF6}" destId="{3502875E-432C-4FD3-BBE5-F11A8EA625F9}" srcOrd="1" destOrd="0" presId="urn:microsoft.com/office/officeart/2005/8/layout/vList2"/>
    <dgm:cxn modelId="{A2D38552-3A0C-4B29-A4A4-4F193204CF31}" type="presParOf" srcId="{5F8A6FD3-B1AF-46AD-B4DC-8C3768BC4EF6}" destId="{E5CB89A6-EDC5-4ECF-80FB-C9755AF7BB20}" srcOrd="2" destOrd="0" presId="urn:microsoft.com/office/officeart/2005/8/layout/vList2"/>
    <dgm:cxn modelId="{519FDC8F-14BB-4719-A5BB-A652A41D4021}" type="presParOf" srcId="{5F8A6FD3-B1AF-46AD-B4DC-8C3768BC4EF6}" destId="{94E063A9-6EF2-4CA1-9868-1A116D0F1B93}" srcOrd="3" destOrd="0" presId="urn:microsoft.com/office/officeart/2005/8/layout/vList2"/>
    <dgm:cxn modelId="{658793CC-2131-4CF5-A43B-190FD4E0D6DF}" type="presParOf" srcId="{5F8A6FD3-B1AF-46AD-B4DC-8C3768BC4EF6}" destId="{7D975CD1-D977-43F8-8929-A4A3459B17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1DFCD7-AC39-4BC5-BB95-6F57B580BD3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67EEEBC6-CE3E-456A-8F7C-311B8970ABF4}">
      <dgm:prSet custT="1"/>
      <dgm:spPr/>
      <dgm:t>
        <a:bodyPr/>
        <a:lstStyle/>
        <a:p>
          <a:r>
            <a:rPr lang="en-GB" altLang="es-ES" sz="1200" b="1" i="1" dirty="0">
              <a:solidFill>
                <a:schemeClr val="tx1"/>
              </a:solidFill>
            </a:rPr>
            <a:t>DIY Interface Controls: LEVEL 2</a:t>
          </a:r>
          <a:endParaRPr lang="es-ES" sz="1200" dirty="0">
            <a:solidFill>
              <a:schemeClr val="tx1"/>
            </a:solidFill>
          </a:endParaRPr>
        </a:p>
      </dgm:t>
    </dgm:pt>
    <dgm:pt modelId="{D3722B05-2485-4926-8B5C-86E26535FC83}" type="parTrans" cxnId="{BD524B76-7F1E-4B7D-A42E-D42BCEF00BB2}">
      <dgm:prSet/>
      <dgm:spPr/>
      <dgm:t>
        <a:bodyPr/>
        <a:lstStyle/>
        <a:p>
          <a:endParaRPr lang="es-ES" sz="1200">
            <a:solidFill>
              <a:schemeClr val="tx1"/>
            </a:solidFill>
          </a:endParaRPr>
        </a:p>
      </dgm:t>
    </dgm:pt>
    <dgm:pt modelId="{6C409E8C-F9FA-4F6D-AD36-3C33BFC5DEAE}" type="sibTrans" cxnId="{BD524B76-7F1E-4B7D-A42E-D42BCEF00BB2}">
      <dgm:prSet custT="1"/>
      <dgm:spPr/>
      <dgm:t>
        <a:bodyPr/>
        <a:lstStyle/>
        <a:p>
          <a:endParaRPr lang="es-ES" sz="1200">
            <a:solidFill>
              <a:schemeClr val="tx1"/>
            </a:solidFill>
          </a:endParaRPr>
        </a:p>
      </dgm:t>
    </dgm:pt>
    <dgm:pt modelId="{1FF70BC5-A0EE-445A-A8DC-F6960045CDA6}">
      <dgm:prSet custT="1"/>
      <dgm:spPr/>
      <dgm:t>
        <a:bodyPr/>
        <a:lstStyle/>
        <a:p>
          <a:endParaRPr lang="en-GB" altLang="es-ES" sz="1200" b="1" dirty="0">
            <a:solidFill>
              <a:schemeClr val="tx1"/>
            </a:solidFill>
          </a:endParaRPr>
        </a:p>
        <a:p>
          <a:r>
            <a:rPr lang="en-GB" altLang="es-ES" sz="1200" b="1" dirty="0">
              <a:solidFill>
                <a:schemeClr val="tx1"/>
              </a:solidFill>
            </a:rPr>
            <a:t>The user expects each interface control to behave according to what it has been           created.</a:t>
          </a:r>
          <a:endParaRPr lang="es-ES" sz="1200" dirty="0">
            <a:solidFill>
              <a:schemeClr val="tx1"/>
            </a:solidFill>
          </a:endParaRPr>
        </a:p>
      </dgm:t>
    </dgm:pt>
    <dgm:pt modelId="{6D10BAA3-0B95-48F0-8623-7DDC32D32B33}" type="parTrans" cxnId="{AEFB5999-67BC-463C-B375-776B3CE88447}">
      <dgm:prSet/>
      <dgm:spPr/>
      <dgm:t>
        <a:bodyPr/>
        <a:lstStyle/>
        <a:p>
          <a:endParaRPr lang="es-ES" sz="1200">
            <a:solidFill>
              <a:schemeClr val="tx1"/>
            </a:solidFill>
          </a:endParaRPr>
        </a:p>
      </dgm:t>
    </dgm:pt>
    <dgm:pt modelId="{F42C23FD-96BC-4C42-A151-BB35511E752C}" type="sibTrans" cxnId="{AEFB5999-67BC-463C-B375-776B3CE88447}">
      <dgm:prSet custT="1"/>
      <dgm:spPr/>
      <dgm:t>
        <a:bodyPr/>
        <a:lstStyle/>
        <a:p>
          <a:endParaRPr lang="es-ES" sz="1200">
            <a:solidFill>
              <a:schemeClr val="tx1"/>
            </a:solidFill>
          </a:endParaRPr>
        </a:p>
      </dgm:t>
    </dgm:pt>
    <dgm:pt modelId="{AE58EED3-2051-4A64-854E-022C3D82FBA2}">
      <dgm:prSet custT="1"/>
      <dgm:spPr/>
      <dgm:t>
        <a:bodyPr/>
        <a:lstStyle/>
        <a:p>
          <a:pPr algn="ctr"/>
          <a:endParaRPr lang="en-GB" altLang="es-ES" sz="1200" b="1" dirty="0">
            <a:solidFill>
              <a:schemeClr val="tx1"/>
            </a:solidFill>
          </a:endParaRPr>
        </a:p>
        <a:p>
          <a:pPr algn="ctr"/>
          <a:r>
            <a:rPr lang="en-GB" altLang="es-ES" sz="1200" b="1" dirty="0">
              <a:solidFill>
                <a:schemeClr val="tx1"/>
              </a:solidFill>
            </a:rPr>
            <a:t>It is therefore necessary for the site designer to adhere to standards of graphical interfaces and use controls (such as scroll bars) with a traditional </a:t>
          </a:r>
          <a:r>
            <a:rPr lang="it-IT" altLang="es-ES" sz="1200" b="1" dirty="0">
              <a:solidFill>
                <a:schemeClr val="tx1"/>
              </a:solidFill>
            </a:rPr>
            <a:t>look. </a:t>
          </a:r>
          <a:r>
            <a:rPr lang="it-IT" altLang="es-ES" sz="1200" b="1" dirty="0" err="1">
              <a:solidFill>
                <a:schemeClr val="tx1"/>
              </a:solidFill>
            </a:rPr>
            <a:t>This</a:t>
          </a:r>
          <a:r>
            <a:rPr lang="it-IT" altLang="es-ES" sz="1200" b="1" dirty="0">
              <a:solidFill>
                <a:schemeClr val="tx1"/>
              </a:solidFill>
            </a:rPr>
            <a:t> </a:t>
          </a:r>
          <a:r>
            <a:rPr lang="it-IT" altLang="es-ES" sz="1200" b="1" dirty="0" err="1">
              <a:solidFill>
                <a:schemeClr val="tx1"/>
              </a:solidFill>
            </a:rPr>
            <a:t>allows</a:t>
          </a:r>
          <a:r>
            <a:rPr lang="it-IT" altLang="es-ES" sz="1200" b="1" dirty="0">
              <a:solidFill>
                <a:schemeClr val="tx1"/>
              </a:solidFill>
            </a:rPr>
            <a:t> the user to </a:t>
          </a:r>
          <a:r>
            <a:rPr lang="it-IT" altLang="es-ES" sz="1200" b="1" dirty="0" err="1">
              <a:solidFill>
                <a:schemeClr val="tx1"/>
              </a:solidFill>
            </a:rPr>
            <a:t>fully</a:t>
          </a:r>
          <a:r>
            <a:rPr lang="it-IT" altLang="es-ES" sz="1200" b="1" dirty="0">
              <a:solidFill>
                <a:schemeClr val="tx1"/>
              </a:solidFill>
            </a:rPr>
            <a:t> </a:t>
          </a:r>
          <a:r>
            <a:rPr lang="it-IT" altLang="es-ES" sz="1200" b="1" dirty="0" err="1">
              <a:solidFill>
                <a:schemeClr val="tx1"/>
              </a:solidFill>
            </a:rPr>
            <a:t>view</a:t>
          </a:r>
          <a:r>
            <a:rPr lang="it-IT" altLang="es-ES" sz="1200" b="1" dirty="0">
              <a:solidFill>
                <a:schemeClr val="tx1"/>
              </a:solidFill>
            </a:rPr>
            <a:t> </a:t>
          </a:r>
          <a:r>
            <a:rPr lang="it-IT" altLang="es-ES" sz="1200" b="1" dirty="0" err="1">
              <a:solidFill>
                <a:schemeClr val="tx1"/>
              </a:solidFill>
            </a:rPr>
            <a:t>what</a:t>
          </a:r>
          <a:r>
            <a:rPr lang="it-IT" altLang="es-ES" sz="1200" b="1" dirty="0">
              <a:solidFill>
                <a:schemeClr val="tx1"/>
              </a:solidFill>
            </a:rPr>
            <a:t> the site </a:t>
          </a:r>
          <a:r>
            <a:rPr lang="it-IT" altLang="es-ES" sz="1200" b="1" dirty="0" err="1">
              <a:solidFill>
                <a:schemeClr val="tx1"/>
              </a:solidFill>
            </a:rPr>
            <a:t>offers</a:t>
          </a:r>
          <a:r>
            <a:rPr lang="it-IT" altLang="es-ES" sz="1200" b="1" dirty="0">
              <a:solidFill>
                <a:schemeClr val="tx1"/>
              </a:solidFill>
            </a:rPr>
            <a:t>.</a:t>
          </a:r>
          <a:endParaRPr lang="es-ES" sz="1200" dirty="0">
            <a:solidFill>
              <a:schemeClr val="tx1"/>
            </a:solidFill>
          </a:endParaRPr>
        </a:p>
      </dgm:t>
    </dgm:pt>
    <dgm:pt modelId="{0D190389-3517-4F84-A556-86C2EEA86566}" type="parTrans" cxnId="{FFF66F2F-B151-4DFC-B2C9-60A3D3AA14E0}">
      <dgm:prSet/>
      <dgm:spPr/>
      <dgm:t>
        <a:bodyPr/>
        <a:lstStyle/>
        <a:p>
          <a:endParaRPr lang="es-ES" sz="1200">
            <a:solidFill>
              <a:schemeClr val="tx1"/>
            </a:solidFill>
          </a:endParaRPr>
        </a:p>
      </dgm:t>
    </dgm:pt>
    <dgm:pt modelId="{57E95DA9-4740-42E2-BE4D-BE34AE16B0F0}" type="sibTrans" cxnId="{FFF66F2F-B151-4DFC-B2C9-60A3D3AA14E0}">
      <dgm:prSet/>
      <dgm:spPr/>
      <dgm:t>
        <a:bodyPr/>
        <a:lstStyle/>
        <a:p>
          <a:endParaRPr lang="es-ES" sz="1200">
            <a:solidFill>
              <a:schemeClr val="tx1"/>
            </a:solidFill>
          </a:endParaRPr>
        </a:p>
      </dgm:t>
    </dgm:pt>
    <dgm:pt modelId="{98DB1D6C-7F58-43CD-85FA-3D4D6C52968E}" type="pres">
      <dgm:prSet presAssocID="{B31DFCD7-AC39-4BC5-BB95-6F57B580BD38}" presName="Name0" presStyleCnt="0">
        <dgm:presLayoutVars>
          <dgm:dir/>
          <dgm:resizeHandles val="exact"/>
        </dgm:presLayoutVars>
      </dgm:prSet>
      <dgm:spPr/>
    </dgm:pt>
    <dgm:pt modelId="{CF37B914-852F-443B-9231-0ADA5FB37583}" type="pres">
      <dgm:prSet presAssocID="{67EEEBC6-CE3E-456A-8F7C-311B8970ABF4}" presName="node" presStyleLbl="node1" presStyleIdx="0" presStyleCnt="3">
        <dgm:presLayoutVars>
          <dgm:bulletEnabled val="1"/>
        </dgm:presLayoutVars>
      </dgm:prSet>
      <dgm:spPr/>
    </dgm:pt>
    <dgm:pt modelId="{66DF9375-C9BA-4EC3-9E91-4A464FCCDF7A}" type="pres">
      <dgm:prSet presAssocID="{6C409E8C-F9FA-4F6D-AD36-3C33BFC5DEAE}" presName="sibTrans" presStyleLbl="sibTrans2D1" presStyleIdx="0" presStyleCnt="2"/>
      <dgm:spPr/>
    </dgm:pt>
    <dgm:pt modelId="{64900188-0F52-4C7B-8110-02BCB835E066}" type="pres">
      <dgm:prSet presAssocID="{6C409E8C-F9FA-4F6D-AD36-3C33BFC5DEAE}" presName="connectorText" presStyleLbl="sibTrans2D1" presStyleIdx="0" presStyleCnt="2"/>
      <dgm:spPr/>
    </dgm:pt>
    <dgm:pt modelId="{B2399559-43D6-4A81-99E4-BB7BF3623F1F}" type="pres">
      <dgm:prSet presAssocID="{1FF70BC5-A0EE-445A-A8DC-F6960045CDA6}" presName="node" presStyleLbl="node1" presStyleIdx="1" presStyleCnt="3">
        <dgm:presLayoutVars>
          <dgm:bulletEnabled val="1"/>
        </dgm:presLayoutVars>
      </dgm:prSet>
      <dgm:spPr/>
    </dgm:pt>
    <dgm:pt modelId="{7972CEB1-8CF2-4040-98F7-40DAC6090906}" type="pres">
      <dgm:prSet presAssocID="{F42C23FD-96BC-4C42-A151-BB35511E752C}" presName="sibTrans" presStyleLbl="sibTrans2D1" presStyleIdx="1" presStyleCnt="2"/>
      <dgm:spPr/>
    </dgm:pt>
    <dgm:pt modelId="{CAD4E23B-F8E6-4D36-B501-0A4920DB2556}" type="pres">
      <dgm:prSet presAssocID="{F42C23FD-96BC-4C42-A151-BB35511E752C}" presName="connectorText" presStyleLbl="sibTrans2D1" presStyleIdx="1" presStyleCnt="2"/>
      <dgm:spPr/>
    </dgm:pt>
    <dgm:pt modelId="{4F8D07E8-9233-4352-92C1-99B6410EC300}" type="pres">
      <dgm:prSet presAssocID="{AE58EED3-2051-4A64-854E-022C3D82FBA2}" presName="node" presStyleLbl="node1" presStyleIdx="2" presStyleCnt="3">
        <dgm:presLayoutVars>
          <dgm:bulletEnabled val="1"/>
        </dgm:presLayoutVars>
      </dgm:prSet>
      <dgm:spPr/>
    </dgm:pt>
  </dgm:ptLst>
  <dgm:cxnLst>
    <dgm:cxn modelId="{0CAB1119-69A1-4850-B142-2E93F21B793C}" type="presOf" srcId="{F42C23FD-96BC-4C42-A151-BB35511E752C}" destId="{7972CEB1-8CF2-4040-98F7-40DAC6090906}" srcOrd="0" destOrd="0" presId="urn:microsoft.com/office/officeart/2005/8/layout/process1"/>
    <dgm:cxn modelId="{FFF66F2F-B151-4DFC-B2C9-60A3D3AA14E0}" srcId="{B31DFCD7-AC39-4BC5-BB95-6F57B580BD38}" destId="{AE58EED3-2051-4A64-854E-022C3D82FBA2}" srcOrd="2" destOrd="0" parTransId="{0D190389-3517-4F84-A556-86C2EEA86566}" sibTransId="{57E95DA9-4740-42E2-BE4D-BE34AE16B0F0}"/>
    <dgm:cxn modelId="{251F453D-7C58-412A-84C4-9C0CF00AB2A5}" type="presOf" srcId="{B31DFCD7-AC39-4BC5-BB95-6F57B580BD38}" destId="{98DB1D6C-7F58-43CD-85FA-3D4D6C52968E}" srcOrd="0" destOrd="0" presId="urn:microsoft.com/office/officeart/2005/8/layout/process1"/>
    <dgm:cxn modelId="{9F03263E-898F-463D-94C5-B722BC3452A9}" type="presOf" srcId="{6C409E8C-F9FA-4F6D-AD36-3C33BFC5DEAE}" destId="{66DF9375-C9BA-4EC3-9E91-4A464FCCDF7A}" srcOrd="0" destOrd="0" presId="urn:microsoft.com/office/officeart/2005/8/layout/process1"/>
    <dgm:cxn modelId="{7B003C40-2EBC-46C7-B609-AECD7208D37A}" type="presOf" srcId="{F42C23FD-96BC-4C42-A151-BB35511E752C}" destId="{CAD4E23B-F8E6-4D36-B501-0A4920DB2556}" srcOrd="1" destOrd="0" presId="urn:microsoft.com/office/officeart/2005/8/layout/process1"/>
    <dgm:cxn modelId="{D4834C61-4B7E-4C65-8E8C-9331D677C229}" type="presOf" srcId="{AE58EED3-2051-4A64-854E-022C3D82FBA2}" destId="{4F8D07E8-9233-4352-92C1-99B6410EC300}" srcOrd="0" destOrd="0" presId="urn:microsoft.com/office/officeart/2005/8/layout/process1"/>
    <dgm:cxn modelId="{9F485051-B07C-4EBA-832C-E3F0C2E9E329}" type="presOf" srcId="{67EEEBC6-CE3E-456A-8F7C-311B8970ABF4}" destId="{CF37B914-852F-443B-9231-0ADA5FB37583}" srcOrd="0" destOrd="0" presId="urn:microsoft.com/office/officeart/2005/8/layout/process1"/>
    <dgm:cxn modelId="{BD524B76-7F1E-4B7D-A42E-D42BCEF00BB2}" srcId="{B31DFCD7-AC39-4BC5-BB95-6F57B580BD38}" destId="{67EEEBC6-CE3E-456A-8F7C-311B8970ABF4}" srcOrd="0" destOrd="0" parTransId="{D3722B05-2485-4926-8B5C-86E26535FC83}" sibTransId="{6C409E8C-F9FA-4F6D-AD36-3C33BFC5DEAE}"/>
    <dgm:cxn modelId="{6A9D1C59-D69F-454D-98D8-0CF926CD7F59}" type="presOf" srcId="{6C409E8C-F9FA-4F6D-AD36-3C33BFC5DEAE}" destId="{64900188-0F52-4C7B-8110-02BCB835E066}" srcOrd="1" destOrd="0" presId="urn:microsoft.com/office/officeart/2005/8/layout/process1"/>
    <dgm:cxn modelId="{AEFB5999-67BC-463C-B375-776B3CE88447}" srcId="{B31DFCD7-AC39-4BC5-BB95-6F57B580BD38}" destId="{1FF70BC5-A0EE-445A-A8DC-F6960045CDA6}" srcOrd="1" destOrd="0" parTransId="{6D10BAA3-0B95-48F0-8623-7DDC32D32B33}" sibTransId="{F42C23FD-96BC-4C42-A151-BB35511E752C}"/>
    <dgm:cxn modelId="{BA5CEDA8-F8A0-4FD6-88BC-472633F7A0BC}" type="presOf" srcId="{1FF70BC5-A0EE-445A-A8DC-F6960045CDA6}" destId="{B2399559-43D6-4A81-99E4-BB7BF3623F1F}" srcOrd="0" destOrd="0" presId="urn:microsoft.com/office/officeart/2005/8/layout/process1"/>
    <dgm:cxn modelId="{E78E712B-45EB-4CDA-B9D6-477728694323}" type="presParOf" srcId="{98DB1D6C-7F58-43CD-85FA-3D4D6C52968E}" destId="{CF37B914-852F-443B-9231-0ADA5FB37583}" srcOrd="0" destOrd="0" presId="urn:microsoft.com/office/officeart/2005/8/layout/process1"/>
    <dgm:cxn modelId="{0EA37C41-0ACF-4C0F-A929-2040AEA8A049}" type="presParOf" srcId="{98DB1D6C-7F58-43CD-85FA-3D4D6C52968E}" destId="{66DF9375-C9BA-4EC3-9E91-4A464FCCDF7A}" srcOrd="1" destOrd="0" presId="urn:microsoft.com/office/officeart/2005/8/layout/process1"/>
    <dgm:cxn modelId="{002BE976-9573-414E-9C57-BFD46CAE4048}" type="presParOf" srcId="{66DF9375-C9BA-4EC3-9E91-4A464FCCDF7A}" destId="{64900188-0F52-4C7B-8110-02BCB835E066}" srcOrd="0" destOrd="0" presId="urn:microsoft.com/office/officeart/2005/8/layout/process1"/>
    <dgm:cxn modelId="{0B270DCF-30B5-49E7-8BE5-CA34C86F8F86}" type="presParOf" srcId="{98DB1D6C-7F58-43CD-85FA-3D4D6C52968E}" destId="{B2399559-43D6-4A81-99E4-BB7BF3623F1F}" srcOrd="2" destOrd="0" presId="urn:microsoft.com/office/officeart/2005/8/layout/process1"/>
    <dgm:cxn modelId="{2153FAAA-8EA4-419A-96B7-F0EA4D6AF357}" type="presParOf" srcId="{98DB1D6C-7F58-43CD-85FA-3D4D6C52968E}" destId="{7972CEB1-8CF2-4040-98F7-40DAC6090906}" srcOrd="3" destOrd="0" presId="urn:microsoft.com/office/officeart/2005/8/layout/process1"/>
    <dgm:cxn modelId="{70110845-1E49-48F3-B53C-558599EE0AC8}" type="presParOf" srcId="{7972CEB1-8CF2-4040-98F7-40DAC6090906}" destId="{CAD4E23B-F8E6-4D36-B501-0A4920DB2556}" srcOrd="0" destOrd="0" presId="urn:microsoft.com/office/officeart/2005/8/layout/process1"/>
    <dgm:cxn modelId="{CA1DAF80-3ABE-4093-8E13-67FD36DBAC45}" type="presParOf" srcId="{98DB1D6C-7F58-43CD-85FA-3D4D6C52968E}" destId="{4F8D07E8-9233-4352-92C1-99B6410EC3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7D9A9B-A178-416D-80E6-2FCECC55311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8131CDC-0291-46F5-B10F-6A61035BA8A8}">
      <dgm:prSet custT="1"/>
      <dgm:spPr/>
      <dgm:t>
        <a:bodyPr/>
        <a:lstStyle/>
        <a:p>
          <a:pPr algn="just"/>
          <a:r>
            <a:rPr lang="en-GB" altLang="es-ES" sz="1200" b="1" i="1" dirty="0">
              <a:solidFill>
                <a:srgbClr val="FF3399"/>
              </a:solidFill>
            </a:rPr>
            <a:t>High Criticality:</a:t>
          </a:r>
          <a:r>
            <a:rPr lang="en-GB" altLang="es-ES" sz="1200" b="1" i="1" dirty="0"/>
            <a:t> </a:t>
          </a:r>
          <a:r>
            <a:rPr lang="en-GB" altLang="es-ES" sz="1200" b="1" dirty="0"/>
            <a:t>When it causes unacceptable costs to users and / or loss of business, both making it impossible for the user to use the site and causing it to be abandoned.</a:t>
          </a:r>
          <a:endParaRPr lang="es-ES" sz="1200" dirty="0"/>
        </a:p>
      </dgm:t>
    </dgm:pt>
    <dgm:pt modelId="{73D5A9A9-A6A0-4B07-B446-1200C52B862A}" type="parTrans" cxnId="{DE7675A9-0654-4CB1-A392-92FFF7E47B90}">
      <dgm:prSet/>
      <dgm:spPr/>
      <dgm:t>
        <a:bodyPr/>
        <a:lstStyle/>
        <a:p>
          <a:endParaRPr lang="es-ES" sz="1200"/>
        </a:p>
      </dgm:t>
    </dgm:pt>
    <dgm:pt modelId="{7A9ECC83-78EA-41A4-8199-2019658A67BF}" type="sibTrans" cxnId="{DE7675A9-0654-4CB1-A392-92FFF7E47B90}">
      <dgm:prSet/>
      <dgm:spPr/>
      <dgm:t>
        <a:bodyPr/>
        <a:lstStyle/>
        <a:p>
          <a:endParaRPr lang="es-ES" sz="1200"/>
        </a:p>
      </dgm:t>
    </dgm:pt>
    <dgm:pt modelId="{13D9EBB0-1533-477F-8D7E-DE92005D982A}">
      <dgm:prSet custT="1"/>
      <dgm:spPr/>
      <dgm:t>
        <a:bodyPr/>
        <a:lstStyle/>
        <a:p>
          <a:pPr algn="just"/>
          <a:r>
            <a:rPr lang="en-GB" altLang="es-ES" sz="1200" b="1" i="1" dirty="0">
              <a:solidFill>
                <a:srgbClr val="FF3399"/>
              </a:solidFill>
            </a:rPr>
            <a:t>Medium Criticality</a:t>
          </a:r>
          <a:r>
            <a:rPr lang="en-GB" altLang="es-ES" sz="1200" b="1" dirty="0">
              <a:solidFill>
                <a:srgbClr val="FF3399"/>
              </a:solidFill>
            </a:rPr>
            <a:t>:</a:t>
          </a:r>
          <a:r>
            <a:rPr lang="en-GB" altLang="es-ES" sz="1200" b="1" dirty="0"/>
            <a:t> If it causes confusion, frustration and loss of some business.</a:t>
          </a:r>
          <a:endParaRPr lang="es-ES" sz="1200" dirty="0"/>
        </a:p>
      </dgm:t>
    </dgm:pt>
    <dgm:pt modelId="{A950312C-297F-40EF-A36A-37A9572DD73D}" type="parTrans" cxnId="{BDE39E7E-177E-4010-BCE3-54257E48D686}">
      <dgm:prSet/>
      <dgm:spPr/>
      <dgm:t>
        <a:bodyPr/>
        <a:lstStyle/>
        <a:p>
          <a:endParaRPr lang="es-ES" sz="1200"/>
        </a:p>
      </dgm:t>
    </dgm:pt>
    <dgm:pt modelId="{91CAD27D-326E-4A68-89A5-8B02C93810FE}" type="sibTrans" cxnId="{BDE39E7E-177E-4010-BCE3-54257E48D686}">
      <dgm:prSet/>
      <dgm:spPr/>
      <dgm:t>
        <a:bodyPr/>
        <a:lstStyle/>
        <a:p>
          <a:endParaRPr lang="es-ES" sz="1200"/>
        </a:p>
      </dgm:t>
    </dgm:pt>
    <dgm:pt modelId="{6BD6DD03-291F-4EA1-B7A3-42AC45051A05}">
      <dgm:prSet custT="1"/>
      <dgm:spPr/>
      <dgm:t>
        <a:bodyPr/>
        <a:lstStyle/>
        <a:p>
          <a:pPr algn="just"/>
          <a:r>
            <a:rPr lang="en-GB" altLang="es-ES" sz="1200" b="1" i="1" dirty="0">
              <a:solidFill>
                <a:srgbClr val="FF3399"/>
              </a:solidFill>
            </a:rPr>
            <a:t>Low Criticality: </a:t>
          </a:r>
          <a:r>
            <a:rPr lang="en-GB" altLang="es-ES" sz="1200" b="1" dirty="0"/>
            <a:t>Problems that annoy the user but none of these economically damage the site if taken individually. Many associated low criticality problems push the user to leave the site.</a:t>
          </a:r>
          <a:endParaRPr lang="es-ES" sz="1200" dirty="0"/>
        </a:p>
      </dgm:t>
    </dgm:pt>
    <dgm:pt modelId="{76B1AA74-5E08-4B58-8738-6D9AC10B8F5F}" type="parTrans" cxnId="{8D97AC39-D734-48B4-BAAC-72C90DD206FF}">
      <dgm:prSet/>
      <dgm:spPr/>
      <dgm:t>
        <a:bodyPr/>
        <a:lstStyle/>
        <a:p>
          <a:endParaRPr lang="es-ES" sz="1200"/>
        </a:p>
      </dgm:t>
    </dgm:pt>
    <dgm:pt modelId="{D1544E1A-75C9-47DB-938B-70046840C2CE}" type="sibTrans" cxnId="{8D97AC39-D734-48B4-BAAC-72C90DD206FF}">
      <dgm:prSet/>
      <dgm:spPr/>
      <dgm:t>
        <a:bodyPr/>
        <a:lstStyle/>
        <a:p>
          <a:endParaRPr lang="es-ES" sz="1200"/>
        </a:p>
      </dgm:t>
    </dgm:pt>
    <dgm:pt modelId="{2068E891-A651-4F06-9C83-4859D0AFD13D}" type="pres">
      <dgm:prSet presAssocID="{6A7D9A9B-A178-416D-80E6-2FCECC55311B}" presName="Name0" presStyleCnt="0">
        <dgm:presLayoutVars>
          <dgm:chMax val="7"/>
          <dgm:dir/>
          <dgm:animLvl val="lvl"/>
          <dgm:resizeHandles val="exact"/>
        </dgm:presLayoutVars>
      </dgm:prSet>
      <dgm:spPr/>
    </dgm:pt>
    <dgm:pt modelId="{19777B3C-A787-429B-AE0D-6D2BE9289346}" type="pres">
      <dgm:prSet presAssocID="{58131CDC-0291-46F5-B10F-6A61035BA8A8}" presName="circle1" presStyleLbl="node1" presStyleIdx="0" presStyleCnt="3" custLinFactNeighborY="-1535"/>
      <dgm:spPr/>
    </dgm:pt>
    <dgm:pt modelId="{38834C2A-4A33-4B42-87E1-FC138018E9B0}" type="pres">
      <dgm:prSet presAssocID="{58131CDC-0291-46F5-B10F-6A61035BA8A8}" presName="space" presStyleCnt="0"/>
      <dgm:spPr/>
    </dgm:pt>
    <dgm:pt modelId="{627C946B-3F5E-44E7-A29E-2A84FC0A3239}" type="pres">
      <dgm:prSet presAssocID="{58131CDC-0291-46F5-B10F-6A61035BA8A8}" presName="rect1" presStyleLbl="alignAcc1" presStyleIdx="0" presStyleCnt="3" custLinFactNeighborX="772" custLinFactNeighborY="-4070"/>
      <dgm:spPr/>
    </dgm:pt>
    <dgm:pt modelId="{3A3B8686-0F85-4DB0-9B7E-C4325370115E}" type="pres">
      <dgm:prSet presAssocID="{13D9EBB0-1533-477F-8D7E-DE92005D982A}" presName="vertSpace2" presStyleLbl="node1" presStyleIdx="0" presStyleCnt="3"/>
      <dgm:spPr/>
    </dgm:pt>
    <dgm:pt modelId="{AB167609-7395-4BD6-952B-090882AFBD5A}" type="pres">
      <dgm:prSet presAssocID="{13D9EBB0-1533-477F-8D7E-DE92005D982A}" presName="circle2" presStyleLbl="node1" presStyleIdx="1" presStyleCnt="3"/>
      <dgm:spPr/>
    </dgm:pt>
    <dgm:pt modelId="{ED2831CF-246E-47DB-A9F7-38331DBE6792}" type="pres">
      <dgm:prSet presAssocID="{13D9EBB0-1533-477F-8D7E-DE92005D982A}" presName="rect2" presStyleLbl="alignAcc1" presStyleIdx="1" presStyleCnt="3" custLinFactNeighborX="249" custLinFactNeighborY="-1582"/>
      <dgm:spPr/>
    </dgm:pt>
    <dgm:pt modelId="{748A195F-87F8-494B-9087-B4A35307581A}" type="pres">
      <dgm:prSet presAssocID="{6BD6DD03-291F-4EA1-B7A3-42AC45051A05}" presName="vertSpace3" presStyleLbl="node1" presStyleIdx="1" presStyleCnt="3"/>
      <dgm:spPr/>
    </dgm:pt>
    <dgm:pt modelId="{B53D318A-17A2-4751-B2B0-0E65F926EDEA}" type="pres">
      <dgm:prSet presAssocID="{6BD6DD03-291F-4EA1-B7A3-42AC45051A05}" presName="circle3" presStyleLbl="node1" presStyleIdx="2" presStyleCnt="3"/>
      <dgm:spPr/>
    </dgm:pt>
    <dgm:pt modelId="{3EAC0FA7-CBF9-4FC2-BA15-A7205845E9A9}" type="pres">
      <dgm:prSet presAssocID="{6BD6DD03-291F-4EA1-B7A3-42AC45051A05}" presName="rect3" presStyleLbl="alignAcc1" presStyleIdx="2" presStyleCnt="3"/>
      <dgm:spPr/>
    </dgm:pt>
    <dgm:pt modelId="{49036B91-AE45-4AC6-8FD0-F0A8A6301DC8}" type="pres">
      <dgm:prSet presAssocID="{58131CDC-0291-46F5-B10F-6A61035BA8A8}" presName="rect1ParTxNoCh" presStyleLbl="alignAcc1" presStyleIdx="2" presStyleCnt="3">
        <dgm:presLayoutVars>
          <dgm:chMax val="1"/>
          <dgm:bulletEnabled val="1"/>
        </dgm:presLayoutVars>
      </dgm:prSet>
      <dgm:spPr/>
    </dgm:pt>
    <dgm:pt modelId="{99A6D0B8-A940-4858-BD55-6B6AE8CF113B}" type="pres">
      <dgm:prSet presAssocID="{13D9EBB0-1533-477F-8D7E-DE92005D982A}" presName="rect2ParTxNoCh" presStyleLbl="alignAcc1" presStyleIdx="2" presStyleCnt="3">
        <dgm:presLayoutVars>
          <dgm:chMax val="1"/>
          <dgm:bulletEnabled val="1"/>
        </dgm:presLayoutVars>
      </dgm:prSet>
      <dgm:spPr/>
    </dgm:pt>
    <dgm:pt modelId="{D149A711-65BC-44CC-904F-CDD6511BF90E}" type="pres">
      <dgm:prSet presAssocID="{6BD6DD03-291F-4EA1-B7A3-42AC45051A05}" presName="rect3ParTxNoCh" presStyleLbl="alignAcc1" presStyleIdx="2" presStyleCnt="3">
        <dgm:presLayoutVars>
          <dgm:chMax val="1"/>
          <dgm:bulletEnabled val="1"/>
        </dgm:presLayoutVars>
      </dgm:prSet>
      <dgm:spPr/>
    </dgm:pt>
  </dgm:ptLst>
  <dgm:cxnLst>
    <dgm:cxn modelId="{41CA8E00-ECEB-4DE3-9874-A72201AD6F26}" type="presOf" srcId="{6BD6DD03-291F-4EA1-B7A3-42AC45051A05}" destId="{3EAC0FA7-CBF9-4FC2-BA15-A7205845E9A9}" srcOrd="0" destOrd="0" presId="urn:microsoft.com/office/officeart/2005/8/layout/target3"/>
    <dgm:cxn modelId="{3B716420-696D-4F12-B175-8BC8A09F2074}" type="presOf" srcId="{13D9EBB0-1533-477F-8D7E-DE92005D982A}" destId="{99A6D0B8-A940-4858-BD55-6B6AE8CF113B}" srcOrd="1" destOrd="0" presId="urn:microsoft.com/office/officeart/2005/8/layout/target3"/>
    <dgm:cxn modelId="{2C32DB29-82F2-4E60-9A7E-F88C9C158D21}" type="presOf" srcId="{58131CDC-0291-46F5-B10F-6A61035BA8A8}" destId="{49036B91-AE45-4AC6-8FD0-F0A8A6301DC8}" srcOrd="1" destOrd="0" presId="urn:microsoft.com/office/officeart/2005/8/layout/target3"/>
    <dgm:cxn modelId="{8D97AC39-D734-48B4-BAAC-72C90DD206FF}" srcId="{6A7D9A9B-A178-416D-80E6-2FCECC55311B}" destId="{6BD6DD03-291F-4EA1-B7A3-42AC45051A05}" srcOrd="2" destOrd="0" parTransId="{76B1AA74-5E08-4B58-8738-6D9AC10B8F5F}" sibTransId="{D1544E1A-75C9-47DB-938B-70046840C2CE}"/>
    <dgm:cxn modelId="{11E78C3C-BF18-452C-8D64-1B7984EBD44E}" type="presOf" srcId="{58131CDC-0291-46F5-B10F-6A61035BA8A8}" destId="{627C946B-3F5E-44E7-A29E-2A84FC0A3239}" srcOrd="0" destOrd="0" presId="urn:microsoft.com/office/officeart/2005/8/layout/target3"/>
    <dgm:cxn modelId="{BE02A041-1D60-4DFF-8D73-A248CB1B59B5}" type="presOf" srcId="{6BD6DD03-291F-4EA1-B7A3-42AC45051A05}" destId="{D149A711-65BC-44CC-904F-CDD6511BF90E}" srcOrd="1" destOrd="0" presId="urn:microsoft.com/office/officeart/2005/8/layout/target3"/>
    <dgm:cxn modelId="{4C65CB55-B22A-4F21-A9FE-46749CF842FE}" type="presOf" srcId="{13D9EBB0-1533-477F-8D7E-DE92005D982A}" destId="{ED2831CF-246E-47DB-A9F7-38331DBE6792}" srcOrd="0" destOrd="0" presId="urn:microsoft.com/office/officeart/2005/8/layout/target3"/>
    <dgm:cxn modelId="{BDE39E7E-177E-4010-BCE3-54257E48D686}" srcId="{6A7D9A9B-A178-416D-80E6-2FCECC55311B}" destId="{13D9EBB0-1533-477F-8D7E-DE92005D982A}" srcOrd="1" destOrd="0" parTransId="{A950312C-297F-40EF-A36A-37A9572DD73D}" sibTransId="{91CAD27D-326E-4A68-89A5-8B02C93810FE}"/>
    <dgm:cxn modelId="{DE7675A9-0654-4CB1-A392-92FFF7E47B90}" srcId="{6A7D9A9B-A178-416D-80E6-2FCECC55311B}" destId="{58131CDC-0291-46F5-B10F-6A61035BA8A8}" srcOrd="0" destOrd="0" parTransId="{73D5A9A9-A6A0-4B07-B446-1200C52B862A}" sibTransId="{7A9ECC83-78EA-41A4-8199-2019658A67BF}"/>
    <dgm:cxn modelId="{1B83E4C1-6ADD-4397-8156-971E50367B94}" type="presOf" srcId="{6A7D9A9B-A178-416D-80E6-2FCECC55311B}" destId="{2068E891-A651-4F06-9C83-4859D0AFD13D}" srcOrd="0" destOrd="0" presId="urn:microsoft.com/office/officeart/2005/8/layout/target3"/>
    <dgm:cxn modelId="{674DD513-3032-43D7-96A0-F873F23923C5}" type="presParOf" srcId="{2068E891-A651-4F06-9C83-4859D0AFD13D}" destId="{19777B3C-A787-429B-AE0D-6D2BE9289346}" srcOrd="0" destOrd="0" presId="urn:microsoft.com/office/officeart/2005/8/layout/target3"/>
    <dgm:cxn modelId="{E3F2E85E-6258-446E-9B05-E4F1DC32044C}" type="presParOf" srcId="{2068E891-A651-4F06-9C83-4859D0AFD13D}" destId="{38834C2A-4A33-4B42-87E1-FC138018E9B0}" srcOrd="1" destOrd="0" presId="urn:microsoft.com/office/officeart/2005/8/layout/target3"/>
    <dgm:cxn modelId="{E5F6AE8C-2618-4920-B20E-1B90B20F77F0}" type="presParOf" srcId="{2068E891-A651-4F06-9C83-4859D0AFD13D}" destId="{627C946B-3F5E-44E7-A29E-2A84FC0A3239}" srcOrd="2" destOrd="0" presId="urn:microsoft.com/office/officeart/2005/8/layout/target3"/>
    <dgm:cxn modelId="{5DE050F6-0FE2-49F1-8CDC-EB97153F1266}" type="presParOf" srcId="{2068E891-A651-4F06-9C83-4859D0AFD13D}" destId="{3A3B8686-0F85-4DB0-9B7E-C4325370115E}" srcOrd="3" destOrd="0" presId="urn:microsoft.com/office/officeart/2005/8/layout/target3"/>
    <dgm:cxn modelId="{C9AE6E8B-7769-4AA9-B66F-4BEB42178993}" type="presParOf" srcId="{2068E891-A651-4F06-9C83-4859D0AFD13D}" destId="{AB167609-7395-4BD6-952B-090882AFBD5A}" srcOrd="4" destOrd="0" presId="urn:microsoft.com/office/officeart/2005/8/layout/target3"/>
    <dgm:cxn modelId="{11F406F8-8A56-46D4-9D93-F8C3308B94FF}" type="presParOf" srcId="{2068E891-A651-4F06-9C83-4859D0AFD13D}" destId="{ED2831CF-246E-47DB-A9F7-38331DBE6792}" srcOrd="5" destOrd="0" presId="urn:microsoft.com/office/officeart/2005/8/layout/target3"/>
    <dgm:cxn modelId="{B79B53FB-8765-4A2D-A93A-7217C2805E97}" type="presParOf" srcId="{2068E891-A651-4F06-9C83-4859D0AFD13D}" destId="{748A195F-87F8-494B-9087-B4A35307581A}" srcOrd="6" destOrd="0" presId="urn:microsoft.com/office/officeart/2005/8/layout/target3"/>
    <dgm:cxn modelId="{0B9F28C6-68D3-4A08-B206-DD139CD9519F}" type="presParOf" srcId="{2068E891-A651-4F06-9C83-4859D0AFD13D}" destId="{B53D318A-17A2-4751-B2B0-0E65F926EDEA}" srcOrd="7" destOrd="0" presId="urn:microsoft.com/office/officeart/2005/8/layout/target3"/>
    <dgm:cxn modelId="{3FC7B74B-2394-43D1-BCCC-BABB12FF2ADE}" type="presParOf" srcId="{2068E891-A651-4F06-9C83-4859D0AFD13D}" destId="{3EAC0FA7-CBF9-4FC2-BA15-A7205845E9A9}" srcOrd="8" destOrd="0" presId="urn:microsoft.com/office/officeart/2005/8/layout/target3"/>
    <dgm:cxn modelId="{FD62F39B-3AC7-4782-9877-9BF0C3B2E084}" type="presParOf" srcId="{2068E891-A651-4F06-9C83-4859D0AFD13D}" destId="{49036B91-AE45-4AC6-8FD0-F0A8A6301DC8}" srcOrd="9" destOrd="0" presId="urn:microsoft.com/office/officeart/2005/8/layout/target3"/>
    <dgm:cxn modelId="{F502B73A-4061-40DB-8CC9-7C6367E4112F}" type="presParOf" srcId="{2068E891-A651-4F06-9C83-4859D0AFD13D}" destId="{99A6D0B8-A940-4858-BD55-6B6AE8CF113B}" srcOrd="10" destOrd="0" presId="urn:microsoft.com/office/officeart/2005/8/layout/target3"/>
    <dgm:cxn modelId="{8EDB201B-E162-4492-BD95-7C9A32A5E0B4}" type="presParOf" srcId="{2068E891-A651-4F06-9C83-4859D0AFD13D}" destId="{D149A711-65BC-44CC-904F-CDD6511BF90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C3163-4786-45B0-A0E3-8C695F1A3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DBE94F-40C9-42F8-B832-434E5D7E8D6D}">
      <dgm:prSet custT="1"/>
      <dgm:spPr>
        <a:solidFill>
          <a:schemeClr val="accent4">
            <a:lumMod val="20000"/>
            <a:lumOff val="80000"/>
          </a:schemeClr>
        </a:solidFill>
        <a:ln>
          <a:solidFill>
            <a:schemeClr val="accent4">
              <a:lumMod val="75000"/>
            </a:schemeClr>
          </a:solidFill>
        </a:ln>
      </dgm:spPr>
      <dgm:t>
        <a:bodyPr/>
        <a:lstStyle/>
        <a:p>
          <a:endParaRPr lang="es-ES" sz="1200"/>
        </a:p>
      </dgm:t>
    </dgm:pt>
    <dgm:pt modelId="{862CAD4B-80CA-4EF6-B5C8-603B5D978146}" type="parTrans" cxnId="{17AF8AB8-2D44-4E16-9012-14340CB63B8C}">
      <dgm:prSet/>
      <dgm:spPr/>
      <dgm:t>
        <a:bodyPr/>
        <a:lstStyle/>
        <a:p>
          <a:endParaRPr lang="es-ES" sz="1200"/>
        </a:p>
      </dgm:t>
    </dgm:pt>
    <dgm:pt modelId="{7FC33DFD-D4D5-4F0F-A936-FC915BD1101D}" type="sibTrans" cxnId="{17AF8AB8-2D44-4E16-9012-14340CB63B8C}">
      <dgm:prSet/>
      <dgm:spPr/>
      <dgm:t>
        <a:bodyPr/>
        <a:lstStyle/>
        <a:p>
          <a:endParaRPr lang="es-ES" sz="1200"/>
        </a:p>
      </dgm:t>
    </dgm:pt>
    <dgm:pt modelId="{EB71B686-A179-4667-A63F-CE323CC80F59}">
      <dgm:prSet custT="1"/>
      <dgm:spPr>
        <a:ln>
          <a:solidFill>
            <a:schemeClr val="accent4">
              <a:lumMod val="75000"/>
            </a:schemeClr>
          </a:solidFill>
        </a:ln>
      </dgm:spPr>
      <dgm:t>
        <a:bodyPr/>
        <a:lstStyle/>
        <a:p>
          <a:r>
            <a:rPr lang="it-IT" altLang="es-ES" sz="1200" b="1" dirty="0"/>
            <a:t>Frequency: </a:t>
          </a:r>
          <a:r>
            <a:rPr lang="it-IT" altLang="es-ES" sz="1200" b="1" dirty="0" err="1"/>
            <a:t>how</a:t>
          </a:r>
          <a:r>
            <a:rPr lang="it-IT" altLang="es-ES" sz="1200" b="1" dirty="0"/>
            <a:t> </a:t>
          </a:r>
          <a:r>
            <a:rPr lang="it-IT" altLang="es-ES" sz="1200" b="1" dirty="0" err="1"/>
            <a:t>many</a:t>
          </a:r>
          <a:r>
            <a:rPr lang="it-IT" altLang="es-ES" sz="1200" b="1" dirty="0"/>
            <a:t> users </a:t>
          </a:r>
          <a:r>
            <a:rPr lang="it-IT" altLang="es-ES" sz="1200" b="1" dirty="0" err="1"/>
            <a:t>will</a:t>
          </a:r>
          <a:r>
            <a:rPr lang="it-IT" altLang="es-ES" sz="1200" b="1" dirty="0"/>
            <a:t> </a:t>
          </a:r>
          <a:r>
            <a:rPr lang="it-IT" altLang="es-ES" sz="1200" b="1" dirty="0" err="1"/>
            <a:t>have</a:t>
          </a:r>
          <a:r>
            <a:rPr lang="it-IT" altLang="es-ES" sz="1200" b="1" dirty="0"/>
            <a:t> the </a:t>
          </a:r>
          <a:r>
            <a:rPr lang="it-IT" altLang="es-ES" sz="1200" b="1" dirty="0" err="1"/>
            <a:t>same</a:t>
          </a:r>
          <a:r>
            <a:rPr lang="it-IT" altLang="es-ES" sz="1200" b="1" dirty="0"/>
            <a:t> </a:t>
          </a:r>
          <a:r>
            <a:rPr lang="it-IT" altLang="es-ES" sz="1200" b="1" dirty="0" err="1"/>
            <a:t>problem</a:t>
          </a:r>
          <a:endParaRPr lang="es-ES" sz="1200" dirty="0"/>
        </a:p>
      </dgm:t>
    </dgm:pt>
    <dgm:pt modelId="{C116FB31-597C-4170-BDD4-D631E09F7725}" type="parTrans" cxnId="{864CE865-9F6D-42C8-803F-DC7BDF96D726}">
      <dgm:prSet/>
      <dgm:spPr/>
      <dgm:t>
        <a:bodyPr/>
        <a:lstStyle/>
        <a:p>
          <a:endParaRPr lang="es-ES" sz="1200"/>
        </a:p>
      </dgm:t>
    </dgm:pt>
    <dgm:pt modelId="{A93A34C9-C2D7-4793-9166-A9169C65F3EE}" type="sibTrans" cxnId="{864CE865-9F6D-42C8-803F-DC7BDF96D726}">
      <dgm:prSet/>
      <dgm:spPr/>
      <dgm:t>
        <a:bodyPr/>
        <a:lstStyle/>
        <a:p>
          <a:endParaRPr lang="es-ES" sz="1200"/>
        </a:p>
      </dgm:t>
    </dgm:pt>
    <dgm:pt modelId="{43AB7403-5A18-4B7B-9CF1-9C2AFD82E79E}">
      <dgm:prSet custT="1"/>
      <dgm:spPr/>
      <dgm:t>
        <a:bodyPr/>
        <a:lstStyle/>
        <a:p>
          <a:r>
            <a:rPr lang="it-IT" altLang="es-ES" sz="1200" b="1" dirty="0"/>
            <a:t>Impact: </a:t>
          </a:r>
          <a:r>
            <a:rPr lang="it-IT" altLang="es-ES" sz="1200" b="1" dirty="0" err="1"/>
            <a:t>if</a:t>
          </a:r>
          <a:r>
            <a:rPr lang="it-IT" altLang="es-ES" sz="1200" b="1" dirty="0"/>
            <a:t> </a:t>
          </a:r>
          <a:r>
            <a:rPr lang="it-IT" altLang="es-ES" sz="1200" b="1" dirty="0" err="1"/>
            <a:t>it</a:t>
          </a:r>
          <a:r>
            <a:rPr lang="it-IT" altLang="es-ES" sz="1200" b="1" dirty="0"/>
            <a:t> </a:t>
          </a:r>
          <a:r>
            <a:rPr lang="it-IT" altLang="es-ES" sz="1200" b="1" dirty="0" err="1"/>
            <a:t>causes</a:t>
          </a:r>
          <a:r>
            <a:rPr lang="it-IT" altLang="es-ES" sz="1200" b="1" dirty="0"/>
            <a:t> an </a:t>
          </a:r>
          <a:r>
            <a:rPr lang="it-IT" altLang="es-ES" sz="1200" b="1" dirty="0" err="1"/>
            <a:t>imperceptible</a:t>
          </a:r>
          <a:r>
            <a:rPr lang="it-IT" altLang="es-ES" sz="1200" b="1" dirty="0"/>
            <a:t> </a:t>
          </a:r>
          <a:r>
            <a:rPr lang="it-IT" altLang="es-ES" sz="1200" b="1" dirty="0" err="1"/>
            <a:t>annoyance</a:t>
          </a:r>
          <a:r>
            <a:rPr lang="it-IT" altLang="es-ES" sz="1200" b="1" dirty="0"/>
            <a:t> or </a:t>
          </a:r>
          <a:r>
            <a:rPr lang="it-IT" altLang="es-ES" sz="1200" b="1" dirty="0" err="1"/>
            <a:t>loss</a:t>
          </a:r>
          <a:r>
            <a:rPr lang="it-IT" altLang="es-ES" sz="1200" b="1" dirty="0"/>
            <a:t> of hours of work, or the user </a:t>
          </a:r>
          <a:r>
            <a:rPr lang="it-IT" altLang="es-ES" sz="1200" b="1" dirty="0" err="1"/>
            <a:t>decides</a:t>
          </a:r>
          <a:r>
            <a:rPr lang="it-IT" altLang="es-ES" sz="1200" b="1" dirty="0"/>
            <a:t> to </a:t>
          </a:r>
          <a:r>
            <a:rPr lang="it-IT" altLang="es-ES" sz="1200" b="1" dirty="0" err="1"/>
            <a:t>leave</a:t>
          </a:r>
          <a:r>
            <a:rPr lang="it-IT" altLang="es-ES" sz="1200" b="1" dirty="0"/>
            <a:t> the site.</a:t>
          </a:r>
        </a:p>
      </dgm:t>
    </dgm:pt>
    <dgm:pt modelId="{38984343-4DBE-4275-AA70-1E73F392679E}" type="parTrans" cxnId="{2A45317D-9113-4344-98D9-227F196538B3}">
      <dgm:prSet/>
      <dgm:spPr/>
      <dgm:t>
        <a:bodyPr/>
        <a:lstStyle/>
        <a:p>
          <a:endParaRPr lang="es-ES" sz="1200"/>
        </a:p>
      </dgm:t>
    </dgm:pt>
    <dgm:pt modelId="{D9F2AE81-DCA7-4628-BBB9-B227E693A988}" type="sibTrans" cxnId="{2A45317D-9113-4344-98D9-227F196538B3}">
      <dgm:prSet/>
      <dgm:spPr/>
      <dgm:t>
        <a:bodyPr/>
        <a:lstStyle/>
        <a:p>
          <a:endParaRPr lang="es-ES" sz="1200"/>
        </a:p>
      </dgm:t>
    </dgm:pt>
    <dgm:pt modelId="{C4421F23-6CC9-4329-9F43-87213552B4A6}">
      <dgm:prSet custT="1"/>
      <dgm:spPr/>
      <dgm:t>
        <a:bodyPr/>
        <a:lstStyle/>
        <a:p>
          <a:r>
            <a:rPr lang="it-IT" altLang="es-ES" sz="1200" b="1" dirty="0" err="1"/>
            <a:t>Persistence</a:t>
          </a:r>
          <a:r>
            <a:rPr lang="it-IT" altLang="es-ES" sz="1200" b="1" dirty="0"/>
            <a:t>: </a:t>
          </a:r>
          <a:r>
            <a:rPr lang="it-IT" altLang="es-ES" sz="1200" b="1" dirty="0" err="1"/>
            <a:t>if</a:t>
          </a:r>
          <a:r>
            <a:rPr lang="it-IT" altLang="es-ES" sz="1200" b="1" dirty="0"/>
            <a:t> the </a:t>
          </a:r>
          <a:r>
            <a:rPr lang="it-IT" altLang="es-ES" sz="1200" b="1" dirty="0" err="1"/>
            <a:t>problem</a:t>
          </a:r>
          <a:r>
            <a:rPr lang="it-IT" altLang="es-ES" sz="1200" b="1" dirty="0"/>
            <a:t> </a:t>
          </a:r>
          <a:r>
            <a:rPr lang="it-IT" altLang="es-ES" sz="1200" b="1" dirty="0" err="1"/>
            <a:t>occurs</a:t>
          </a:r>
          <a:r>
            <a:rPr lang="it-IT" altLang="es-ES" sz="1200" b="1" dirty="0"/>
            <a:t> </a:t>
          </a:r>
          <a:r>
            <a:rPr lang="it-IT" altLang="es-ES" sz="1200" b="1" dirty="0" err="1"/>
            <a:t>unatantum</a:t>
          </a:r>
          <a:r>
            <a:rPr lang="it-IT" altLang="es-ES" sz="1200" b="1" dirty="0"/>
            <a:t> or </a:t>
          </a:r>
          <a:r>
            <a:rPr lang="it-IT" altLang="es-ES" sz="1200" b="1" dirty="0" err="1"/>
            <a:t>regularly</a:t>
          </a:r>
          <a:r>
            <a:rPr lang="it-IT" altLang="es-ES" sz="1200" b="1" dirty="0"/>
            <a:t>. </a:t>
          </a:r>
          <a:r>
            <a:rPr lang="it-IT" altLang="es-ES" sz="1200" b="1" dirty="0" err="1"/>
            <a:t>Now</a:t>
          </a:r>
          <a:r>
            <a:rPr lang="it-IT" altLang="es-ES" sz="1200" b="1" dirty="0"/>
            <a:t> a user after </a:t>
          </a:r>
          <a:r>
            <a:rPr lang="it-IT" altLang="es-ES" sz="1200" b="1" dirty="0" err="1"/>
            <a:t>encountering</a:t>
          </a:r>
          <a:r>
            <a:rPr lang="it-IT" altLang="es-ES" sz="1200" b="1" dirty="0"/>
            <a:t> a </a:t>
          </a:r>
          <a:r>
            <a:rPr lang="it-IT" altLang="es-ES" sz="1200" b="1" dirty="0" err="1"/>
            <a:t>problem</a:t>
          </a:r>
          <a:r>
            <a:rPr lang="it-IT" altLang="es-ES" sz="1200" b="1" dirty="0"/>
            <a:t>, </a:t>
          </a:r>
          <a:r>
            <a:rPr lang="it-IT" altLang="es-ES" sz="1200" b="1" dirty="0" err="1"/>
            <a:t>learns</a:t>
          </a:r>
          <a:r>
            <a:rPr lang="it-IT" altLang="es-ES" sz="1200" b="1" dirty="0"/>
            <a:t> to </a:t>
          </a:r>
          <a:r>
            <a:rPr lang="it-IT" altLang="es-ES" sz="1200" b="1" dirty="0" err="1"/>
            <a:t>avoid</a:t>
          </a:r>
          <a:r>
            <a:rPr lang="it-IT" altLang="es-ES" sz="1200" b="1" dirty="0"/>
            <a:t> </a:t>
          </a:r>
          <a:r>
            <a:rPr lang="it-IT" altLang="es-ES" sz="1200" b="1" dirty="0" err="1"/>
            <a:t>it</a:t>
          </a:r>
          <a:r>
            <a:rPr lang="it-IT" altLang="es-ES" sz="1200" b="1" dirty="0"/>
            <a:t>.</a:t>
          </a:r>
        </a:p>
      </dgm:t>
    </dgm:pt>
    <dgm:pt modelId="{1F7D41F0-5DFF-4A04-9F86-6F20415B7102}" type="parTrans" cxnId="{69FAE77D-2F81-422E-8D38-911216AE0BFB}">
      <dgm:prSet/>
      <dgm:spPr/>
      <dgm:t>
        <a:bodyPr/>
        <a:lstStyle/>
        <a:p>
          <a:endParaRPr lang="es-ES" sz="1200"/>
        </a:p>
      </dgm:t>
    </dgm:pt>
    <dgm:pt modelId="{0BAD2402-55B7-454F-8941-166C443224EA}" type="sibTrans" cxnId="{69FAE77D-2F81-422E-8D38-911216AE0BFB}">
      <dgm:prSet/>
      <dgm:spPr/>
      <dgm:t>
        <a:bodyPr/>
        <a:lstStyle/>
        <a:p>
          <a:endParaRPr lang="es-ES" sz="1200"/>
        </a:p>
      </dgm:t>
    </dgm:pt>
    <dgm:pt modelId="{865E69AE-9E94-4F11-B64A-298C9703C75D}">
      <dgm:prSet custT="1"/>
      <dgm:spPr>
        <a:ln>
          <a:solidFill>
            <a:schemeClr val="accent4">
              <a:lumMod val="75000"/>
            </a:schemeClr>
          </a:solidFill>
        </a:ln>
      </dgm:spPr>
      <dgm:t>
        <a:bodyPr/>
        <a:lstStyle/>
        <a:p>
          <a:endParaRPr lang="es-ES" sz="1200" dirty="0"/>
        </a:p>
      </dgm:t>
    </dgm:pt>
    <dgm:pt modelId="{19873F88-6447-4BE2-A7C3-3CF4E83C5FAA}" type="parTrans" cxnId="{F85D33C8-F28C-494A-AD11-C85EE68CF172}">
      <dgm:prSet/>
      <dgm:spPr/>
      <dgm:t>
        <a:bodyPr/>
        <a:lstStyle/>
        <a:p>
          <a:endParaRPr lang="es-ES"/>
        </a:p>
      </dgm:t>
    </dgm:pt>
    <dgm:pt modelId="{CDAA5E02-1F40-4EAF-A31F-9DE2B7D11A74}" type="sibTrans" cxnId="{F85D33C8-F28C-494A-AD11-C85EE68CF172}">
      <dgm:prSet/>
      <dgm:spPr/>
      <dgm:t>
        <a:bodyPr/>
        <a:lstStyle/>
        <a:p>
          <a:endParaRPr lang="es-ES"/>
        </a:p>
      </dgm:t>
    </dgm:pt>
    <dgm:pt modelId="{A0A7CED4-AA3A-4775-AA1B-D6D688C9371A}">
      <dgm:prSet custT="1"/>
      <dgm:spPr/>
      <dgm:t>
        <a:bodyPr/>
        <a:lstStyle/>
        <a:p>
          <a:endParaRPr lang="it-IT" altLang="es-ES" sz="1200" b="1" dirty="0"/>
        </a:p>
      </dgm:t>
    </dgm:pt>
    <dgm:pt modelId="{86E9EA93-DA24-4C8C-9757-1E96C5424B89}" type="parTrans" cxnId="{F9209F4C-46BE-4794-9234-99C7B0DD7F1F}">
      <dgm:prSet/>
      <dgm:spPr/>
      <dgm:t>
        <a:bodyPr/>
        <a:lstStyle/>
        <a:p>
          <a:endParaRPr lang="es-ES"/>
        </a:p>
      </dgm:t>
    </dgm:pt>
    <dgm:pt modelId="{70888573-F721-4E55-9D6E-8B9C6108703C}" type="sibTrans" cxnId="{F9209F4C-46BE-4794-9234-99C7B0DD7F1F}">
      <dgm:prSet/>
      <dgm:spPr/>
      <dgm:t>
        <a:bodyPr/>
        <a:lstStyle/>
        <a:p>
          <a:endParaRPr lang="es-ES"/>
        </a:p>
      </dgm:t>
    </dgm:pt>
    <dgm:pt modelId="{47AD7F11-697F-4504-8E8F-134F2CDAE0E3}" type="pres">
      <dgm:prSet presAssocID="{22BC3163-4786-45B0-A0E3-8C695F1A312A}" presName="linear" presStyleCnt="0">
        <dgm:presLayoutVars>
          <dgm:animLvl val="lvl"/>
          <dgm:resizeHandles val="exact"/>
        </dgm:presLayoutVars>
      </dgm:prSet>
      <dgm:spPr/>
    </dgm:pt>
    <dgm:pt modelId="{6719BBBB-F02E-4293-AC24-DCCE01798DB5}" type="pres">
      <dgm:prSet presAssocID="{87DBE94F-40C9-42F8-B832-434E5D7E8D6D}" presName="parentText" presStyleLbl="node1" presStyleIdx="0" presStyleCnt="1" custFlipVert="0" custScaleY="15384" custLinFactNeighborX="531" custLinFactNeighborY="351">
        <dgm:presLayoutVars>
          <dgm:chMax val="0"/>
          <dgm:bulletEnabled val="1"/>
        </dgm:presLayoutVars>
      </dgm:prSet>
      <dgm:spPr/>
    </dgm:pt>
    <dgm:pt modelId="{A58B2C80-022F-412C-AECD-538EDF9FF9F2}" type="pres">
      <dgm:prSet presAssocID="{87DBE94F-40C9-42F8-B832-434E5D7E8D6D}" presName="childText" presStyleLbl="revTx" presStyleIdx="0" presStyleCnt="1">
        <dgm:presLayoutVars>
          <dgm:bulletEnabled val="1"/>
        </dgm:presLayoutVars>
      </dgm:prSet>
      <dgm:spPr/>
    </dgm:pt>
  </dgm:ptLst>
  <dgm:cxnLst>
    <dgm:cxn modelId="{79B4FB5C-6078-45CB-8243-A626C24828DE}" type="presOf" srcId="{A0A7CED4-AA3A-4775-AA1B-D6D688C9371A}" destId="{A58B2C80-022F-412C-AECD-538EDF9FF9F2}" srcOrd="0" destOrd="4" presId="urn:microsoft.com/office/officeart/2005/8/layout/vList2"/>
    <dgm:cxn modelId="{864CE865-9F6D-42C8-803F-DC7BDF96D726}" srcId="{87DBE94F-40C9-42F8-B832-434E5D7E8D6D}" destId="{EB71B686-A179-4667-A63F-CE323CC80F59}" srcOrd="1" destOrd="0" parTransId="{C116FB31-597C-4170-BDD4-D631E09F7725}" sibTransId="{A93A34C9-C2D7-4793-9166-A9169C65F3EE}"/>
    <dgm:cxn modelId="{A39EE56A-27A6-4F66-9508-C15ADF3EDF9A}" type="presOf" srcId="{22BC3163-4786-45B0-A0E3-8C695F1A312A}" destId="{47AD7F11-697F-4504-8E8F-134F2CDAE0E3}" srcOrd="0" destOrd="0" presId="urn:microsoft.com/office/officeart/2005/8/layout/vList2"/>
    <dgm:cxn modelId="{F9209F4C-46BE-4794-9234-99C7B0DD7F1F}" srcId="{87DBE94F-40C9-42F8-B832-434E5D7E8D6D}" destId="{A0A7CED4-AA3A-4775-AA1B-D6D688C9371A}" srcOrd="4" destOrd="0" parTransId="{86E9EA93-DA24-4C8C-9757-1E96C5424B89}" sibTransId="{70888573-F721-4E55-9D6E-8B9C6108703C}"/>
    <dgm:cxn modelId="{2A45317D-9113-4344-98D9-227F196538B3}" srcId="{87DBE94F-40C9-42F8-B832-434E5D7E8D6D}" destId="{43AB7403-5A18-4B7B-9CF1-9C2AFD82E79E}" srcOrd="2" destOrd="0" parTransId="{38984343-4DBE-4275-AA70-1E73F392679E}" sibTransId="{D9F2AE81-DCA7-4628-BBB9-B227E693A988}"/>
    <dgm:cxn modelId="{69FAE77D-2F81-422E-8D38-911216AE0BFB}" srcId="{87DBE94F-40C9-42F8-B832-434E5D7E8D6D}" destId="{C4421F23-6CC9-4329-9F43-87213552B4A6}" srcOrd="3" destOrd="0" parTransId="{1F7D41F0-5DFF-4A04-9F86-6F20415B7102}" sibTransId="{0BAD2402-55B7-454F-8941-166C443224EA}"/>
    <dgm:cxn modelId="{B69B73B5-1525-4006-9A8C-16F38944B3B1}" type="presOf" srcId="{EB71B686-A179-4667-A63F-CE323CC80F59}" destId="{A58B2C80-022F-412C-AECD-538EDF9FF9F2}" srcOrd="0" destOrd="1" presId="urn:microsoft.com/office/officeart/2005/8/layout/vList2"/>
    <dgm:cxn modelId="{17AF8AB8-2D44-4E16-9012-14340CB63B8C}" srcId="{22BC3163-4786-45B0-A0E3-8C695F1A312A}" destId="{87DBE94F-40C9-42F8-B832-434E5D7E8D6D}" srcOrd="0" destOrd="0" parTransId="{862CAD4B-80CA-4EF6-B5C8-603B5D978146}" sibTransId="{7FC33DFD-D4D5-4F0F-A936-FC915BD1101D}"/>
    <dgm:cxn modelId="{98C5E8BF-2826-4BD1-ABE0-EB8A485DE491}" type="presOf" srcId="{87DBE94F-40C9-42F8-B832-434E5D7E8D6D}" destId="{6719BBBB-F02E-4293-AC24-DCCE01798DB5}" srcOrd="0" destOrd="0" presId="urn:microsoft.com/office/officeart/2005/8/layout/vList2"/>
    <dgm:cxn modelId="{839502C5-230D-4EC8-A858-DFFA71DF12C0}" type="presOf" srcId="{43AB7403-5A18-4B7B-9CF1-9C2AFD82E79E}" destId="{A58B2C80-022F-412C-AECD-538EDF9FF9F2}" srcOrd="0" destOrd="2" presId="urn:microsoft.com/office/officeart/2005/8/layout/vList2"/>
    <dgm:cxn modelId="{A914D9C5-3407-471A-8C6C-1D539459C0A7}" type="presOf" srcId="{C4421F23-6CC9-4329-9F43-87213552B4A6}" destId="{A58B2C80-022F-412C-AECD-538EDF9FF9F2}" srcOrd="0" destOrd="3" presId="urn:microsoft.com/office/officeart/2005/8/layout/vList2"/>
    <dgm:cxn modelId="{F85D33C8-F28C-494A-AD11-C85EE68CF172}" srcId="{87DBE94F-40C9-42F8-B832-434E5D7E8D6D}" destId="{865E69AE-9E94-4F11-B64A-298C9703C75D}" srcOrd="0" destOrd="0" parTransId="{19873F88-6447-4BE2-A7C3-3CF4E83C5FAA}" sibTransId="{CDAA5E02-1F40-4EAF-A31F-9DE2B7D11A74}"/>
    <dgm:cxn modelId="{D22CF5DC-2445-46A8-9311-81D19D8442D4}" type="presOf" srcId="{865E69AE-9E94-4F11-B64A-298C9703C75D}" destId="{A58B2C80-022F-412C-AECD-538EDF9FF9F2}" srcOrd="0" destOrd="0" presId="urn:microsoft.com/office/officeart/2005/8/layout/vList2"/>
    <dgm:cxn modelId="{BD4DFF2D-3BFB-44F0-872B-F08ED1ADD5A6}" type="presParOf" srcId="{47AD7F11-697F-4504-8E8F-134F2CDAE0E3}" destId="{6719BBBB-F02E-4293-AC24-DCCE01798DB5}" srcOrd="0" destOrd="0" presId="urn:microsoft.com/office/officeart/2005/8/layout/vList2"/>
    <dgm:cxn modelId="{5E245082-55E0-42AF-BCAE-F20D049CBCA2}" type="presParOf" srcId="{47AD7F11-697F-4504-8E8F-134F2CDAE0E3}" destId="{A58B2C80-022F-412C-AECD-538EDF9FF9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28F478-DDD3-4B5B-ABE3-482B7B20ECD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F5414E7F-416B-47C5-A46B-9CC46CD67E81}">
      <dgm:prSet/>
      <dgm:spPr/>
      <dgm:t>
        <a:bodyPr/>
        <a:lstStyle/>
        <a:p>
          <a:r>
            <a:rPr lang="en-GB" altLang="es-ES" b="1" dirty="0">
              <a:solidFill>
                <a:schemeClr val="tx1"/>
              </a:solidFill>
            </a:rPr>
            <a:t>A site has fewer pages to index</a:t>
          </a:r>
          <a:endParaRPr lang="es-ES" dirty="0">
            <a:solidFill>
              <a:schemeClr val="tx1"/>
            </a:solidFill>
          </a:endParaRPr>
        </a:p>
      </dgm:t>
    </dgm:pt>
    <dgm:pt modelId="{6E9F83C5-633D-4B88-9BBB-9AA28D14E881}" type="parTrans" cxnId="{9574A276-4EF9-46BF-97A9-474D65F7F158}">
      <dgm:prSet/>
      <dgm:spPr/>
      <dgm:t>
        <a:bodyPr/>
        <a:lstStyle/>
        <a:p>
          <a:endParaRPr lang="es-ES">
            <a:solidFill>
              <a:schemeClr val="tx1"/>
            </a:solidFill>
          </a:endParaRPr>
        </a:p>
      </dgm:t>
    </dgm:pt>
    <dgm:pt modelId="{542CBDE9-3123-4A16-BC7F-74CC87852C6E}" type="sibTrans" cxnId="{9574A276-4EF9-46BF-97A9-474D65F7F158}">
      <dgm:prSet/>
      <dgm:spPr/>
      <dgm:t>
        <a:bodyPr/>
        <a:lstStyle/>
        <a:p>
          <a:endParaRPr lang="es-ES">
            <a:solidFill>
              <a:schemeClr val="tx1"/>
            </a:solidFill>
          </a:endParaRPr>
        </a:p>
      </dgm:t>
    </dgm:pt>
    <dgm:pt modelId="{614DDF67-97A0-499B-842E-D94C7BD183A6}">
      <dgm:prSet/>
      <dgm:spPr/>
      <dgm:t>
        <a:bodyPr/>
        <a:lstStyle/>
        <a:p>
          <a:r>
            <a:rPr lang="en-GB" altLang="es-ES" b="1" dirty="0">
              <a:solidFill>
                <a:schemeClr val="tx1"/>
              </a:solidFill>
            </a:rPr>
            <a:t>On a specific site, the user's objectives are clear</a:t>
          </a:r>
          <a:endParaRPr lang="es-ES" dirty="0">
            <a:solidFill>
              <a:schemeClr val="tx1"/>
            </a:solidFill>
          </a:endParaRPr>
        </a:p>
      </dgm:t>
    </dgm:pt>
    <dgm:pt modelId="{832A2C5C-1D49-4C25-846E-8D75E83E4466}" type="parTrans" cxnId="{90D92FB0-D778-4333-B140-CBB21D93FD96}">
      <dgm:prSet/>
      <dgm:spPr/>
      <dgm:t>
        <a:bodyPr/>
        <a:lstStyle/>
        <a:p>
          <a:endParaRPr lang="es-ES">
            <a:solidFill>
              <a:schemeClr val="tx1"/>
            </a:solidFill>
          </a:endParaRPr>
        </a:p>
      </dgm:t>
    </dgm:pt>
    <dgm:pt modelId="{F6B7CBC3-5460-405F-94FC-87D83257C1D2}" type="sibTrans" cxnId="{90D92FB0-D778-4333-B140-CBB21D93FD96}">
      <dgm:prSet/>
      <dgm:spPr/>
      <dgm:t>
        <a:bodyPr/>
        <a:lstStyle/>
        <a:p>
          <a:endParaRPr lang="es-ES">
            <a:solidFill>
              <a:schemeClr val="tx1"/>
            </a:solidFill>
          </a:endParaRPr>
        </a:p>
      </dgm:t>
    </dgm:pt>
    <dgm:pt modelId="{F887FC6D-4A08-4863-8140-C837A13B927A}">
      <dgm:prSet/>
      <dgm:spPr/>
      <dgm:t>
        <a:bodyPr/>
        <a:lstStyle/>
        <a:p>
          <a:r>
            <a:rPr lang="en-GB" altLang="es-ES" b="1" dirty="0">
              <a:solidFill>
                <a:schemeClr val="tx1"/>
              </a:solidFill>
            </a:rPr>
            <a:t>Whoever manages the site knows how to identify the most important parts</a:t>
          </a:r>
          <a:endParaRPr lang="es-ES" dirty="0">
            <a:solidFill>
              <a:schemeClr val="tx1"/>
            </a:solidFill>
          </a:endParaRPr>
        </a:p>
      </dgm:t>
    </dgm:pt>
    <dgm:pt modelId="{BDF98C01-4F1E-4C34-8604-2BB252B75DA8}" type="parTrans" cxnId="{8AB2C4CF-F14E-41D2-95BB-DF58BD928037}">
      <dgm:prSet/>
      <dgm:spPr/>
      <dgm:t>
        <a:bodyPr/>
        <a:lstStyle/>
        <a:p>
          <a:endParaRPr lang="es-ES">
            <a:solidFill>
              <a:schemeClr val="tx1"/>
            </a:solidFill>
          </a:endParaRPr>
        </a:p>
      </dgm:t>
    </dgm:pt>
    <dgm:pt modelId="{A23A7902-EA80-45AF-B79B-A8095E8A08B4}" type="sibTrans" cxnId="{8AB2C4CF-F14E-41D2-95BB-DF58BD928037}">
      <dgm:prSet/>
      <dgm:spPr/>
      <dgm:t>
        <a:bodyPr/>
        <a:lstStyle/>
        <a:p>
          <a:endParaRPr lang="es-ES">
            <a:solidFill>
              <a:schemeClr val="tx1"/>
            </a:solidFill>
          </a:endParaRPr>
        </a:p>
      </dgm:t>
    </dgm:pt>
    <dgm:pt modelId="{AB2647FB-8299-441B-A7B5-ADDF7D41CD3A}">
      <dgm:prSet/>
      <dgm:spPr/>
      <dgm:t>
        <a:bodyPr/>
        <a:lstStyle/>
        <a:p>
          <a:r>
            <a:rPr lang="en-GB" altLang="es-ES" b="1" dirty="0">
              <a:solidFill>
                <a:schemeClr val="tx1"/>
              </a:solidFill>
            </a:rPr>
            <a:t>It is known which old and obsolete documents can go to the bottom of the list</a:t>
          </a:r>
          <a:endParaRPr lang="es-ES" dirty="0">
            <a:solidFill>
              <a:schemeClr val="tx1"/>
            </a:solidFill>
          </a:endParaRPr>
        </a:p>
      </dgm:t>
    </dgm:pt>
    <dgm:pt modelId="{31F1E075-9866-48DB-B93E-A8B0DD27A4CA}" type="parTrans" cxnId="{ADBF4A90-A7CF-4F2E-9EDE-6F4B5778ED00}">
      <dgm:prSet/>
      <dgm:spPr/>
      <dgm:t>
        <a:bodyPr/>
        <a:lstStyle/>
        <a:p>
          <a:endParaRPr lang="es-ES">
            <a:solidFill>
              <a:schemeClr val="tx1"/>
            </a:solidFill>
          </a:endParaRPr>
        </a:p>
      </dgm:t>
    </dgm:pt>
    <dgm:pt modelId="{D577C1AB-E8F5-41B6-8F1E-A2428665FD7E}" type="sibTrans" cxnId="{ADBF4A90-A7CF-4F2E-9EDE-6F4B5778ED00}">
      <dgm:prSet/>
      <dgm:spPr/>
      <dgm:t>
        <a:bodyPr/>
        <a:lstStyle/>
        <a:p>
          <a:endParaRPr lang="es-ES">
            <a:solidFill>
              <a:schemeClr val="tx1"/>
            </a:solidFill>
          </a:endParaRPr>
        </a:p>
      </dgm:t>
    </dgm:pt>
    <dgm:pt modelId="{FC23B5B5-55B5-4C81-B4FC-31B689D3EE5B}" type="pres">
      <dgm:prSet presAssocID="{A828F478-DDD3-4B5B-ABE3-482B7B20ECD0}" presName="linear" presStyleCnt="0">
        <dgm:presLayoutVars>
          <dgm:animLvl val="lvl"/>
          <dgm:resizeHandles val="exact"/>
        </dgm:presLayoutVars>
      </dgm:prSet>
      <dgm:spPr/>
    </dgm:pt>
    <dgm:pt modelId="{26523A00-E9B9-4343-9E7B-D1058FE4AB9A}" type="pres">
      <dgm:prSet presAssocID="{F5414E7F-416B-47C5-A46B-9CC46CD67E81}" presName="parentText" presStyleLbl="node1" presStyleIdx="0" presStyleCnt="4">
        <dgm:presLayoutVars>
          <dgm:chMax val="0"/>
          <dgm:bulletEnabled val="1"/>
        </dgm:presLayoutVars>
      </dgm:prSet>
      <dgm:spPr/>
    </dgm:pt>
    <dgm:pt modelId="{9C2BB6EA-C614-4793-8670-E5353021A46F}" type="pres">
      <dgm:prSet presAssocID="{542CBDE9-3123-4A16-BC7F-74CC87852C6E}" presName="spacer" presStyleCnt="0"/>
      <dgm:spPr/>
    </dgm:pt>
    <dgm:pt modelId="{0EBD8262-C04D-40DE-8D6B-5BC4E488DD0B}" type="pres">
      <dgm:prSet presAssocID="{614DDF67-97A0-499B-842E-D94C7BD183A6}" presName="parentText" presStyleLbl="node1" presStyleIdx="1" presStyleCnt="4">
        <dgm:presLayoutVars>
          <dgm:chMax val="0"/>
          <dgm:bulletEnabled val="1"/>
        </dgm:presLayoutVars>
      </dgm:prSet>
      <dgm:spPr/>
    </dgm:pt>
    <dgm:pt modelId="{6625A389-5018-438C-84FA-67B5E1A9E5F5}" type="pres">
      <dgm:prSet presAssocID="{F6B7CBC3-5460-405F-94FC-87D83257C1D2}" presName="spacer" presStyleCnt="0"/>
      <dgm:spPr/>
    </dgm:pt>
    <dgm:pt modelId="{304322B3-2601-4C73-A243-EA6CB4E8DD34}" type="pres">
      <dgm:prSet presAssocID="{F887FC6D-4A08-4863-8140-C837A13B927A}" presName="parentText" presStyleLbl="node1" presStyleIdx="2" presStyleCnt="4">
        <dgm:presLayoutVars>
          <dgm:chMax val="0"/>
          <dgm:bulletEnabled val="1"/>
        </dgm:presLayoutVars>
      </dgm:prSet>
      <dgm:spPr/>
    </dgm:pt>
    <dgm:pt modelId="{B647A3FB-FDE0-495F-9652-E5290363FE6B}" type="pres">
      <dgm:prSet presAssocID="{A23A7902-EA80-45AF-B79B-A8095E8A08B4}" presName="spacer" presStyleCnt="0"/>
      <dgm:spPr/>
    </dgm:pt>
    <dgm:pt modelId="{82CC2A8E-F09D-47F1-A2CE-D7EF032B98FA}" type="pres">
      <dgm:prSet presAssocID="{AB2647FB-8299-441B-A7B5-ADDF7D41CD3A}" presName="parentText" presStyleLbl="node1" presStyleIdx="3" presStyleCnt="4">
        <dgm:presLayoutVars>
          <dgm:chMax val="0"/>
          <dgm:bulletEnabled val="1"/>
        </dgm:presLayoutVars>
      </dgm:prSet>
      <dgm:spPr/>
    </dgm:pt>
  </dgm:ptLst>
  <dgm:cxnLst>
    <dgm:cxn modelId="{96D27F38-C4D9-43DB-85F2-6129F1AD9B26}" type="presOf" srcId="{AB2647FB-8299-441B-A7B5-ADDF7D41CD3A}" destId="{82CC2A8E-F09D-47F1-A2CE-D7EF032B98FA}" srcOrd="0" destOrd="0" presId="urn:microsoft.com/office/officeart/2005/8/layout/vList2"/>
    <dgm:cxn modelId="{1C90CC4C-B82A-4696-8F6A-82C8594A2DD4}" type="presOf" srcId="{614DDF67-97A0-499B-842E-D94C7BD183A6}" destId="{0EBD8262-C04D-40DE-8D6B-5BC4E488DD0B}" srcOrd="0" destOrd="0" presId="urn:microsoft.com/office/officeart/2005/8/layout/vList2"/>
    <dgm:cxn modelId="{9574A276-4EF9-46BF-97A9-474D65F7F158}" srcId="{A828F478-DDD3-4B5B-ABE3-482B7B20ECD0}" destId="{F5414E7F-416B-47C5-A46B-9CC46CD67E81}" srcOrd="0" destOrd="0" parTransId="{6E9F83C5-633D-4B88-9BBB-9AA28D14E881}" sibTransId="{542CBDE9-3123-4A16-BC7F-74CC87852C6E}"/>
    <dgm:cxn modelId="{F1363F8F-F24B-422F-9BC7-3DB79F153818}" type="presOf" srcId="{F5414E7F-416B-47C5-A46B-9CC46CD67E81}" destId="{26523A00-E9B9-4343-9E7B-D1058FE4AB9A}" srcOrd="0" destOrd="0" presId="urn:microsoft.com/office/officeart/2005/8/layout/vList2"/>
    <dgm:cxn modelId="{ADBF4A90-A7CF-4F2E-9EDE-6F4B5778ED00}" srcId="{A828F478-DDD3-4B5B-ABE3-482B7B20ECD0}" destId="{AB2647FB-8299-441B-A7B5-ADDF7D41CD3A}" srcOrd="3" destOrd="0" parTransId="{31F1E075-9866-48DB-B93E-A8B0DD27A4CA}" sibTransId="{D577C1AB-E8F5-41B6-8F1E-A2428665FD7E}"/>
    <dgm:cxn modelId="{90D92FB0-D778-4333-B140-CBB21D93FD96}" srcId="{A828F478-DDD3-4B5B-ABE3-482B7B20ECD0}" destId="{614DDF67-97A0-499B-842E-D94C7BD183A6}" srcOrd="1" destOrd="0" parTransId="{832A2C5C-1D49-4C25-846E-8D75E83E4466}" sibTransId="{F6B7CBC3-5460-405F-94FC-87D83257C1D2}"/>
    <dgm:cxn modelId="{8912BDC7-B587-4575-8843-6851D58DDF84}" type="presOf" srcId="{F887FC6D-4A08-4863-8140-C837A13B927A}" destId="{304322B3-2601-4C73-A243-EA6CB4E8DD34}" srcOrd="0" destOrd="0" presId="urn:microsoft.com/office/officeart/2005/8/layout/vList2"/>
    <dgm:cxn modelId="{8AB2C4CF-F14E-41D2-95BB-DF58BD928037}" srcId="{A828F478-DDD3-4B5B-ABE3-482B7B20ECD0}" destId="{F887FC6D-4A08-4863-8140-C837A13B927A}" srcOrd="2" destOrd="0" parTransId="{BDF98C01-4F1E-4C34-8604-2BB252B75DA8}" sibTransId="{A23A7902-EA80-45AF-B79B-A8095E8A08B4}"/>
    <dgm:cxn modelId="{011949FD-9053-494A-BB15-6D4C7C89DE88}" type="presOf" srcId="{A828F478-DDD3-4B5B-ABE3-482B7B20ECD0}" destId="{FC23B5B5-55B5-4C81-B4FC-31B689D3EE5B}" srcOrd="0" destOrd="0" presId="urn:microsoft.com/office/officeart/2005/8/layout/vList2"/>
    <dgm:cxn modelId="{7DB3084B-1F3D-4CB0-8665-0CF33E92E4F6}" type="presParOf" srcId="{FC23B5B5-55B5-4C81-B4FC-31B689D3EE5B}" destId="{26523A00-E9B9-4343-9E7B-D1058FE4AB9A}" srcOrd="0" destOrd="0" presId="urn:microsoft.com/office/officeart/2005/8/layout/vList2"/>
    <dgm:cxn modelId="{5EBC981F-8CEF-4CC4-8E99-DA9BFC47BC0A}" type="presParOf" srcId="{FC23B5B5-55B5-4C81-B4FC-31B689D3EE5B}" destId="{9C2BB6EA-C614-4793-8670-E5353021A46F}" srcOrd="1" destOrd="0" presId="urn:microsoft.com/office/officeart/2005/8/layout/vList2"/>
    <dgm:cxn modelId="{DCA20F5D-36FD-4B0F-91C6-7EA0A9F23018}" type="presParOf" srcId="{FC23B5B5-55B5-4C81-B4FC-31B689D3EE5B}" destId="{0EBD8262-C04D-40DE-8D6B-5BC4E488DD0B}" srcOrd="2" destOrd="0" presId="urn:microsoft.com/office/officeart/2005/8/layout/vList2"/>
    <dgm:cxn modelId="{4B4B15C3-1A76-4D29-B8E1-9F5FA16EB076}" type="presParOf" srcId="{FC23B5B5-55B5-4C81-B4FC-31B689D3EE5B}" destId="{6625A389-5018-438C-84FA-67B5E1A9E5F5}" srcOrd="3" destOrd="0" presId="urn:microsoft.com/office/officeart/2005/8/layout/vList2"/>
    <dgm:cxn modelId="{A3D19E8D-70B4-411A-9CC7-1326A335EA18}" type="presParOf" srcId="{FC23B5B5-55B5-4C81-B4FC-31B689D3EE5B}" destId="{304322B3-2601-4C73-A243-EA6CB4E8DD34}" srcOrd="4" destOrd="0" presId="urn:microsoft.com/office/officeart/2005/8/layout/vList2"/>
    <dgm:cxn modelId="{BE759FF7-5316-4CAD-9FAD-1E6BDE899F45}" type="presParOf" srcId="{FC23B5B5-55B5-4C81-B4FC-31B689D3EE5B}" destId="{B647A3FB-FDE0-495F-9652-E5290363FE6B}" srcOrd="5" destOrd="0" presId="urn:microsoft.com/office/officeart/2005/8/layout/vList2"/>
    <dgm:cxn modelId="{6739772F-00E1-4BD8-B109-12C4CE7FF57C}" type="presParOf" srcId="{FC23B5B5-55B5-4C81-B4FC-31B689D3EE5B}" destId="{82CC2A8E-F09D-47F1-A2CE-D7EF032B9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599A-A213-4C77-9685-F13C046C9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267C95E-3BCF-47A1-8263-ECB5B0CCAE74}">
      <dgm:prSet custT="1"/>
      <dgm:spPr>
        <a:solidFill>
          <a:schemeClr val="accent4">
            <a:lumMod val="60000"/>
            <a:lumOff val="40000"/>
          </a:schemeClr>
        </a:solidFill>
      </dgm:spPr>
      <dgm:t>
        <a:bodyPr/>
        <a:lstStyle/>
        <a:p>
          <a:r>
            <a:rPr lang="en-GB" altLang="es-ES" sz="1200" b="1" dirty="0">
              <a:solidFill>
                <a:schemeClr val="tx1"/>
              </a:solidFill>
            </a:rPr>
            <a:t>A site is usable if it has solid and clear content in structure that is easy to query</a:t>
          </a:r>
        </a:p>
      </dgm:t>
    </dgm:pt>
    <dgm:pt modelId="{E2ECF9EA-6C65-4886-8A40-93905F55AE5E}" type="parTrans" cxnId="{0AD2E6CA-32AE-46F3-BF2B-003D9905A9B4}">
      <dgm:prSet/>
      <dgm:spPr/>
      <dgm:t>
        <a:bodyPr/>
        <a:lstStyle/>
        <a:p>
          <a:endParaRPr lang="es-ES"/>
        </a:p>
      </dgm:t>
    </dgm:pt>
    <dgm:pt modelId="{8658EB46-E26F-4BEA-904B-89AAC09DB5CE}" type="sibTrans" cxnId="{0AD2E6CA-32AE-46F3-BF2B-003D9905A9B4}">
      <dgm:prSet/>
      <dgm:spPr/>
      <dgm:t>
        <a:bodyPr/>
        <a:lstStyle/>
        <a:p>
          <a:endParaRPr lang="es-ES"/>
        </a:p>
      </dgm:t>
    </dgm:pt>
    <dgm:pt modelId="{4E10027B-7C19-484F-A269-2C2F451FF789}">
      <dgm:prSet custT="1"/>
      <dgm:spPr>
        <a:solidFill>
          <a:srgbClr val="9AD3E9"/>
        </a:solidFill>
      </dgm:spPr>
      <dgm:t>
        <a:bodyPr/>
        <a:lstStyle/>
        <a:p>
          <a:r>
            <a:rPr lang="en-GB" altLang="es-ES" sz="1200" b="1" dirty="0">
              <a:solidFill>
                <a:schemeClr val="tx1"/>
              </a:solidFill>
            </a:rPr>
            <a:t>Ease of use: this is determined by the user during the first visit to the site and will determine its success</a:t>
          </a:r>
          <a:endParaRPr lang="es-ES" sz="1200" dirty="0">
            <a:solidFill>
              <a:schemeClr val="tx1"/>
            </a:solidFill>
            <a:latin typeface="Arial Rounded MT Bold" panose="020F0704030504030204" pitchFamily="34" charset="0"/>
          </a:endParaRPr>
        </a:p>
      </dgm:t>
    </dgm:pt>
    <dgm:pt modelId="{48B8C987-F73C-4758-919B-4A269AB70F50}" type="parTrans" cxnId="{C5243F85-877A-42FB-8FA6-1BC732C79417}">
      <dgm:prSet/>
      <dgm:spPr/>
      <dgm:t>
        <a:bodyPr/>
        <a:lstStyle/>
        <a:p>
          <a:endParaRPr lang="es-ES"/>
        </a:p>
      </dgm:t>
    </dgm:pt>
    <dgm:pt modelId="{5C8DEC3A-C869-4F3E-A8EB-50573BFBB643}" type="sibTrans" cxnId="{C5243F85-877A-42FB-8FA6-1BC732C79417}">
      <dgm:prSet/>
      <dgm:spPr/>
      <dgm:t>
        <a:bodyPr/>
        <a:lstStyle/>
        <a:p>
          <a:endParaRPr lang="es-ES"/>
        </a:p>
      </dgm:t>
    </dgm:pt>
    <dgm:pt modelId="{72E33CC1-E4AA-4B81-BA4B-B33FA6916BDF}" type="pres">
      <dgm:prSet presAssocID="{A583599A-A213-4C77-9685-F13C046C9BEA}" presName="linear" presStyleCnt="0">
        <dgm:presLayoutVars>
          <dgm:animLvl val="lvl"/>
          <dgm:resizeHandles val="exact"/>
        </dgm:presLayoutVars>
      </dgm:prSet>
      <dgm:spPr/>
    </dgm:pt>
    <dgm:pt modelId="{0E7E97F8-2E24-4A6B-B5AB-1E9C2CAC1E18}" type="pres">
      <dgm:prSet presAssocID="{A267C95E-3BCF-47A1-8263-ECB5B0CCAE74}" presName="parentText" presStyleLbl="node1" presStyleIdx="0" presStyleCnt="2" custLinFactNeighborY="-25388">
        <dgm:presLayoutVars>
          <dgm:chMax val="0"/>
          <dgm:bulletEnabled val="1"/>
        </dgm:presLayoutVars>
      </dgm:prSet>
      <dgm:spPr/>
    </dgm:pt>
    <dgm:pt modelId="{BEADB7CB-973F-4D1A-A171-E828F35ADF7D}" type="pres">
      <dgm:prSet presAssocID="{8658EB46-E26F-4BEA-904B-89AAC09DB5CE}" presName="spacer" presStyleCnt="0"/>
      <dgm:spPr/>
    </dgm:pt>
    <dgm:pt modelId="{C5DEB833-602D-43EF-AE53-0E43D2021EF0}" type="pres">
      <dgm:prSet presAssocID="{4E10027B-7C19-484F-A269-2C2F451FF789}" presName="parentText" presStyleLbl="node1" presStyleIdx="1" presStyleCnt="2">
        <dgm:presLayoutVars>
          <dgm:chMax val="0"/>
          <dgm:bulletEnabled val="1"/>
        </dgm:presLayoutVars>
      </dgm:prSet>
      <dgm:spPr/>
    </dgm:pt>
  </dgm:ptLst>
  <dgm:cxnLst>
    <dgm:cxn modelId="{844AEA51-9BB5-4E7F-AB53-6C7DBA441644}" type="presOf" srcId="{A583599A-A213-4C77-9685-F13C046C9BEA}" destId="{72E33CC1-E4AA-4B81-BA4B-B33FA6916BDF}" srcOrd="0" destOrd="0" presId="urn:microsoft.com/office/officeart/2005/8/layout/vList2"/>
    <dgm:cxn modelId="{C5243F85-877A-42FB-8FA6-1BC732C79417}" srcId="{A583599A-A213-4C77-9685-F13C046C9BEA}" destId="{4E10027B-7C19-484F-A269-2C2F451FF789}" srcOrd="1" destOrd="0" parTransId="{48B8C987-F73C-4758-919B-4A269AB70F50}" sibTransId="{5C8DEC3A-C869-4F3E-A8EB-50573BFBB643}"/>
    <dgm:cxn modelId="{5943B8AF-35F4-4434-943D-D94CFF82E82D}" type="presOf" srcId="{4E10027B-7C19-484F-A269-2C2F451FF789}" destId="{C5DEB833-602D-43EF-AE53-0E43D2021EF0}" srcOrd="0" destOrd="0" presId="urn:microsoft.com/office/officeart/2005/8/layout/vList2"/>
    <dgm:cxn modelId="{0AD2E6CA-32AE-46F3-BF2B-003D9905A9B4}" srcId="{A583599A-A213-4C77-9685-F13C046C9BEA}" destId="{A267C95E-3BCF-47A1-8263-ECB5B0CCAE74}" srcOrd="0" destOrd="0" parTransId="{E2ECF9EA-6C65-4886-8A40-93905F55AE5E}" sibTransId="{8658EB46-E26F-4BEA-904B-89AAC09DB5CE}"/>
    <dgm:cxn modelId="{F70107D5-B74B-48ED-8AAC-B9A8CBC01B71}" type="presOf" srcId="{A267C95E-3BCF-47A1-8263-ECB5B0CCAE74}" destId="{0E7E97F8-2E24-4A6B-B5AB-1E9C2CAC1E18}" srcOrd="0" destOrd="0" presId="urn:microsoft.com/office/officeart/2005/8/layout/vList2"/>
    <dgm:cxn modelId="{EF8FB339-38C1-4055-A5E6-AB4CD5DA5288}" type="presParOf" srcId="{72E33CC1-E4AA-4B81-BA4B-B33FA6916BDF}" destId="{0E7E97F8-2E24-4A6B-B5AB-1E9C2CAC1E18}" srcOrd="0" destOrd="0" presId="urn:microsoft.com/office/officeart/2005/8/layout/vList2"/>
    <dgm:cxn modelId="{F9F2385E-AD42-405B-BB99-43BD43831024}" type="presParOf" srcId="{72E33CC1-E4AA-4B81-BA4B-B33FA6916BDF}" destId="{BEADB7CB-973F-4D1A-A171-E828F35ADF7D}" srcOrd="1" destOrd="0" presId="urn:microsoft.com/office/officeart/2005/8/layout/vList2"/>
    <dgm:cxn modelId="{60A630C3-1F24-4368-AD4D-B98252499A7F}" type="presParOf" srcId="{72E33CC1-E4AA-4B81-BA4B-B33FA6916BDF}" destId="{C5DEB833-602D-43EF-AE53-0E43D2021E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EE2B6F-2511-43A9-8581-F9B163FC88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AE7B618-9DF7-40FA-AD00-1488C4037DCC}">
      <dgm:prSet custT="1"/>
      <dgm:spPr>
        <a:solidFill>
          <a:schemeClr val="accent4">
            <a:lumMod val="40000"/>
            <a:lumOff val="60000"/>
          </a:schemeClr>
        </a:solidFill>
        <a:ln>
          <a:solidFill>
            <a:srgbClr val="98DFBB"/>
          </a:solidFill>
        </a:ln>
      </dgm:spPr>
      <dgm:t>
        <a:bodyPr/>
        <a:lstStyle/>
        <a:p>
          <a:pPr algn="l"/>
          <a:r>
            <a:rPr lang="en-GB" altLang="es-ES" sz="1200" b="1" i="1" dirty="0">
              <a:solidFill>
                <a:schemeClr val="tx1"/>
              </a:solidFill>
            </a:rPr>
            <a:t>Why does the search within a site have to be better than that on the generic web?</a:t>
          </a:r>
          <a:endParaRPr lang="es-ES" sz="1200" dirty="0">
            <a:solidFill>
              <a:schemeClr val="tx1"/>
            </a:solidFill>
          </a:endParaRPr>
        </a:p>
      </dgm:t>
    </dgm:pt>
    <dgm:pt modelId="{EF89B70A-5D89-4A21-85BF-FD5C33FAE43D}" type="parTrans" cxnId="{DDE2C5AD-1EE9-4B0C-8348-9079B284D38F}">
      <dgm:prSet/>
      <dgm:spPr/>
      <dgm:t>
        <a:bodyPr/>
        <a:lstStyle/>
        <a:p>
          <a:endParaRPr lang="es-ES"/>
        </a:p>
      </dgm:t>
    </dgm:pt>
    <dgm:pt modelId="{D3B5F141-895D-4C1B-BDA9-CB1E755B575D}" type="sibTrans" cxnId="{DDE2C5AD-1EE9-4B0C-8348-9079B284D38F}">
      <dgm:prSet/>
      <dgm:spPr/>
      <dgm:t>
        <a:bodyPr/>
        <a:lstStyle/>
        <a:p>
          <a:endParaRPr lang="es-ES"/>
        </a:p>
      </dgm:t>
    </dgm:pt>
    <dgm:pt modelId="{2E1A47B5-243E-492C-92CE-8EF6D81C1441}">
      <dgm:prSet custT="1"/>
      <dgm:spPr/>
      <dgm:t>
        <a:bodyPr/>
        <a:lstStyle/>
        <a:p>
          <a:pPr>
            <a:lnSpc>
              <a:spcPct val="100000"/>
            </a:lnSpc>
          </a:pPr>
          <a:r>
            <a:rPr lang="en-GB" altLang="es-ES" sz="1200" b="1" dirty="0"/>
            <a:t>An internal engine has more information about its documents</a:t>
          </a:r>
          <a:endParaRPr lang="es-ES" sz="1200" dirty="0"/>
        </a:p>
      </dgm:t>
    </dgm:pt>
    <dgm:pt modelId="{B56A5937-526F-4B1B-99F7-B634E87EF56F}" type="sibTrans" cxnId="{4823FB3B-4D21-40EC-B332-C15DEA46D267}">
      <dgm:prSet/>
      <dgm:spPr/>
      <dgm:t>
        <a:bodyPr/>
        <a:lstStyle/>
        <a:p>
          <a:endParaRPr lang="es-ES"/>
        </a:p>
      </dgm:t>
    </dgm:pt>
    <dgm:pt modelId="{43D8FCE1-8970-4D84-9234-15F8CF3445C1}" type="parTrans" cxnId="{4823FB3B-4D21-40EC-B332-C15DEA46D267}">
      <dgm:prSet/>
      <dgm:spPr/>
      <dgm:t>
        <a:bodyPr/>
        <a:lstStyle/>
        <a:p>
          <a:endParaRPr lang="es-ES"/>
        </a:p>
      </dgm:t>
    </dgm:pt>
    <dgm:pt modelId="{17F229BC-C795-48C9-B96F-BD2C4EB71DAF}">
      <dgm:prSet custT="1"/>
      <dgm:spPr/>
      <dgm:t>
        <a:bodyPr/>
        <a:lstStyle/>
        <a:p>
          <a:pPr>
            <a:lnSpc>
              <a:spcPct val="100000"/>
            </a:lnSpc>
          </a:pPr>
          <a:r>
            <a:rPr lang="en-GB" altLang="es-ES" sz="1200" b="1" dirty="0"/>
            <a:t>The vocabulary of a site is limited and it is easier to find synonyms and typos that match the user's search</a:t>
          </a:r>
        </a:p>
      </dgm:t>
    </dgm:pt>
    <dgm:pt modelId="{CA31EB30-A20F-4771-8C55-6A04515CC2DA}" type="parTrans" cxnId="{B1C7DE2A-79FD-4F6F-94E9-D39B946D8088}">
      <dgm:prSet/>
      <dgm:spPr/>
      <dgm:t>
        <a:bodyPr/>
        <a:lstStyle/>
        <a:p>
          <a:endParaRPr lang="es-ES"/>
        </a:p>
      </dgm:t>
    </dgm:pt>
    <dgm:pt modelId="{B068BDE8-FD34-4B2A-9160-85D8445A7CF9}" type="sibTrans" cxnId="{B1C7DE2A-79FD-4F6F-94E9-D39B946D8088}">
      <dgm:prSet/>
      <dgm:spPr/>
      <dgm:t>
        <a:bodyPr/>
        <a:lstStyle/>
        <a:p>
          <a:endParaRPr lang="es-ES"/>
        </a:p>
      </dgm:t>
    </dgm:pt>
    <dgm:pt modelId="{CB36A3AB-FCF4-443D-83C3-62545A6F9E75}">
      <dgm:prSet custT="1"/>
      <dgm:spPr/>
      <dgm:t>
        <a:bodyPr/>
        <a:lstStyle/>
        <a:p>
          <a:pPr>
            <a:lnSpc>
              <a:spcPct val="100000"/>
            </a:lnSpc>
          </a:pPr>
          <a:r>
            <a:rPr lang="en-GB" altLang="es-ES" sz="1200" b="1" dirty="0"/>
            <a:t>The information on a site is controlled and those who manage it can summarize it in a current way</a:t>
          </a:r>
        </a:p>
      </dgm:t>
    </dgm:pt>
    <dgm:pt modelId="{7F1CCD30-5E46-4C35-B0A1-B77F46402D2A}" type="parTrans" cxnId="{F52B0C86-A762-4A34-A112-4BE047DAE168}">
      <dgm:prSet/>
      <dgm:spPr/>
      <dgm:t>
        <a:bodyPr/>
        <a:lstStyle/>
        <a:p>
          <a:endParaRPr lang="es-ES"/>
        </a:p>
      </dgm:t>
    </dgm:pt>
    <dgm:pt modelId="{19C82780-FCCA-4649-8552-E2FDFF6B3E3A}" type="sibTrans" cxnId="{F52B0C86-A762-4A34-A112-4BE047DAE168}">
      <dgm:prSet/>
      <dgm:spPr/>
      <dgm:t>
        <a:bodyPr/>
        <a:lstStyle/>
        <a:p>
          <a:endParaRPr lang="es-ES"/>
        </a:p>
      </dgm:t>
    </dgm:pt>
    <dgm:pt modelId="{9D5EEA85-35D8-46E2-9C08-069526AAC882}">
      <dgm:prSet custT="1"/>
      <dgm:spPr/>
      <dgm:t>
        <a:bodyPr/>
        <a:lstStyle/>
        <a:p>
          <a:pPr>
            <a:lnSpc>
              <a:spcPct val="100000"/>
            </a:lnSpc>
          </a:pPr>
          <a:r>
            <a:rPr lang="en-GB" altLang="es-ES" sz="1200" b="1" dirty="0"/>
            <a:t>A site's search engine has no competitors looking for a better ranking in the results</a:t>
          </a:r>
          <a:endParaRPr lang="en-GB" altLang="es-ES" sz="3600" b="1" dirty="0"/>
        </a:p>
      </dgm:t>
    </dgm:pt>
    <dgm:pt modelId="{12165036-C358-4376-A069-0A35B524ECBB}" type="parTrans" cxnId="{95C12A03-F1AC-4AF8-853A-FF47C20C5D35}">
      <dgm:prSet/>
      <dgm:spPr/>
      <dgm:t>
        <a:bodyPr/>
        <a:lstStyle/>
        <a:p>
          <a:endParaRPr lang="es-ES"/>
        </a:p>
      </dgm:t>
    </dgm:pt>
    <dgm:pt modelId="{4AFFDCC8-B58C-417F-A7C9-7B1A9DA6888D}" type="sibTrans" cxnId="{95C12A03-F1AC-4AF8-853A-FF47C20C5D35}">
      <dgm:prSet/>
      <dgm:spPr/>
      <dgm:t>
        <a:bodyPr/>
        <a:lstStyle/>
        <a:p>
          <a:endParaRPr lang="es-ES"/>
        </a:p>
      </dgm:t>
    </dgm:pt>
    <dgm:pt modelId="{29967D3D-4E52-481E-B430-45769F0E2A09}">
      <dgm:prSet custT="1"/>
      <dgm:spPr/>
      <dgm:t>
        <a:bodyPr/>
        <a:lstStyle/>
        <a:p>
          <a:pPr>
            <a:lnSpc>
              <a:spcPct val="100000"/>
            </a:lnSpc>
          </a:pPr>
          <a:endParaRPr lang="es-ES" sz="1200" dirty="0"/>
        </a:p>
      </dgm:t>
    </dgm:pt>
    <dgm:pt modelId="{8ADA5226-EFAA-49CE-BAE0-D44F404BCEA8}" type="parTrans" cxnId="{D494646B-3D7F-4EF9-8414-D24347DC2557}">
      <dgm:prSet/>
      <dgm:spPr/>
      <dgm:t>
        <a:bodyPr/>
        <a:lstStyle/>
        <a:p>
          <a:endParaRPr lang="es-ES"/>
        </a:p>
      </dgm:t>
    </dgm:pt>
    <dgm:pt modelId="{32B9C0D6-0F68-4396-A16F-D7C77596DA2F}" type="sibTrans" cxnId="{D494646B-3D7F-4EF9-8414-D24347DC2557}">
      <dgm:prSet/>
      <dgm:spPr/>
      <dgm:t>
        <a:bodyPr/>
        <a:lstStyle/>
        <a:p>
          <a:endParaRPr lang="es-ES"/>
        </a:p>
      </dgm:t>
    </dgm:pt>
    <dgm:pt modelId="{053A8ABA-087F-4BE5-B243-F4EA4FDF187E}" type="pres">
      <dgm:prSet presAssocID="{9EEE2B6F-2511-43A9-8581-F9B163FC8887}" presName="linear" presStyleCnt="0">
        <dgm:presLayoutVars>
          <dgm:dir/>
          <dgm:animLvl val="lvl"/>
          <dgm:resizeHandles val="exact"/>
        </dgm:presLayoutVars>
      </dgm:prSet>
      <dgm:spPr/>
    </dgm:pt>
    <dgm:pt modelId="{2AC4695D-624B-47B1-AD11-E67BC907845C}" type="pres">
      <dgm:prSet presAssocID="{BAE7B618-9DF7-40FA-AD00-1488C4037DCC}" presName="parentLin" presStyleCnt="0"/>
      <dgm:spPr/>
    </dgm:pt>
    <dgm:pt modelId="{28AED69A-CD55-47D6-B906-0D764EC2AE53}" type="pres">
      <dgm:prSet presAssocID="{BAE7B618-9DF7-40FA-AD00-1488C4037DCC}" presName="parentLeftMargin" presStyleLbl="node1" presStyleIdx="0" presStyleCnt="1"/>
      <dgm:spPr/>
    </dgm:pt>
    <dgm:pt modelId="{EDEBD0F5-B539-4E12-9768-3BD0445C3054}" type="pres">
      <dgm:prSet presAssocID="{BAE7B618-9DF7-40FA-AD00-1488C4037DCC}" presName="parentText" presStyleLbl="node1" presStyleIdx="0" presStyleCnt="1" custScaleX="121739">
        <dgm:presLayoutVars>
          <dgm:chMax val="0"/>
          <dgm:bulletEnabled val="1"/>
        </dgm:presLayoutVars>
      </dgm:prSet>
      <dgm:spPr/>
    </dgm:pt>
    <dgm:pt modelId="{191A4996-A038-496D-8A08-8D7A6124AE0F}" type="pres">
      <dgm:prSet presAssocID="{BAE7B618-9DF7-40FA-AD00-1488C4037DCC}" presName="negativeSpace" presStyleCnt="0"/>
      <dgm:spPr/>
    </dgm:pt>
    <dgm:pt modelId="{C1A89E04-67DB-480B-BAB0-63B3DFDB0814}" type="pres">
      <dgm:prSet presAssocID="{BAE7B618-9DF7-40FA-AD00-1488C4037DCC}" presName="childText" presStyleLbl="conFgAcc1" presStyleIdx="0" presStyleCnt="1" custLinFactNeighborX="0" custLinFactNeighborY="-38384">
        <dgm:presLayoutVars>
          <dgm:bulletEnabled val="1"/>
        </dgm:presLayoutVars>
      </dgm:prSet>
      <dgm:spPr/>
    </dgm:pt>
  </dgm:ptLst>
  <dgm:cxnLst>
    <dgm:cxn modelId="{95C12A03-F1AC-4AF8-853A-FF47C20C5D35}" srcId="{BAE7B618-9DF7-40FA-AD00-1488C4037DCC}" destId="{9D5EEA85-35D8-46E2-9C08-069526AAC882}" srcOrd="4" destOrd="0" parTransId="{12165036-C358-4376-A069-0A35B524ECBB}" sibTransId="{4AFFDCC8-B58C-417F-A7C9-7B1A9DA6888D}"/>
    <dgm:cxn modelId="{838CEA04-7E91-4582-9B74-53B80D6173EE}" type="presOf" srcId="{29967D3D-4E52-481E-B430-45769F0E2A09}" destId="{C1A89E04-67DB-480B-BAB0-63B3DFDB0814}" srcOrd="0" destOrd="0" presId="urn:microsoft.com/office/officeart/2005/8/layout/list1"/>
    <dgm:cxn modelId="{FB7ABC23-C9D3-4473-AA0F-7A3548132A80}" type="presOf" srcId="{17F229BC-C795-48C9-B96F-BD2C4EB71DAF}" destId="{C1A89E04-67DB-480B-BAB0-63B3DFDB0814}" srcOrd="0" destOrd="2" presId="urn:microsoft.com/office/officeart/2005/8/layout/list1"/>
    <dgm:cxn modelId="{B1C7DE2A-79FD-4F6F-94E9-D39B946D8088}" srcId="{BAE7B618-9DF7-40FA-AD00-1488C4037DCC}" destId="{17F229BC-C795-48C9-B96F-BD2C4EB71DAF}" srcOrd="2" destOrd="0" parTransId="{CA31EB30-A20F-4771-8C55-6A04515CC2DA}" sibTransId="{B068BDE8-FD34-4B2A-9160-85D8445A7CF9}"/>
    <dgm:cxn modelId="{4FC9F52F-0DE9-4AEE-8D44-FC644D6F67AC}" type="presOf" srcId="{BAE7B618-9DF7-40FA-AD00-1488C4037DCC}" destId="{28AED69A-CD55-47D6-B906-0D764EC2AE53}" srcOrd="0" destOrd="0" presId="urn:microsoft.com/office/officeart/2005/8/layout/list1"/>
    <dgm:cxn modelId="{4823FB3B-4D21-40EC-B332-C15DEA46D267}" srcId="{BAE7B618-9DF7-40FA-AD00-1488C4037DCC}" destId="{2E1A47B5-243E-492C-92CE-8EF6D81C1441}" srcOrd="1" destOrd="0" parTransId="{43D8FCE1-8970-4D84-9234-15F8CF3445C1}" sibTransId="{B56A5937-526F-4B1B-99F7-B634E87EF56F}"/>
    <dgm:cxn modelId="{D494646B-3D7F-4EF9-8414-D24347DC2557}" srcId="{BAE7B618-9DF7-40FA-AD00-1488C4037DCC}" destId="{29967D3D-4E52-481E-B430-45769F0E2A09}" srcOrd="0" destOrd="0" parTransId="{8ADA5226-EFAA-49CE-BAE0-D44F404BCEA8}" sibTransId="{32B9C0D6-0F68-4396-A16F-D7C77596DA2F}"/>
    <dgm:cxn modelId="{F52B0C86-A762-4A34-A112-4BE047DAE168}" srcId="{BAE7B618-9DF7-40FA-AD00-1488C4037DCC}" destId="{CB36A3AB-FCF4-443D-83C3-62545A6F9E75}" srcOrd="3" destOrd="0" parTransId="{7F1CCD30-5E46-4C35-B0A1-B77F46402D2A}" sibTransId="{19C82780-FCCA-4649-8552-E2FDFF6B3E3A}"/>
    <dgm:cxn modelId="{19E9C09A-9E09-4D66-883D-9F9A419C37CA}" type="presOf" srcId="{CB36A3AB-FCF4-443D-83C3-62545A6F9E75}" destId="{C1A89E04-67DB-480B-BAB0-63B3DFDB0814}" srcOrd="0" destOrd="3" presId="urn:microsoft.com/office/officeart/2005/8/layout/list1"/>
    <dgm:cxn modelId="{30C005AD-47F0-40FF-9478-26776EA59D89}" type="presOf" srcId="{9EEE2B6F-2511-43A9-8581-F9B163FC8887}" destId="{053A8ABA-087F-4BE5-B243-F4EA4FDF187E}" srcOrd="0" destOrd="0" presId="urn:microsoft.com/office/officeart/2005/8/layout/list1"/>
    <dgm:cxn modelId="{DDE2C5AD-1EE9-4B0C-8348-9079B284D38F}" srcId="{9EEE2B6F-2511-43A9-8581-F9B163FC8887}" destId="{BAE7B618-9DF7-40FA-AD00-1488C4037DCC}" srcOrd="0" destOrd="0" parTransId="{EF89B70A-5D89-4A21-85BF-FD5C33FAE43D}" sibTransId="{D3B5F141-895D-4C1B-BDA9-CB1E755B575D}"/>
    <dgm:cxn modelId="{77ADB7B2-2176-4A0C-AA49-B5C2798BD11B}" type="presOf" srcId="{2E1A47B5-243E-492C-92CE-8EF6D81C1441}" destId="{C1A89E04-67DB-480B-BAB0-63B3DFDB0814}" srcOrd="0" destOrd="1" presId="urn:microsoft.com/office/officeart/2005/8/layout/list1"/>
    <dgm:cxn modelId="{9C51CECA-2BFD-43D2-BE89-221361583994}" type="presOf" srcId="{9D5EEA85-35D8-46E2-9C08-069526AAC882}" destId="{C1A89E04-67DB-480B-BAB0-63B3DFDB0814}" srcOrd="0" destOrd="4" presId="urn:microsoft.com/office/officeart/2005/8/layout/list1"/>
    <dgm:cxn modelId="{A01D54F7-B90E-49CE-A872-6AFC395C53EB}" type="presOf" srcId="{BAE7B618-9DF7-40FA-AD00-1488C4037DCC}" destId="{EDEBD0F5-B539-4E12-9768-3BD0445C3054}" srcOrd="1" destOrd="0" presId="urn:microsoft.com/office/officeart/2005/8/layout/list1"/>
    <dgm:cxn modelId="{376AB99A-67A1-4646-A1C5-D24590850DF8}" type="presParOf" srcId="{053A8ABA-087F-4BE5-B243-F4EA4FDF187E}" destId="{2AC4695D-624B-47B1-AD11-E67BC907845C}" srcOrd="0" destOrd="0" presId="urn:microsoft.com/office/officeart/2005/8/layout/list1"/>
    <dgm:cxn modelId="{977BFD84-E370-436C-8166-08649F70D09D}" type="presParOf" srcId="{2AC4695D-624B-47B1-AD11-E67BC907845C}" destId="{28AED69A-CD55-47D6-B906-0D764EC2AE53}" srcOrd="0" destOrd="0" presId="urn:microsoft.com/office/officeart/2005/8/layout/list1"/>
    <dgm:cxn modelId="{CE9003CC-2BFC-4BE3-A3D3-3CBB0849603F}" type="presParOf" srcId="{2AC4695D-624B-47B1-AD11-E67BC907845C}" destId="{EDEBD0F5-B539-4E12-9768-3BD0445C3054}" srcOrd="1" destOrd="0" presId="urn:microsoft.com/office/officeart/2005/8/layout/list1"/>
    <dgm:cxn modelId="{ABA42297-3F3A-4CF2-A84E-598733944B93}" type="presParOf" srcId="{053A8ABA-087F-4BE5-B243-F4EA4FDF187E}" destId="{191A4996-A038-496D-8A08-8D7A6124AE0F}" srcOrd="1" destOrd="0" presId="urn:microsoft.com/office/officeart/2005/8/layout/list1"/>
    <dgm:cxn modelId="{28BCF3AF-979E-4A1E-AE51-D3BB6D0FAA06}" type="presParOf" srcId="{053A8ABA-087F-4BE5-B243-F4EA4FDF187E}" destId="{C1A89E04-67DB-480B-BAB0-63B3DFDB08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E8B406-6BC6-422D-B361-6A8140ACA2B0}"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S"/>
        </a:p>
      </dgm:t>
    </dgm:pt>
    <dgm:pt modelId="{A6378C89-0344-4F22-BE20-88121C9EDB45}">
      <dgm:prSet custT="1"/>
      <dgm:spPr/>
      <dgm:t>
        <a:bodyPr/>
        <a:lstStyle/>
        <a:p>
          <a:pPr>
            <a:buFont typeface="Arial" panose="020B0604020202020204" pitchFamily="34" charset="0"/>
            <a:buChar char="•"/>
          </a:pPr>
          <a:r>
            <a:rPr lang="en-GB" altLang="es-ES" sz="1200" b="1" dirty="0">
              <a:solidFill>
                <a:schemeClr val="tx1"/>
              </a:solidFill>
            </a:rPr>
            <a:t>SEO on language</a:t>
          </a:r>
          <a:endParaRPr lang="es-ES" sz="1200" dirty="0">
            <a:solidFill>
              <a:schemeClr val="tx1"/>
            </a:solidFill>
          </a:endParaRPr>
        </a:p>
      </dgm:t>
    </dgm:pt>
    <dgm:pt modelId="{58B0FD48-7BA5-4AF9-9779-D3B228A17567}" type="parTrans" cxnId="{A0D73EB0-27AA-4806-BC5B-56A17DA09023}">
      <dgm:prSet/>
      <dgm:spPr/>
      <dgm:t>
        <a:bodyPr/>
        <a:lstStyle/>
        <a:p>
          <a:endParaRPr lang="es-ES" sz="1200">
            <a:solidFill>
              <a:schemeClr val="tx1"/>
            </a:solidFill>
          </a:endParaRPr>
        </a:p>
      </dgm:t>
    </dgm:pt>
    <dgm:pt modelId="{21BB2A72-2B6B-40D7-B7D2-64FA0B531973}" type="sibTrans" cxnId="{A0D73EB0-27AA-4806-BC5B-56A17DA09023}">
      <dgm:prSet/>
      <dgm:spPr/>
      <dgm:t>
        <a:bodyPr/>
        <a:lstStyle/>
        <a:p>
          <a:endParaRPr lang="es-ES" sz="1200">
            <a:solidFill>
              <a:schemeClr val="tx1"/>
            </a:solidFill>
          </a:endParaRPr>
        </a:p>
      </dgm:t>
    </dgm:pt>
    <dgm:pt modelId="{E39024AF-F07A-41FF-8F5B-6BEDE8092C0C}">
      <dgm:prSet custT="1"/>
      <dgm:spPr/>
      <dgm:t>
        <a:bodyPr/>
        <a:lstStyle/>
        <a:p>
          <a:r>
            <a:rPr lang="en-GB" altLang="es-ES" sz="1200" b="1" dirty="0">
              <a:solidFill>
                <a:schemeClr val="tx1"/>
              </a:solidFill>
            </a:rPr>
            <a:t>SEO on architecture</a:t>
          </a:r>
          <a:endParaRPr lang="es-ES" sz="1200" dirty="0">
            <a:solidFill>
              <a:schemeClr val="tx1"/>
            </a:solidFill>
          </a:endParaRPr>
        </a:p>
      </dgm:t>
    </dgm:pt>
    <dgm:pt modelId="{FAB111C5-B525-4EB9-B20D-3889DCC27A9D}" type="parTrans" cxnId="{E2CC9109-277F-48E4-AA40-C36C84375797}">
      <dgm:prSet/>
      <dgm:spPr/>
      <dgm:t>
        <a:bodyPr/>
        <a:lstStyle/>
        <a:p>
          <a:endParaRPr lang="es-ES" sz="1200">
            <a:solidFill>
              <a:schemeClr val="tx1"/>
            </a:solidFill>
          </a:endParaRPr>
        </a:p>
      </dgm:t>
    </dgm:pt>
    <dgm:pt modelId="{9C20984E-6E05-4B11-A0A7-DED62F4BBC69}" type="sibTrans" cxnId="{E2CC9109-277F-48E4-AA40-C36C84375797}">
      <dgm:prSet/>
      <dgm:spPr/>
      <dgm:t>
        <a:bodyPr/>
        <a:lstStyle/>
        <a:p>
          <a:endParaRPr lang="es-ES" sz="1200">
            <a:solidFill>
              <a:schemeClr val="tx1"/>
            </a:solidFill>
          </a:endParaRPr>
        </a:p>
      </dgm:t>
    </dgm:pt>
    <dgm:pt modelId="{670CF8B0-3B69-41E4-BB36-1AD4FFDE7008}">
      <dgm:prSet custT="1"/>
      <dgm:spPr/>
      <dgm:t>
        <a:bodyPr/>
        <a:lstStyle/>
        <a:p>
          <a:r>
            <a:rPr lang="en-GB" altLang="es-ES" sz="1200" b="1" dirty="0">
              <a:solidFill>
                <a:schemeClr val="tx1"/>
              </a:solidFill>
            </a:rPr>
            <a:t>Reputation SEO</a:t>
          </a:r>
          <a:endParaRPr lang="es-ES" sz="1200" dirty="0">
            <a:solidFill>
              <a:schemeClr val="tx1"/>
            </a:solidFill>
          </a:endParaRPr>
        </a:p>
      </dgm:t>
    </dgm:pt>
    <dgm:pt modelId="{5488195E-1E18-436A-90B0-5DEF9C93D6A8}" type="parTrans" cxnId="{F33FE90D-58D8-4AAB-9200-1CFCD59E4002}">
      <dgm:prSet/>
      <dgm:spPr/>
      <dgm:t>
        <a:bodyPr/>
        <a:lstStyle/>
        <a:p>
          <a:endParaRPr lang="es-ES" sz="1200">
            <a:solidFill>
              <a:schemeClr val="tx1"/>
            </a:solidFill>
          </a:endParaRPr>
        </a:p>
      </dgm:t>
    </dgm:pt>
    <dgm:pt modelId="{C76E02DC-5A29-49EB-AAC8-8888E48720DB}" type="sibTrans" cxnId="{F33FE90D-58D8-4AAB-9200-1CFCD59E4002}">
      <dgm:prSet/>
      <dgm:spPr/>
      <dgm:t>
        <a:bodyPr/>
        <a:lstStyle/>
        <a:p>
          <a:endParaRPr lang="es-ES" sz="1200">
            <a:solidFill>
              <a:schemeClr val="tx1"/>
            </a:solidFill>
          </a:endParaRPr>
        </a:p>
      </dgm:t>
    </dgm:pt>
    <dgm:pt modelId="{268B9C57-1CE8-4A5D-A05B-2D7135E9E72B}" type="pres">
      <dgm:prSet presAssocID="{D7E8B406-6BC6-422D-B361-6A8140ACA2B0}" presName="diagram" presStyleCnt="0">
        <dgm:presLayoutVars>
          <dgm:chPref val="1"/>
          <dgm:dir/>
          <dgm:animOne val="branch"/>
          <dgm:animLvl val="lvl"/>
          <dgm:resizeHandles/>
        </dgm:presLayoutVars>
      </dgm:prSet>
      <dgm:spPr/>
    </dgm:pt>
    <dgm:pt modelId="{739B8424-A167-4468-BEAF-BB09AF75CDC0}" type="pres">
      <dgm:prSet presAssocID="{A6378C89-0344-4F22-BE20-88121C9EDB45}" presName="root" presStyleCnt="0"/>
      <dgm:spPr/>
    </dgm:pt>
    <dgm:pt modelId="{588B4862-3C7E-46D2-8BE4-E2445040A4DA}" type="pres">
      <dgm:prSet presAssocID="{A6378C89-0344-4F22-BE20-88121C9EDB45}" presName="rootComposite" presStyleCnt="0"/>
      <dgm:spPr/>
    </dgm:pt>
    <dgm:pt modelId="{338D30BB-3CEF-4FD1-AF17-AC965B7B1E4C}" type="pres">
      <dgm:prSet presAssocID="{A6378C89-0344-4F22-BE20-88121C9EDB45}" presName="rootText" presStyleLbl="node1" presStyleIdx="0" presStyleCnt="3"/>
      <dgm:spPr/>
    </dgm:pt>
    <dgm:pt modelId="{6776A2A6-0233-493E-9BD3-A35D3D8D2862}" type="pres">
      <dgm:prSet presAssocID="{A6378C89-0344-4F22-BE20-88121C9EDB45}" presName="rootConnector" presStyleLbl="node1" presStyleIdx="0" presStyleCnt="3"/>
      <dgm:spPr/>
    </dgm:pt>
    <dgm:pt modelId="{48D5FCA8-BB89-4809-83F3-A39D6B04BC65}" type="pres">
      <dgm:prSet presAssocID="{A6378C89-0344-4F22-BE20-88121C9EDB45}" presName="childShape" presStyleCnt="0"/>
      <dgm:spPr/>
    </dgm:pt>
    <dgm:pt modelId="{9D2597DC-1803-4D61-94CD-187927FB6979}" type="pres">
      <dgm:prSet presAssocID="{E39024AF-F07A-41FF-8F5B-6BEDE8092C0C}" presName="root" presStyleCnt="0"/>
      <dgm:spPr/>
    </dgm:pt>
    <dgm:pt modelId="{1BD53ABB-6CAF-47CA-BBD6-EEB1D3434C77}" type="pres">
      <dgm:prSet presAssocID="{E39024AF-F07A-41FF-8F5B-6BEDE8092C0C}" presName="rootComposite" presStyleCnt="0"/>
      <dgm:spPr/>
    </dgm:pt>
    <dgm:pt modelId="{A192182F-7B50-4F00-B89B-923E1ED1067E}" type="pres">
      <dgm:prSet presAssocID="{E39024AF-F07A-41FF-8F5B-6BEDE8092C0C}" presName="rootText" presStyleLbl="node1" presStyleIdx="1" presStyleCnt="3"/>
      <dgm:spPr/>
    </dgm:pt>
    <dgm:pt modelId="{41FE3D37-0933-4C63-A393-D6F19CC2C21D}" type="pres">
      <dgm:prSet presAssocID="{E39024AF-F07A-41FF-8F5B-6BEDE8092C0C}" presName="rootConnector" presStyleLbl="node1" presStyleIdx="1" presStyleCnt="3"/>
      <dgm:spPr/>
    </dgm:pt>
    <dgm:pt modelId="{E148DDED-079E-49D4-946B-8DEB42C880B6}" type="pres">
      <dgm:prSet presAssocID="{E39024AF-F07A-41FF-8F5B-6BEDE8092C0C}" presName="childShape" presStyleCnt="0"/>
      <dgm:spPr/>
    </dgm:pt>
    <dgm:pt modelId="{FA72316B-055A-4A14-A3C5-1C00FCB9054B}" type="pres">
      <dgm:prSet presAssocID="{670CF8B0-3B69-41E4-BB36-1AD4FFDE7008}" presName="root" presStyleCnt="0"/>
      <dgm:spPr/>
    </dgm:pt>
    <dgm:pt modelId="{1FEB3A8F-5E8A-48AF-B150-33FF53A3D033}" type="pres">
      <dgm:prSet presAssocID="{670CF8B0-3B69-41E4-BB36-1AD4FFDE7008}" presName="rootComposite" presStyleCnt="0"/>
      <dgm:spPr/>
    </dgm:pt>
    <dgm:pt modelId="{8375AE5C-A54A-4E34-9E26-939713B17C15}" type="pres">
      <dgm:prSet presAssocID="{670CF8B0-3B69-41E4-BB36-1AD4FFDE7008}" presName="rootText" presStyleLbl="node1" presStyleIdx="2" presStyleCnt="3"/>
      <dgm:spPr/>
    </dgm:pt>
    <dgm:pt modelId="{7DF59A9E-C717-442C-A18E-2DC28F5F572A}" type="pres">
      <dgm:prSet presAssocID="{670CF8B0-3B69-41E4-BB36-1AD4FFDE7008}" presName="rootConnector" presStyleLbl="node1" presStyleIdx="2" presStyleCnt="3"/>
      <dgm:spPr/>
    </dgm:pt>
    <dgm:pt modelId="{4CBB29BA-AD94-421A-AC59-11C6CA3597CA}" type="pres">
      <dgm:prSet presAssocID="{670CF8B0-3B69-41E4-BB36-1AD4FFDE7008}" presName="childShape" presStyleCnt="0"/>
      <dgm:spPr/>
    </dgm:pt>
  </dgm:ptLst>
  <dgm:cxnLst>
    <dgm:cxn modelId="{E2CC9109-277F-48E4-AA40-C36C84375797}" srcId="{D7E8B406-6BC6-422D-B361-6A8140ACA2B0}" destId="{E39024AF-F07A-41FF-8F5B-6BEDE8092C0C}" srcOrd="1" destOrd="0" parTransId="{FAB111C5-B525-4EB9-B20D-3889DCC27A9D}" sibTransId="{9C20984E-6E05-4B11-A0A7-DED62F4BBC69}"/>
    <dgm:cxn modelId="{F33FE90D-58D8-4AAB-9200-1CFCD59E4002}" srcId="{D7E8B406-6BC6-422D-B361-6A8140ACA2B0}" destId="{670CF8B0-3B69-41E4-BB36-1AD4FFDE7008}" srcOrd="2" destOrd="0" parTransId="{5488195E-1E18-436A-90B0-5DEF9C93D6A8}" sibTransId="{C76E02DC-5A29-49EB-AAC8-8888E48720DB}"/>
    <dgm:cxn modelId="{A1E72D1A-78E7-4960-9138-8B43A3FF0CDD}" type="presOf" srcId="{E39024AF-F07A-41FF-8F5B-6BEDE8092C0C}" destId="{A192182F-7B50-4F00-B89B-923E1ED1067E}" srcOrd="0" destOrd="0" presId="urn:microsoft.com/office/officeart/2005/8/layout/hierarchy3"/>
    <dgm:cxn modelId="{7FD93639-6774-4534-978B-97C7F3032948}" type="presOf" srcId="{A6378C89-0344-4F22-BE20-88121C9EDB45}" destId="{6776A2A6-0233-493E-9BD3-A35D3D8D2862}" srcOrd="1" destOrd="0" presId="urn:microsoft.com/office/officeart/2005/8/layout/hierarchy3"/>
    <dgm:cxn modelId="{1419EA93-658E-4AB6-8620-26C79A40F302}" type="presOf" srcId="{670CF8B0-3B69-41E4-BB36-1AD4FFDE7008}" destId="{7DF59A9E-C717-442C-A18E-2DC28F5F572A}" srcOrd="1" destOrd="0" presId="urn:microsoft.com/office/officeart/2005/8/layout/hierarchy3"/>
    <dgm:cxn modelId="{1A1C5DA5-4D01-4BCE-9123-EE6852B393FF}" type="presOf" srcId="{670CF8B0-3B69-41E4-BB36-1AD4FFDE7008}" destId="{8375AE5C-A54A-4E34-9E26-939713B17C15}" srcOrd="0" destOrd="0" presId="urn:microsoft.com/office/officeart/2005/8/layout/hierarchy3"/>
    <dgm:cxn modelId="{A0D73EB0-27AA-4806-BC5B-56A17DA09023}" srcId="{D7E8B406-6BC6-422D-B361-6A8140ACA2B0}" destId="{A6378C89-0344-4F22-BE20-88121C9EDB45}" srcOrd="0" destOrd="0" parTransId="{58B0FD48-7BA5-4AF9-9779-D3B228A17567}" sibTransId="{21BB2A72-2B6B-40D7-B7D2-64FA0B531973}"/>
    <dgm:cxn modelId="{FC8833C1-A9CB-43C2-8F74-EA01D3EB91AC}" type="presOf" srcId="{E39024AF-F07A-41FF-8F5B-6BEDE8092C0C}" destId="{41FE3D37-0933-4C63-A393-D6F19CC2C21D}" srcOrd="1" destOrd="0" presId="urn:microsoft.com/office/officeart/2005/8/layout/hierarchy3"/>
    <dgm:cxn modelId="{00CA9ECA-7209-4F7C-B5B1-788C8BFC1584}" type="presOf" srcId="{A6378C89-0344-4F22-BE20-88121C9EDB45}" destId="{338D30BB-3CEF-4FD1-AF17-AC965B7B1E4C}" srcOrd="0" destOrd="0" presId="urn:microsoft.com/office/officeart/2005/8/layout/hierarchy3"/>
    <dgm:cxn modelId="{CD50CAE4-2E19-43BC-A0EF-5FCAE9918F63}" type="presOf" srcId="{D7E8B406-6BC6-422D-B361-6A8140ACA2B0}" destId="{268B9C57-1CE8-4A5D-A05B-2D7135E9E72B}" srcOrd="0" destOrd="0" presId="urn:microsoft.com/office/officeart/2005/8/layout/hierarchy3"/>
    <dgm:cxn modelId="{0890E658-8C06-48B0-97A0-7A51831C4219}" type="presParOf" srcId="{268B9C57-1CE8-4A5D-A05B-2D7135E9E72B}" destId="{739B8424-A167-4468-BEAF-BB09AF75CDC0}" srcOrd="0" destOrd="0" presId="urn:microsoft.com/office/officeart/2005/8/layout/hierarchy3"/>
    <dgm:cxn modelId="{D787612D-6031-4C0F-9620-5950C0B90E15}" type="presParOf" srcId="{739B8424-A167-4468-BEAF-BB09AF75CDC0}" destId="{588B4862-3C7E-46D2-8BE4-E2445040A4DA}" srcOrd="0" destOrd="0" presId="urn:microsoft.com/office/officeart/2005/8/layout/hierarchy3"/>
    <dgm:cxn modelId="{1A917C9F-33B9-4538-BDCB-C22B677EA261}" type="presParOf" srcId="{588B4862-3C7E-46D2-8BE4-E2445040A4DA}" destId="{338D30BB-3CEF-4FD1-AF17-AC965B7B1E4C}" srcOrd="0" destOrd="0" presId="urn:microsoft.com/office/officeart/2005/8/layout/hierarchy3"/>
    <dgm:cxn modelId="{618FF8D6-1A66-4C6A-8848-BC7E2C4ED0E5}" type="presParOf" srcId="{588B4862-3C7E-46D2-8BE4-E2445040A4DA}" destId="{6776A2A6-0233-493E-9BD3-A35D3D8D2862}" srcOrd="1" destOrd="0" presId="urn:microsoft.com/office/officeart/2005/8/layout/hierarchy3"/>
    <dgm:cxn modelId="{1E69890C-CE77-45C1-9863-B5904EE24BE7}" type="presParOf" srcId="{739B8424-A167-4468-BEAF-BB09AF75CDC0}" destId="{48D5FCA8-BB89-4809-83F3-A39D6B04BC65}" srcOrd="1" destOrd="0" presId="urn:microsoft.com/office/officeart/2005/8/layout/hierarchy3"/>
    <dgm:cxn modelId="{172AF864-BD51-4610-BBE2-CB6C448BE8F5}" type="presParOf" srcId="{268B9C57-1CE8-4A5D-A05B-2D7135E9E72B}" destId="{9D2597DC-1803-4D61-94CD-187927FB6979}" srcOrd="1" destOrd="0" presId="urn:microsoft.com/office/officeart/2005/8/layout/hierarchy3"/>
    <dgm:cxn modelId="{FE888B5C-EE3E-4AC8-8FF4-4BF362E25C1E}" type="presParOf" srcId="{9D2597DC-1803-4D61-94CD-187927FB6979}" destId="{1BD53ABB-6CAF-47CA-BBD6-EEB1D3434C77}" srcOrd="0" destOrd="0" presId="urn:microsoft.com/office/officeart/2005/8/layout/hierarchy3"/>
    <dgm:cxn modelId="{85DC3549-B8BE-49A3-B5AC-A4C8D78D265B}" type="presParOf" srcId="{1BD53ABB-6CAF-47CA-BBD6-EEB1D3434C77}" destId="{A192182F-7B50-4F00-B89B-923E1ED1067E}" srcOrd="0" destOrd="0" presId="urn:microsoft.com/office/officeart/2005/8/layout/hierarchy3"/>
    <dgm:cxn modelId="{69FAA2DD-D0ED-4E12-8756-17B58E59C545}" type="presParOf" srcId="{1BD53ABB-6CAF-47CA-BBD6-EEB1D3434C77}" destId="{41FE3D37-0933-4C63-A393-D6F19CC2C21D}" srcOrd="1" destOrd="0" presId="urn:microsoft.com/office/officeart/2005/8/layout/hierarchy3"/>
    <dgm:cxn modelId="{2B35E46C-C92F-4019-9BB0-4AADCB7620CF}" type="presParOf" srcId="{9D2597DC-1803-4D61-94CD-187927FB6979}" destId="{E148DDED-079E-49D4-946B-8DEB42C880B6}" srcOrd="1" destOrd="0" presId="urn:microsoft.com/office/officeart/2005/8/layout/hierarchy3"/>
    <dgm:cxn modelId="{BBB6AB03-605E-40B3-B903-E0A9056A47E7}" type="presParOf" srcId="{268B9C57-1CE8-4A5D-A05B-2D7135E9E72B}" destId="{FA72316B-055A-4A14-A3C5-1C00FCB9054B}" srcOrd="2" destOrd="0" presId="urn:microsoft.com/office/officeart/2005/8/layout/hierarchy3"/>
    <dgm:cxn modelId="{33CCC0B2-F2D8-4E3C-A246-6E9FB563411A}" type="presParOf" srcId="{FA72316B-055A-4A14-A3C5-1C00FCB9054B}" destId="{1FEB3A8F-5E8A-48AF-B150-33FF53A3D033}" srcOrd="0" destOrd="0" presId="urn:microsoft.com/office/officeart/2005/8/layout/hierarchy3"/>
    <dgm:cxn modelId="{92AA5AFE-4C3F-4883-8D3D-F4568B51DCC7}" type="presParOf" srcId="{1FEB3A8F-5E8A-48AF-B150-33FF53A3D033}" destId="{8375AE5C-A54A-4E34-9E26-939713B17C15}" srcOrd="0" destOrd="0" presId="urn:microsoft.com/office/officeart/2005/8/layout/hierarchy3"/>
    <dgm:cxn modelId="{F2015DA3-866F-4E84-BFDB-CE091B156FEB}" type="presParOf" srcId="{1FEB3A8F-5E8A-48AF-B150-33FF53A3D033}" destId="{7DF59A9E-C717-442C-A18E-2DC28F5F572A}" srcOrd="1" destOrd="0" presId="urn:microsoft.com/office/officeart/2005/8/layout/hierarchy3"/>
    <dgm:cxn modelId="{1300A2CF-EABF-403D-8D46-78900D2E761A}" type="presParOf" srcId="{FA72316B-055A-4A14-A3C5-1C00FCB9054B}" destId="{4CBB29BA-AD94-421A-AC59-11C6CA3597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C79E3-E8FE-4878-947E-DAC43BFF43D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FAC08ECD-2949-448A-AA3D-56B363847C71}">
      <dgm:prSet custT="1"/>
      <dgm:spPr/>
      <dgm:t>
        <a:bodyPr/>
        <a:lstStyle/>
        <a:p>
          <a:r>
            <a:rPr lang="en-GB" altLang="es-ES" sz="1200" b="1" dirty="0"/>
            <a:t>Navigation and menus</a:t>
          </a:r>
          <a:endParaRPr lang="es-ES" sz="1200" dirty="0"/>
        </a:p>
      </dgm:t>
    </dgm:pt>
    <dgm:pt modelId="{C5EC2FC6-8CA3-4340-8BFA-F7013BD353A7}" type="parTrans" cxnId="{1C386CB4-B763-40C0-A6E6-657B9064F6E3}">
      <dgm:prSet/>
      <dgm:spPr/>
      <dgm:t>
        <a:bodyPr/>
        <a:lstStyle/>
        <a:p>
          <a:endParaRPr lang="es-ES" sz="1200">
            <a:solidFill>
              <a:schemeClr val="tx1"/>
            </a:solidFill>
          </a:endParaRPr>
        </a:p>
      </dgm:t>
    </dgm:pt>
    <dgm:pt modelId="{6398BE4F-B2D5-4108-AF16-352F9DE41EFD}" type="sibTrans" cxnId="{1C386CB4-B763-40C0-A6E6-657B9064F6E3}">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8174DBE8-488F-4A30-BAF6-BA7AC9E8143A}">
      <dgm:prSet custT="1"/>
      <dgm:spPr/>
      <dgm:t>
        <a:bodyPr/>
        <a:lstStyle/>
        <a:p>
          <a:r>
            <a:rPr lang="en-GB" altLang="es-ES" sz="1200" b="1" dirty="0"/>
            <a:t>Information architecture (how an information space is structured).</a:t>
          </a:r>
          <a:endParaRPr lang="es-ES" sz="1200" dirty="0"/>
        </a:p>
      </dgm:t>
    </dgm:pt>
    <dgm:pt modelId="{044B48D6-FF7A-441E-891D-FD36E2B28FC7}" type="parTrans" cxnId="{A92B4730-B94F-45F8-B3C5-71F0AFE5AE4D}">
      <dgm:prSet/>
      <dgm:spPr/>
      <dgm:t>
        <a:bodyPr/>
        <a:lstStyle/>
        <a:p>
          <a:endParaRPr lang="es-ES" sz="1200">
            <a:solidFill>
              <a:schemeClr val="tx1"/>
            </a:solidFill>
          </a:endParaRPr>
        </a:p>
      </dgm:t>
    </dgm:pt>
    <dgm:pt modelId="{9D9D5ECE-A2F9-4BFF-97C7-A362F93D6DEE}" type="sibTrans" cxnId="{A92B4730-B94F-45F8-B3C5-71F0AFE5AE4D}">
      <dgm:prSet/>
      <dgm:spPr/>
      <dgm:t>
        <a:bodyPr/>
        <a:lstStyle/>
        <a:p>
          <a:endParaRPr lang="es-ES" sz="1200">
            <a:solidFill>
              <a:schemeClr val="tx1"/>
            </a:solidFill>
          </a:endParaRPr>
        </a:p>
      </dgm:t>
    </dgm:pt>
    <dgm:pt modelId="{B2F7EBB1-0183-4590-A961-84303F8536B9}">
      <dgm:prSet custT="1"/>
      <dgm:spPr/>
      <dgm:t>
        <a:bodyPr/>
        <a:lstStyle/>
        <a:p>
          <a:r>
            <a:rPr lang="en-GB" altLang="es-ES" sz="1200" b="1" dirty="0"/>
            <a:t>Link</a:t>
          </a:r>
          <a:endParaRPr lang="es-ES" sz="1200" dirty="0"/>
        </a:p>
      </dgm:t>
    </dgm:pt>
    <dgm:pt modelId="{10D1BABB-C355-4353-B306-FAE7F98CF208}" type="parTrans" cxnId="{F3DAF90C-A6DE-47BD-84B9-350FBE4B3757}">
      <dgm:prSet/>
      <dgm:spPr/>
      <dgm:t>
        <a:bodyPr/>
        <a:lstStyle/>
        <a:p>
          <a:endParaRPr lang="es-ES" sz="1200">
            <a:solidFill>
              <a:schemeClr val="tx1"/>
            </a:solidFill>
          </a:endParaRPr>
        </a:p>
      </dgm:t>
    </dgm:pt>
    <dgm:pt modelId="{0F5997DE-360D-4757-B824-9E3514ACD97A}" type="sibTrans" cxnId="{F3DAF90C-A6DE-47BD-84B9-350FBE4B3757}">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FDFDD107-9333-4014-8F10-37CF1C38A7C9}">
      <dgm:prSet custT="1"/>
      <dgm:spPr/>
      <dgm:t>
        <a:bodyPr/>
        <a:lstStyle/>
        <a:p>
          <a:r>
            <a:rPr lang="en-GB" altLang="es-ES" sz="1200" b="1" dirty="0"/>
            <a:t>Area or category names</a:t>
          </a:r>
          <a:endParaRPr lang="es-ES" sz="1200" dirty="0"/>
        </a:p>
      </dgm:t>
    </dgm:pt>
    <dgm:pt modelId="{51A9B5A4-108C-4845-95EF-3BA224591206}" type="parTrans" cxnId="{EE454172-E2AE-4918-BB11-BBE326F93A54}">
      <dgm:prSet/>
      <dgm:spPr/>
      <dgm:t>
        <a:bodyPr/>
        <a:lstStyle/>
        <a:p>
          <a:endParaRPr lang="es-ES" sz="1200">
            <a:solidFill>
              <a:schemeClr val="tx1"/>
            </a:solidFill>
          </a:endParaRPr>
        </a:p>
      </dgm:t>
    </dgm:pt>
    <dgm:pt modelId="{7FC1014D-DADB-469D-B3E3-AC694EC5EE7F}" type="sibTrans" cxnId="{EE454172-E2AE-4918-BB11-BBE326F93A54}">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3C27647A-9332-4C2A-8642-CCC9FD25163A}" type="pres">
      <dgm:prSet presAssocID="{D62C79E3-E8FE-4878-947E-DAC43BFF43D1}" presName="outerComposite" presStyleCnt="0">
        <dgm:presLayoutVars>
          <dgm:chMax val="5"/>
          <dgm:dir/>
          <dgm:resizeHandles val="exact"/>
        </dgm:presLayoutVars>
      </dgm:prSet>
      <dgm:spPr/>
    </dgm:pt>
    <dgm:pt modelId="{094F64E7-6BC5-4929-A98B-5A263A63F312}" type="pres">
      <dgm:prSet presAssocID="{D62C79E3-E8FE-4878-947E-DAC43BFF43D1}" presName="dummyMaxCanvas" presStyleCnt="0">
        <dgm:presLayoutVars/>
      </dgm:prSet>
      <dgm:spPr/>
    </dgm:pt>
    <dgm:pt modelId="{A8AA6ADC-9353-4CFF-892C-5ED02DB22A34}" type="pres">
      <dgm:prSet presAssocID="{D62C79E3-E8FE-4878-947E-DAC43BFF43D1}" presName="FourNodes_1" presStyleLbl="node1" presStyleIdx="0" presStyleCnt="4">
        <dgm:presLayoutVars>
          <dgm:bulletEnabled val="1"/>
        </dgm:presLayoutVars>
      </dgm:prSet>
      <dgm:spPr/>
    </dgm:pt>
    <dgm:pt modelId="{19DF2F7B-C0A6-4D79-BAAE-4E7E67C08F57}" type="pres">
      <dgm:prSet presAssocID="{D62C79E3-E8FE-4878-947E-DAC43BFF43D1}" presName="FourNodes_2" presStyleLbl="node1" presStyleIdx="1" presStyleCnt="4">
        <dgm:presLayoutVars>
          <dgm:bulletEnabled val="1"/>
        </dgm:presLayoutVars>
      </dgm:prSet>
      <dgm:spPr/>
    </dgm:pt>
    <dgm:pt modelId="{110667FD-9B1F-4431-9A6D-F12019C33BB1}" type="pres">
      <dgm:prSet presAssocID="{D62C79E3-E8FE-4878-947E-DAC43BFF43D1}" presName="FourNodes_3" presStyleLbl="node1" presStyleIdx="2" presStyleCnt="4">
        <dgm:presLayoutVars>
          <dgm:bulletEnabled val="1"/>
        </dgm:presLayoutVars>
      </dgm:prSet>
      <dgm:spPr/>
    </dgm:pt>
    <dgm:pt modelId="{AEBB59F1-A66C-4952-A909-E1F19F6B580F}" type="pres">
      <dgm:prSet presAssocID="{D62C79E3-E8FE-4878-947E-DAC43BFF43D1}" presName="FourNodes_4" presStyleLbl="node1" presStyleIdx="3" presStyleCnt="4">
        <dgm:presLayoutVars>
          <dgm:bulletEnabled val="1"/>
        </dgm:presLayoutVars>
      </dgm:prSet>
      <dgm:spPr/>
    </dgm:pt>
    <dgm:pt modelId="{137E2567-5B31-4120-96C1-EB8800B0F446}" type="pres">
      <dgm:prSet presAssocID="{D62C79E3-E8FE-4878-947E-DAC43BFF43D1}" presName="FourConn_1-2" presStyleLbl="fgAccFollowNode1" presStyleIdx="0" presStyleCnt="3">
        <dgm:presLayoutVars>
          <dgm:bulletEnabled val="1"/>
        </dgm:presLayoutVars>
      </dgm:prSet>
      <dgm:spPr/>
    </dgm:pt>
    <dgm:pt modelId="{36D489FF-583E-417B-8F92-8C9F7157A53D}" type="pres">
      <dgm:prSet presAssocID="{D62C79E3-E8FE-4878-947E-DAC43BFF43D1}" presName="FourConn_2-3" presStyleLbl="fgAccFollowNode1" presStyleIdx="1" presStyleCnt="3">
        <dgm:presLayoutVars>
          <dgm:bulletEnabled val="1"/>
        </dgm:presLayoutVars>
      </dgm:prSet>
      <dgm:spPr/>
    </dgm:pt>
    <dgm:pt modelId="{A832224C-7851-481C-AF4E-8539C7667CAC}" type="pres">
      <dgm:prSet presAssocID="{D62C79E3-E8FE-4878-947E-DAC43BFF43D1}" presName="FourConn_3-4" presStyleLbl="fgAccFollowNode1" presStyleIdx="2" presStyleCnt="3">
        <dgm:presLayoutVars>
          <dgm:bulletEnabled val="1"/>
        </dgm:presLayoutVars>
      </dgm:prSet>
      <dgm:spPr/>
    </dgm:pt>
    <dgm:pt modelId="{B3C0E64B-642F-4705-B34A-4BA4F5DA2FB6}" type="pres">
      <dgm:prSet presAssocID="{D62C79E3-E8FE-4878-947E-DAC43BFF43D1}" presName="FourNodes_1_text" presStyleLbl="node1" presStyleIdx="3" presStyleCnt="4">
        <dgm:presLayoutVars>
          <dgm:bulletEnabled val="1"/>
        </dgm:presLayoutVars>
      </dgm:prSet>
      <dgm:spPr/>
    </dgm:pt>
    <dgm:pt modelId="{09814E7C-CF93-46D9-8200-03ACE8ACE57D}" type="pres">
      <dgm:prSet presAssocID="{D62C79E3-E8FE-4878-947E-DAC43BFF43D1}" presName="FourNodes_2_text" presStyleLbl="node1" presStyleIdx="3" presStyleCnt="4">
        <dgm:presLayoutVars>
          <dgm:bulletEnabled val="1"/>
        </dgm:presLayoutVars>
      </dgm:prSet>
      <dgm:spPr/>
    </dgm:pt>
    <dgm:pt modelId="{A192C30E-C925-4BC0-9918-DF88A7DC358C}" type="pres">
      <dgm:prSet presAssocID="{D62C79E3-E8FE-4878-947E-DAC43BFF43D1}" presName="FourNodes_3_text" presStyleLbl="node1" presStyleIdx="3" presStyleCnt="4">
        <dgm:presLayoutVars>
          <dgm:bulletEnabled val="1"/>
        </dgm:presLayoutVars>
      </dgm:prSet>
      <dgm:spPr/>
    </dgm:pt>
    <dgm:pt modelId="{CC143131-10BE-4BF2-A346-B8CA85945480}" type="pres">
      <dgm:prSet presAssocID="{D62C79E3-E8FE-4878-947E-DAC43BFF43D1}" presName="FourNodes_4_text" presStyleLbl="node1" presStyleIdx="3" presStyleCnt="4">
        <dgm:presLayoutVars>
          <dgm:bulletEnabled val="1"/>
        </dgm:presLayoutVars>
      </dgm:prSet>
      <dgm:spPr/>
    </dgm:pt>
  </dgm:ptLst>
  <dgm:cxnLst>
    <dgm:cxn modelId="{F3DAF90C-A6DE-47BD-84B9-350FBE4B3757}" srcId="{D62C79E3-E8FE-4878-947E-DAC43BFF43D1}" destId="{B2F7EBB1-0183-4590-A961-84303F8536B9}" srcOrd="2" destOrd="0" parTransId="{10D1BABB-C355-4353-B306-FAE7F98CF208}" sibTransId="{0F5997DE-360D-4757-B824-9E3514ACD97A}"/>
    <dgm:cxn modelId="{C085CC1F-D84F-4D78-A068-6B35DC538662}" type="presOf" srcId="{8174DBE8-488F-4A30-BAF6-BA7AC9E8143A}" destId="{AEBB59F1-A66C-4952-A909-E1F19F6B580F}" srcOrd="0" destOrd="0" presId="urn:microsoft.com/office/officeart/2005/8/layout/vProcess5"/>
    <dgm:cxn modelId="{A92B4730-B94F-45F8-B3C5-71F0AFE5AE4D}" srcId="{D62C79E3-E8FE-4878-947E-DAC43BFF43D1}" destId="{8174DBE8-488F-4A30-BAF6-BA7AC9E8143A}" srcOrd="3" destOrd="0" parTransId="{044B48D6-FF7A-441E-891D-FD36E2B28FC7}" sibTransId="{9D9D5ECE-A2F9-4BFF-97C7-A362F93D6DEE}"/>
    <dgm:cxn modelId="{75BE4735-4A4B-4743-B07A-37D11CC86937}" type="presOf" srcId="{FDFDD107-9333-4014-8F10-37CF1C38A7C9}" destId="{09814E7C-CF93-46D9-8200-03ACE8ACE57D}" srcOrd="1" destOrd="0" presId="urn:microsoft.com/office/officeart/2005/8/layout/vProcess5"/>
    <dgm:cxn modelId="{8E29DC6C-DAED-4AA4-B03A-A769141DCCBC}" type="presOf" srcId="{B2F7EBB1-0183-4590-A961-84303F8536B9}" destId="{110667FD-9B1F-4431-9A6D-F12019C33BB1}" srcOrd="0" destOrd="0" presId="urn:microsoft.com/office/officeart/2005/8/layout/vProcess5"/>
    <dgm:cxn modelId="{B26ADC70-99C8-454A-BD07-A00263105184}" type="presOf" srcId="{8174DBE8-488F-4A30-BAF6-BA7AC9E8143A}" destId="{CC143131-10BE-4BF2-A346-B8CA85945480}" srcOrd="1" destOrd="0" presId="urn:microsoft.com/office/officeart/2005/8/layout/vProcess5"/>
    <dgm:cxn modelId="{EE454172-E2AE-4918-BB11-BBE326F93A54}" srcId="{D62C79E3-E8FE-4878-947E-DAC43BFF43D1}" destId="{FDFDD107-9333-4014-8F10-37CF1C38A7C9}" srcOrd="1" destOrd="0" parTransId="{51A9B5A4-108C-4845-95EF-3BA224591206}" sibTransId="{7FC1014D-DADB-469D-B3E3-AC694EC5EE7F}"/>
    <dgm:cxn modelId="{DD832C73-5A12-4467-97E3-95C796848AFC}" type="presOf" srcId="{D62C79E3-E8FE-4878-947E-DAC43BFF43D1}" destId="{3C27647A-9332-4C2A-8642-CCC9FD25163A}" srcOrd="0" destOrd="0" presId="urn:microsoft.com/office/officeart/2005/8/layout/vProcess5"/>
    <dgm:cxn modelId="{008A5853-C064-4713-BD2C-B3A55C1CE44A}" type="presOf" srcId="{0F5997DE-360D-4757-B824-9E3514ACD97A}" destId="{A832224C-7851-481C-AF4E-8539C7667CAC}" srcOrd="0" destOrd="0" presId="urn:microsoft.com/office/officeart/2005/8/layout/vProcess5"/>
    <dgm:cxn modelId="{53704CA2-37B1-43A3-A14F-FA863973280D}" type="presOf" srcId="{7FC1014D-DADB-469D-B3E3-AC694EC5EE7F}" destId="{36D489FF-583E-417B-8F92-8C9F7157A53D}" srcOrd="0" destOrd="0" presId="urn:microsoft.com/office/officeart/2005/8/layout/vProcess5"/>
    <dgm:cxn modelId="{C41F51A3-A88F-4FF8-9C8C-725031B816A8}" type="presOf" srcId="{FDFDD107-9333-4014-8F10-37CF1C38A7C9}" destId="{19DF2F7B-C0A6-4D79-BAAE-4E7E67C08F57}" srcOrd="0" destOrd="0" presId="urn:microsoft.com/office/officeart/2005/8/layout/vProcess5"/>
    <dgm:cxn modelId="{1C386CB4-B763-40C0-A6E6-657B9064F6E3}" srcId="{D62C79E3-E8FE-4878-947E-DAC43BFF43D1}" destId="{FAC08ECD-2949-448A-AA3D-56B363847C71}" srcOrd="0" destOrd="0" parTransId="{C5EC2FC6-8CA3-4340-8BFA-F7013BD353A7}" sibTransId="{6398BE4F-B2D5-4108-AF16-352F9DE41EFD}"/>
    <dgm:cxn modelId="{325F14CD-B79B-4BED-9523-D06575F26CBC}" type="presOf" srcId="{FAC08ECD-2949-448A-AA3D-56B363847C71}" destId="{B3C0E64B-642F-4705-B34A-4BA4F5DA2FB6}" srcOrd="1" destOrd="0" presId="urn:microsoft.com/office/officeart/2005/8/layout/vProcess5"/>
    <dgm:cxn modelId="{60FA3DD7-D877-44A3-A26B-33965DEF3DC5}" type="presOf" srcId="{FAC08ECD-2949-448A-AA3D-56B363847C71}" destId="{A8AA6ADC-9353-4CFF-892C-5ED02DB22A34}" srcOrd="0" destOrd="0" presId="urn:microsoft.com/office/officeart/2005/8/layout/vProcess5"/>
    <dgm:cxn modelId="{7EE2B1DA-52B7-4054-9398-AA45354CAAF8}" type="presOf" srcId="{6398BE4F-B2D5-4108-AF16-352F9DE41EFD}" destId="{137E2567-5B31-4120-96C1-EB8800B0F446}" srcOrd="0" destOrd="0" presId="urn:microsoft.com/office/officeart/2005/8/layout/vProcess5"/>
    <dgm:cxn modelId="{79F949DC-6A86-43A8-A7A2-0C442759AE3E}" type="presOf" srcId="{B2F7EBB1-0183-4590-A961-84303F8536B9}" destId="{A192C30E-C925-4BC0-9918-DF88A7DC358C}" srcOrd="1" destOrd="0" presId="urn:microsoft.com/office/officeart/2005/8/layout/vProcess5"/>
    <dgm:cxn modelId="{DC262C9D-2B03-4C9D-9ABE-DC437CA641AA}" type="presParOf" srcId="{3C27647A-9332-4C2A-8642-CCC9FD25163A}" destId="{094F64E7-6BC5-4929-A98B-5A263A63F312}" srcOrd="0" destOrd="0" presId="urn:microsoft.com/office/officeart/2005/8/layout/vProcess5"/>
    <dgm:cxn modelId="{138A422E-0747-4479-AC60-44843A304AD2}" type="presParOf" srcId="{3C27647A-9332-4C2A-8642-CCC9FD25163A}" destId="{A8AA6ADC-9353-4CFF-892C-5ED02DB22A34}" srcOrd="1" destOrd="0" presId="urn:microsoft.com/office/officeart/2005/8/layout/vProcess5"/>
    <dgm:cxn modelId="{ADE934ED-5C68-4488-931A-32BD98B776CF}" type="presParOf" srcId="{3C27647A-9332-4C2A-8642-CCC9FD25163A}" destId="{19DF2F7B-C0A6-4D79-BAAE-4E7E67C08F57}" srcOrd="2" destOrd="0" presId="urn:microsoft.com/office/officeart/2005/8/layout/vProcess5"/>
    <dgm:cxn modelId="{8F44BE4F-EDBD-43CC-91CA-F202C613D381}" type="presParOf" srcId="{3C27647A-9332-4C2A-8642-CCC9FD25163A}" destId="{110667FD-9B1F-4431-9A6D-F12019C33BB1}" srcOrd="3" destOrd="0" presId="urn:microsoft.com/office/officeart/2005/8/layout/vProcess5"/>
    <dgm:cxn modelId="{D7B6DEC8-4EF5-4E9F-B5F0-E5173CC0D3A6}" type="presParOf" srcId="{3C27647A-9332-4C2A-8642-CCC9FD25163A}" destId="{AEBB59F1-A66C-4952-A909-E1F19F6B580F}" srcOrd="4" destOrd="0" presId="urn:microsoft.com/office/officeart/2005/8/layout/vProcess5"/>
    <dgm:cxn modelId="{F2B51C91-7FBE-43CE-8942-7CD8E4E3715A}" type="presParOf" srcId="{3C27647A-9332-4C2A-8642-CCC9FD25163A}" destId="{137E2567-5B31-4120-96C1-EB8800B0F446}" srcOrd="5" destOrd="0" presId="urn:microsoft.com/office/officeart/2005/8/layout/vProcess5"/>
    <dgm:cxn modelId="{1851EF1C-243F-4753-B0FB-86225D4D69A1}" type="presParOf" srcId="{3C27647A-9332-4C2A-8642-CCC9FD25163A}" destId="{36D489FF-583E-417B-8F92-8C9F7157A53D}" srcOrd="6" destOrd="0" presId="urn:microsoft.com/office/officeart/2005/8/layout/vProcess5"/>
    <dgm:cxn modelId="{230BD11E-327F-4559-81D4-5C4D787DD1CE}" type="presParOf" srcId="{3C27647A-9332-4C2A-8642-CCC9FD25163A}" destId="{A832224C-7851-481C-AF4E-8539C7667CAC}" srcOrd="7" destOrd="0" presId="urn:microsoft.com/office/officeart/2005/8/layout/vProcess5"/>
    <dgm:cxn modelId="{C9FC2C77-9232-4E3F-8BB2-DC3131DC6AE4}" type="presParOf" srcId="{3C27647A-9332-4C2A-8642-CCC9FD25163A}" destId="{B3C0E64B-642F-4705-B34A-4BA4F5DA2FB6}" srcOrd="8" destOrd="0" presId="urn:microsoft.com/office/officeart/2005/8/layout/vProcess5"/>
    <dgm:cxn modelId="{B955310D-75C8-4734-91B9-6E4793747BBB}" type="presParOf" srcId="{3C27647A-9332-4C2A-8642-CCC9FD25163A}" destId="{09814E7C-CF93-46D9-8200-03ACE8ACE57D}" srcOrd="9" destOrd="0" presId="urn:microsoft.com/office/officeart/2005/8/layout/vProcess5"/>
    <dgm:cxn modelId="{BFBD6376-1AF9-414F-84F8-BEE32F361575}" type="presParOf" srcId="{3C27647A-9332-4C2A-8642-CCC9FD25163A}" destId="{A192C30E-C925-4BC0-9918-DF88A7DC358C}" srcOrd="10" destOrd="0" presId="urn:microsoft.com/office/officeart/2005/8/layout/vProcess5"/>
    <dgm:cxn modelId="{F546AFFB-6FE9-4CC0-B3BE-B6D09D2EDD28}" type="presParOf" srcId="{3C27647A-9332-4C2A-8642-CCC9FD25163A}" destId="{CC143131-10BE-4BF2-A346-B8CA859454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E727F4-AA8C-4F15-BC71-E46A03387FE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9034526A-6BBC-437A-AF85-3BEF158D709E}">
      <dgm:prSet custT="1"/>
      <dgm:spPr/>
      <dgm:t>
        <a:bodyPr/>
        <a:lstStyle/>
        <a:p>
          <a:r>
            <a:rPr lang="en-GB" altLang="es-ES" sz="1200" b="1" dirty="0">
              <a:solidFill>
                <a:schemeClr val="tx1"/>
              </a:solidFill>
            </a:rPr>
            <a:t>The structure of a site must correspond to the expectations of those who use it.</a:t>
          </a:r>
          <a:endParaRPr lang="es-ES" sz="1200" dirty="0">
            <a:solidFill>
              <a:schemeClr val="tx1"/>
            </a:solidFill>
          </a:endParaRPr>
        </a:p>
      </dgm:t>
    </dgm:pt>
    <dgm:pt modelId="{4E99B243-7293-4BFE-803A-FD2F0FD2597D}" type="parTrans" cxnId="{2EC78DAD-A1E8-440D-ABFC-C6AD655B5788}">
      <dgm:prSet/>
      <dgm:spPr/>
      <dgm:t>
        <a:bodyPr/>
        <a:lstStyle/>
        <a:p>
          <a:endParaRPr lang="es-ES">
            <a:solidFill>
              <a:schemeClr val="tx1"/>
            </a:solidFill>
          </a:endParaRPr>
        </a:p>
      </dgm:t>
    </dgm:pt>
    <dgm:pt modelId="{E6BF2086-8A85-43F9-8C63-9D43AE61C2DF}" type="sibTrans" cxnId="{2EC78DAD-A1E8-440D-ABFC-C6AD655B5788}">
      <dgm:prSet/>
      <dgm:spPr/>
      <dgm:t>
        <a:bodyPr/>
        <a:lstStyle/>
        <a:p>
          <a:endParaRPr lang="es-ES">
            <a:solidFill>
              <a:schemeClr val="tx1"/>
            </a:solidFill>
          </a:endParaRPr>
        </a:p>
      </dgm:t>
    </dgm:pt>
    <dgm:pt modelId="{D219125C-76F6-4CF6-A6E3-2C79B252CCCB}">
      <dgm:prSet custT="1"/>
      <dgm:spPr/>
      <dgm:t>
        <a:bodyPr/>
        <a:lstStyle/>
        <a:p>
          <a:r>
            <a:rPr lang="en-GB" altLang="es-ES" sz="1200" b="1" dirty="0">
              <a:solidFill>
                <a:schemeClr val="tx1"/>
              </a:solidFill>
            </a:rPr>
            <a:t>The more natural and obvious the navigation is, the more willingly the user will   return to that website.</a:t>
          </a:r>
          <a:endParaRPr lang="es-ES" sz="1200" dirty="0">
            <a:solidFill>
              <a:schemeClr val="tx1"/>
            </a:solidFill>
          </a:endParaRPr>
        </a:p>
      </dgm:t>
    </dgm:pt>
    <dgm:pt modelId="{9DFCC620-F18E-4F02-AA9D-A92A4F3B8BCF}" type="parTrans" cxnId="{F4D0A824-02EA-47ED-810A-83A4F53467A5}">
      <dgm:prSet/>
      <dgm:spPr/>
      <dgm:t>
        <a:bodyPr/>
        <a:lstStyle/>
        <a:p>
          <a:endParaRPr lang="es-ES">
            <a:solidFill>
              <a:schemeClr val="tx1"/>
            </a:solidFill>
          </a:endParaRPr>
        </a:p>
      </dgm:t>
    </dgm:pt>
    <dgm:pt modelId="{FA403563-56E6-4A95-8542-938011564CCD}" type="sibTrans" cxnId="{F4D0A824-02EA-47ED-810A-83A4F53467A5}">
      <dgm:prSet/>
      <dgm:spPr/>
      <dgm:t>
        <a:bodyPr/>
        <a:lstStyle/>
        <a:p>
          <a:endParaRPr lang="es-ES">
            <a:solidFill>
              <a:schemeClr val="tx1"/>
            </a:solidFill>
          </a:endParaRPr>
        </a:p>
      </dgm:t>
    </dgm:pt>
    <dgm:pt modelId="{E7A97B88-DD96-4BDD-A8A0-7B320F331EAF}">
      <dgm:prSet custT="1"/>
      <dgm:spPr/>
      <dgm:t>
        <a:bodyPr/>
        <a:lstStyle/>
        <a:p>
          <a:r>
            <a:rPr lang="en-GB" altLang="es-ES" sz="1200" b="1" dirty="0">
              <a:solidFill>
                <a:schemeClr val="tx1"/>
              </a:solidFill>
            </a:rPr>
            <a:t>The IT architecture of a site depends on the specific objectives of that site and its users.</a:t>
          </a:r>
          <a:endParaRPr lang="es-ES" sz="1200" dirty="0">
            <a:solidFill>
              <a:schemeClr val="tx1"/>
            </a:solidFill>
          </a:endParaRPr>
        </a:p>
      </dgm:t>
    </dgm:pt>
    <dgm:pt modelId="{D3C9539F-A144-4DAB-A4E2-E5920AFF4FDF}" type="parTrans" cxnId="{23D02CC9-598A-4057-BBB2-CF842B077570}">
      <dgm:prSet/>
      <dgm:spPr/>
      <dgm:t>
        <a:bodyPr/>
        <a:lstStyle/>
        <a:p>
          <a:endParaRPr lang="es-ES">
            <a:solidFill>
              <a:schemeClr val="tx1"/>
            </a:solidFill>
          </a:endParaRPr>
        </a:p>
      </dgm:t>
    </dgm:pt>
    <dgm:pt modelId="{817B35AF-43D6-4C5D-A88F-76171D664C86}" type="sibTrans" cxnId="{23D02CC9-598A-4057-BBB2-CF842B077570}">
      <dgm:prSet/>
      <dgm:spPr/>
      <dgm:t>
        <a:bodyPr/>
        <a:lstStyle/>
        <a:p>
          <a:endParaRPr lang="es-ES">
            <a:solidFill>
              <a:schemeClr val="tx1"/>
            </a:solidFill>
          </a:endParaRPr>
        </a:p>
      </dgm:t>
    </dgm:pt>
    <dgm:pt modelId="{12E4063B-2AB1-4B22-8D7D-7D2CD7AE5AA3}" type="pres">
      <dgm:prSet presAssocID="{9EE727F4-AA8C-4F15-BC71-E46A03387FEE}" presName="linear" presStyleCnt="0">
        <dgm:presLayoutVars>
          <dgm:dir/>
          <dgm:animLvl val="lvl"/>
          <dgm:resizeHandles val="exact"/>
        </dgm:presLayoutVars>
      </dgm:prSet>
      <dgm:spPr/>
    </dgm:pt>
    <dgm:pt modelId="{25EF1AB3-F86B-4E11-AD14-1BE455817D7E}" type="pres">
      <dgm:prSet presAssocID="{9034526A-6BBC-437A-AF85-3BEF158D709E}" presName="parentLin" presStyleCnt="0"/>
      <dgm:spPr/>
    </dgm:pt>
    <dgm:pt modelId="{44AD751E-0D09-448B-83AA-BA0AC0C6CA54}" type="pres">
      <dgm:prSet presAssocID="{9034526A-6BBC-437A-AF85-3BEF158D709E}" presName="parentLeftMargin" presStyleLbl="node1" presStyleIdx="0" presStyleCnt="3"/>
      <dgm:spPr/>
    </dgm:pt>
    <dgm:pt modelId="{EDB9D32F-0D76-4643-8292-8A781C730E07}" type="pres">
      <dgm:prSet presAssocID="{9034526A-6BBC-437A-AF85-3BEF158D709E}" presName="parentText" presStyleLbl="node1" presStyleIdx="0" presStyleCnt="3" custScaleX="123978" custScaleY="329025">
        <dgm:presLayoutVars>
          <dgm:chMax val="0"/>
          <dgm:bulletEnabled val="1"/>
        </dgm:presLayoutVars>
      </dgm:prSet>
      <dgm:spPr/>
    </dgm:pt>
    <dgm:pt modelId="{789552F1-159F-48D8-A43D-C7204C2E563D}" type="pres">
      <dgm:prSet presAssocID="{9034526A-6BBC-437A-AF85-3BEF158D709E}" presName="negativeSpace" presStyleCnt="0"/>
      <dgm:spPr/>
    </dgm:pt>
    <dgm:pt modelId="{E6942BD1-8DC0-4FF8-A740-79DF3BFBB301}" type="pres">
      <dgm:prSet presAssocID="{9034526A-6BBC-437A-AF85-3BEF158D709E}" presName="childText" presStyleLbl="conFgAcc1" presStyleIdx="0" presStyleCnt="3">
        <dgm:presLayoutVars>
          <dgm:bulletEnabled val="1"/>
        </dgm:presLayoutVars>
      </dgm:prSet>
      <dgm:spPr/>
    </dgm:pt>
    <dgm:pt modelId="{587361BA-5269-472A-AA26-A39556DC1C6F}" type="pres">
      <dgm:prSet presAssocID="{E6BF2086-8A85-43F9-8C63-9D43AE61C2DF}" presName="spaceBetweenRectangles" presStyleCnt="0"/>
      <dgm:spPr/>
    </dgm:pt>
    <dgm:pt modelId="{62B49B60-E0D0-4578-90DA-12AFF5D3DCC6}" type="pres">
      <dgm:prSet presAssocID="{D219125C-76F6-4CF6-A6E3-2C79B252CCCB}" presName="parentLin" presStyleCnt="0"/>
      <dgm:spPr/>
    </dgm:pt>
    <dgm:pt modelId="{F2E9225C-C064-4036-A707-7B446CD49ED0}" type="pres">
      <dgm:prSet presAssocID="{D219125C-76F6-4CF6-A6E3-2C79B252CCCB}" presName="parentLeftMargin" presStyleLbl="node1" presStyleIdx="0" presStyleCnt="3"/>
      <dgm:spPr/>
    </dgm:pt>
    <dgm:pt modelId="{02988D76-A7E1-4594-A1FD-5DFFD24CC06B}" type="pres">
      <dgm:prSet presAssocID="{D219125C-76F6-4CF6-A6E3-2C79B252CCCB}" presName="parentText" presStyleLbl="node1" presStyleIdx="1" presStyleCnt="3" custScaleX="123978" custScaleY="329025">
        <dgm:presLayoutVars>
          <dgm:chMax val="0"/>
          <dgm:bulletEnabled val="1"/>
        </dgm:presLayoutVars>
      </dgm:prSet>
      <dgm:spPr/>
    </dgm:pt>
    <dgm:pt modelId="{94147603-A528-422B-901D-BE65571CBEEA}" type="pres">
      <dgm:prSet presAssocID="{D219125C-76F6-4CF6-A6E3-2C79B252CCCB}" presName="negativeSpace" presStyleCnt="0"/>
      <dgm:spPr/>
    </dgm:pt>
    <dgm:pt modelId="{489EDF02-9507-4398-84B2-B00843BDC331}" type="pres">
      <dgm:prSet presAssocID="{D219125C-76F6-4CF6-A6E3-2C79B252CCCB}" presName="childText" presStyleLbl="conFgAcc1" presStyleIdx="1" presStyleCnt="3">
        <dgm:presLayoutVars>
          <dgm:bulletEnabled val="1"/>
        </dgm:presLayoutVars>
      </dgm:prSet>
      <dgm:spPr/>
    </dgm:pt>
    <dgm:pt modelId="{3001E497-2974-4299-A414-E67D85675D1D}" type="pres">
      <dgm:prSet presAssocID="{FA403563-56E6-4A95-8542-938011564CCD}" presName="spaceBetweenRectangles" presStyleCnt="0"/>
      <dgm:spPr/>
    </dgm:pt>
    <dgm:pt modelId="{E21EF812-6F25-4E59-AEFB-EA2F83C98EE4}" type="pres">
      <dgm:prSet presAssocID="{E7A97B88-DD96-4BDD-A8A0-7B320F331EAF}" presName="parentLin" presStyleCnt="0"/>
      <dgm:spPr/>
    </dgm:pt>
    <dgm:pt modelId="{CA7D2A67-E697-4C0C-B9CB-6087D65E79CD}" type="pres">
      <dgm:prSet presAssocID="{E7A97B88-DD96-4BDD-A8A0-7B320F331EAF}" presName="parentLeftMargin" presStyleLbl="node1" presStyleIdx="1" presStyleCnt="3"/>
      <dgm:spPr/>
    </dgm:pt>
    <dgm:pt modelId="{B6C65555-BEE6-4A0F-AF3E-FEC1E83C30C0}" type="pres">
      <dgm:prSet presAssocID="{E7A97B88-DD96-4BDD-A8A0-7B320F331EAF}" presName="parentText" presStyleLbl="node1" presStyleIdx="2" presStyleCnt="3" custScaleX="123978" custScaleY="329025">
        <dgm:presLayoutVars>
          <dgm:chMax val="0"/>
          <dgm:bulletEnabled val="1"/>
        </dgm:presLayoutVars>
      </dgm:prSet>
      <dgm:spPr/>
    </dgm:pt>
    <dgm:pt modelId="{F1A5F13F-8268-4F90-BAE7-073022AC521B}" type="pres">
      <dgm:prSet presAssocID="{E7A97B88-DD96-4BDD-A8A0-7B320F331EAF}" presName="negativeSpace" presStyleCnt="0"/>
      <dgm:spPr/>
    </dgm:pt>
    <dgm:pt modelId="{1402A415-1E4A-4121-9618-773DA39B9C28}" type="pres">
      <dgm:prSet presAssocID="{E7A97B88-DD96-4BDD-A8A0-7B320F331EAF}" presName="childText" presStyleLbl="conFgAcc1" presStyleIdx="2" presStyleCnt="3">
        <dgm:presLayoutVars>
          <dgm:bulletEnabled val="1"/>
        </dgm:presLayoutVars>
      </dgm:prSet>
      <dgm:spPr/>
    </dgm:pt>
  </dgm:ptLst>
  <dgm:cxnLst>
    <dgm:cxn modelId="{91C2000D-FA7A-46B0-AAE7-B7F33F6A392D}" type="presOf" srcId="{D219125C-76F6-4CF6-A6E3-2C79B252CCCB}" destId="{F2E9225C-C064-4036-A707-7B446CD49ED0}" srcOrd="0" destOrd="0" presId="urn:microsoft.com/office/officeart/2005/8/layout/list1"/>
    <dgm:cxn modelId="{A236CC22-AE37-4278-B709-33E1C2B09C8A}" type="presOf" srcId="{9034526A-6BBC-437A-AF85-3BEF158D709E}" destId="{EDB9D32F-0D76-4643-8292-8A781C730E07}" srcOrd="1" destOrd="0" presId="urn:microsoft.com/office/officeart/2005/8/layout/list1"/>
    <dgm:cxn modelId="{F4D0A824-02EA-47ED-810A-83A4F53467A5}" srcId="{9EE727F4-AA8C-4F15-BC71-E46A03387FEE}" destId="{D219125C-76F6-4CF6-A6E3-2C79B252CCCB}" srcOrd="1" destOrd="0" parTransId="{9DFCC620-F18E-4F02-AA9D-A92A4F3B8BCF}" sibTransId="{FA403563-56E6-4A95-8542-938011564CCD}"/>
    <dgm:cxn modelId="{A6221C4C-5B38-4618-9BAF-A960D429361F}" type="presOf" srcId="{E7A97B88-DD96-4BDD-A8A0-7B320F331EAF}" destId="{B6C65555-BEE6-4A0F-AF3E-FEC1E83C30C0}" srcOrd="1" destOrd="0" presId="urn:microsoft.com/office/officeart/2005/8/layout/list1"/>
    <dgm:cxn modelId="{2EC78DAD-A1E8-440D-ABFC-C6AD655B5788}" srcId="{9EE727F4-AA8C-4F15-BC71-E46A03387FEE}" destId="{9034526A-6BBC-437A-AF85-3BEF158D709E}" srcOrd="0" destOrd="0" parTransId="{4E99B243-7293-4BFE-803A-FD2F0FD2597D}" sibTransId="{E6BF2086-8A85-43F9-8C63-9D43AE61C2DF}"/>
    <dgm:cxn modelId="{23D02CC9-598A-4057-BBB2-CF842B077570}" srcId="{9EE727F4-AA8C-4F15-BC71-E46A03387FEE}" destId="{E7A97B88-DD96-4BDD-A8A0-7B320F331EAF}" srcOrd="2" destOrd="0" parTransId="{D3C9539F-A144-4DAB-A4E2-E5920AFF4FDF}" sibTransId="{817B35AF-43D6-4C5D-A88F-76171D664C86}"/>
    <dgm:cxn modelId="{245540CC-7408-4561-923A-B7DF6ACD9CA7}" type="presOf" srcId="{E7A97B88-DD96-4BDD-A8A0-7B320F331EAF}" destId="{CA7D2A67-E697-4C0C-B9CB-6087D65E79CD}" srcOrd="0" destOrd="0" presId="urn:microsoft.com/office/officeart/2005/8/layout/list1"/>
    <dgm:cxn modelId="{5C00E9FB-293A-45E8-94F7-590727B6B4C9}" type="presOf" srcId="{9EE727F4-AA8C-4F15-BC71-E46A03387FEE}" destId="{12E4063B-2AB1-4B22-8D7D-7D2CD7AE5AA3}" srcOrd="0" destOrd="0" presId="urn:microsoft.com/office/officeart/2005/8/layout/list1"/>
    <dgm:cxn modelId="{E4D061FD-B13E-4449-94B5-E68822F198E2}" type="presOf" srcId="{9034526A-6BBC-437A-AF85-3BEF158D709E}" destId="{44AD751E-0D09-448B-83AA-BA0AC0C6CA54}" srcOrd="0" destOrd="0" presId="urn:microsoft.com/office/officeart/2005/8/layout/list1"/>
    <dgm:cxn modelId="{1ED4E9FE-35E5-444F-9D37-85375360A7E7}" type="presOf" srcId="{D219125C-76F6-4CF6-A6E3-2C79B252CCCB}" destId="{02988D76-A7E1-4594-A1FD-5DFFD24CC06B}" srcOrd="1" destOrd="0" presId="urn:microsoft.com/office/officeart/2005/8/layout/list1"/>
    <dgm:cxn modelId="{EEBEF4AE-654B-489D-8EB3-1B438994C156}" type="presParOf" srcId="{12E4063B-2AB1-4B22-8D7D-7D2CD7AE5AA3}" destId="{25EF1AB3-F86B-4E11-AD14-1BE455817D7E}" srcOrd="0" destOrd="0" presId="urn:microsoft.com/office/officeart/2005/8/layout/list1"/>
    <dgm:cxn modelId="{D167591C-C005-4577-8BA3-407EECF7FCDF}" type="presParOf" srcId="{25EF1AB3-F86B-4E11-AD14-1BE455817D7E}" destId="{44AD751E-0D09-448B-83AA-BA0AC0C6CA54}" srcOrd="0" destOrd="0" presId="urn:microsoft.com/office/officeart/2005/8/layout/list1"/>
    <dgm:cxn modelId="{EE71CC3F-711D-49F8-AFC3-577196622D38}" type="presParOf" srcId="{25EF1AB3-F86B-4E11-AD14-1BE455817D7E}" destId="{EDB9D32F-0D76-4643-8292-8A781C730E07}" srcOrd="1" destOrd="0" presId="urn:microsoft.com/office/officeart/2005/8/layout/list1"/>
    <dgm:cxn modelId="{01F03F3C-430A-4833-8495-684EB61E95C5}" type="presParOf" srcId="{12E4063B-2AB1-4B22-8D7D-7D2CD7AE5AA3}" destId="{789552F1-159F-48D8-A43D-C7204C2E563D}" srcOrd="1" destOrd="0" presId="urn:microsoft.com/office/officeart/2005/8/layout/list1"/>
    <dgm:cxn modelId="{2A2A36E9-7E02-4896-AD77-B2B293343B3C}" type="presParOf" srcId="{12E4063B-2AB1-4B22-8D7D-7D2CD7AE5AA3}" destId="{E6942BD1-8DC0-4FF8-A740-79DF3BFBB301}" srcOrd="2" destOrd="0" presId="urn:microsoft.com/office/officeart/2005/8/layout/list1"/>
    <dgm:cxn modelId="{06B53F21-2548-480C-B9CD-18C41FF07F27}" type="presParOf" srcId="{12E4063B-2AB1-4B22-8D7D-7D2CD7AE5AA3}" destId="{587361BA-5269-472A-AA26-A39556DC1C6F}" srcOrd="3" destOrd="0" presId="urn:microsoft.com/office/officeart/2005/8/layout/list1"/>
    <dgm:cxn modelId="{9FD2EE25-A2A3-48B8-B863-8F44F99C66DD}" type="presParOf" srcId="{12E4063B-2AB1-4B22-8D7D-7D2CD7AE5AA3}" destId="{62B49B60-E0D0-4578-90DA-12AFF5D3DCC6}" srcOrd="4" destOrd="0" presId="urn:microsoft.com/office/officeart/2005/8/layout/list1"/>
    <dgm:cxn modelId="{402E0851-011B-4B18-A44E-33CCBE31CF66}" type="presParOf" srcId="{62B49B60-E0D0-4578-90DA-12AFF5D3DCC6}" destId="{F2E9225C-C064-4036-A707-7B446CD49ED0}" srcOrd="0" destOrd="0" presId="urn:microsoft.com/office/officeart/2005/8/layout/list1"/>
    <dgm:cxn modelId="{A17793D1-DB6B-4F90-9A5D-55C437E21B33}" type="presParOf" srcId="{62B49B60-E0D0-4578-90DA-12AFF5D3DCC6}" destId="{02988D76-A7E1-4594-A1FD-5DFFD24CC06B}" srcOrd="1" destOrd="0" presId="urn:microsoft.com/office/officeart/2005/8/layout/list1"/>
    <dgm:cxn modelId="{B8741C5F-890E-44F7-8FFF-D268E9B91C0A}" type="presParOf" srcId="{12E4063B-2AB1-4B22-8D7D-7D2CD7AE5AA3}" destId="{94147603-A528-422B-901D-BE65571CBEEA}" srcOrd="5" destOrd="0" presId="urn:microsoft.com/office/officeart/2005/8/layout/list1"/>
    <dgm:cxn modelId="{1879106F-86FC-4ABB-8CD3-19AC775F0684}" type="presParOf" srcId="{12E4063B-2AB1-4B22-8D7D-7D2CD7AE5AA3}" destId="{489EDF02-9507-4398-84B2-B00843BDC331}" srcOrd="6" destOrd="0" presId="urn:microsoft.com/office/officeart/2005/8/layout/list1"/>
    <dgm:cxn modelId="{98291B89-E38F-409A-AFD3-E5D60CE8BCCA}" type="presParOf" srcId="{12E4063B-2AB1-4B22-8D7D-7D2CD7AE5AA3}" destId="{3001E497-2974-4299-A414-E67D85675D1D}" srcOrd="7" destOrd="0" presId="urn:microsoft.com/office/officeart/2005/8/layout/list1"/>
    <dgm:cxn modelId="{7CD4C2D7-94AA-4619-AA0F-DFD7C6C6E371}" type="presParOf" srcId="{12E4063B-2AB1-4B22-8D7D-7D2CD7AE5AA3}" destId="{E21EF812-6F25-4E59-AEFB-EA2F83C98EE4}" srcOrd="8" destOrd="0" presId="urn:microsoft.com/office/officeart/2005/8/layout/list1"/>
    <dgm:cxn modelId="{4A7F2043-248A-4137-834D-9A57F3728EF6}" type="presParOf" srcId="{E21EF812-6F25-4E59-AEFB-EA2F83C98EE4}" destId="{CA7D2A67-E697-4C0C-B9CB-6087D65E79CD}" srcOrd="0" destOrd="0" presId="urn:microsoft.com/office/officeart/2005/8/layout/list1"/>
    <dgm:cxn modelId="{2CA48879-5363-47E4-A410-DA5330215DC7}" type="presParOf" srcId="{E21EF812-6F25-4E59-AEFB-EA2F83C98EE4}" destId="{B6C65555-BEE6-4A0F-AF3E-FEC1E83C30C0}" srcOrd="1" destOrd="0" presId="urn:microsoft.com/office/officeart/2005/8/layout/list1"/>
    <dgm:cxn modelId="{3E8595C4-36CA-4A95-989C-0990213AED46}" type="presParOf" srcId="{12E4063B-2AB1-4B22-8D7D-7D2CD7AE5AA3}" destId="{F1A5F13F-8268-4F90-BAE7-073022AC521B}" srcOrd="9" destOrd="0" presId="urn:microsoft.com/office/officeart/2005/8/layout/list1"/>
    <dgm:cxn modelId="{88C51A7E-4469-4D65-B6C0-E3FB0AEBD2C7}" type="presParOf" srcId="{12E4063B-2AB1-4B22-8D7D-7D2CD7AE5AA3}" destId="{1402A415-1E4A-4121-9618-773DA39B9C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7FBECB-F69E-426C-9DD6-7FD524A4CD94}"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ES"/>
        </a:p>
      </dgm:t>
    </dgm:pt>
    <dgm:pt modelId="{E7F218B8-27C8-4D0F-A209-2CEB4FC276A2}">
      <dgm:prSet custT="1"/>
      <dgm:spPr/>
      <dgm:t>
        <a:bodyPr/>
        <a:lstStyle/>
        <a:p>
          <a:r>
            <a:rPr lang="it-IT" altLang="es-ES" sz="1000" b="1" dirty="0" err="1"/>
            <a:t>There</a:t>
          </a:r>
          <a:r>
            <a:rPr lang="it-IT" altLang="es-ES" sz="1000" b="1" dirty="0"/>
            <a:t> are 4 </a:t>
          </a:r>
          <a:r>
            <a:rPr lang="it-IT" altLang="es-ES" sz="1000" b="1" dirty="0" err="1"/>
            <a:t>basic</a:t>
          </a:r>
          <a:r>
            <a:rPr lang="it-IT" altLang="es-ES" sz="1000" b="1" dirty="0"/>
            <a:t> rules for the text to be </a:t>
          </a:r>
          <a:r>
            <a:rPr lang="it-IT" altLang="es-ES" sz="1000" b="1" dirty="0" err="1"/>
            <a:t>usable</a:t>
          </a:r>
          <a:r>
            <a:rPr lang="it-IT" altLang="es-ES" sz="1000" b="1" dirty="0"/>
            <a:t> and easy:</a:t>
          </a:r>
          <a:endParaRPr lang="es-ES" sz="1000" dirty="0"/>
        </a:p>
      </dgm:t>
    </dgm:pt>
    <dgm:pt modelId="{A9F98ED5-660E-46EF-BDBC-AF19B2738EF4}" type="sibTrans" cxnId="{A04B1390-B164-4308-B3F7-9E1CB0C3A5F2}">
      <dgm:prSet/>
      <dgm:spPr/>
      <dgm:t>
        <a:bodyPr/>
        <a:lstStyle/>
        <a:p>
          <a:endParaRPr lang="es-ES" sz="1000"/>
        </a:p>
      </dgm:t>
    </dgm:pt>
    <dgm:pt modelId="{9A5A4DB0-DF70-4CC6-B2B3-6B7C9E2CA0C7}" type="parTrans" cxnId="{A04B1390-B164-4308-B3F7-9E1CB0C3A5F2}">
      <dgm:prSet/>
      <dgm:spPr/>
      <dgm:t>
        <a:bodyPr/>
        <a:lstStyle/>
        <a:p>
          <a:endParaRPr lang="es-ES" sz="1000"/>
        </a:p>
      </dgm:t>
    </dgm:pt>
    <dgm:pt modelId="{8E3471F3-3AF2-48CA-B418-ECEBD6788481}">
      <dgm:prSet custT="1"/>
      <dgm:spPr/>
      <dgm:t>
        <a:bodyPr/>
        <a:lstStyle/>
        <a:p>
          <a:r>
            <a:rPr lang="it-IT" altLang="es-ES" sz="1000" b="1" dirty="0"/>
            <a:t>- Use black text on a white background</a:t>
          </a:r>
          <a:endParaRPr lang="es-ES" sz="1000" dirty="0"/>
        </a:p>
      </dgm:t>
    </dgm:pt>
    <dgm:pt modelId="{BEA1F09B-076B-4140-BE27-F3000AAC1B54}" type="parTrans" cxnId="{AAA68071-CED4-4803-9E09-60161AF79DB0}">
      <dgm:prSet/>
      <dgm:spPr/>
      <dgm:t>
        <a:bodyPr/>
        <a:lstStyle/>
        <a:p>
          <a:endParaRPr lang="es-ES" sz="1000"/>
        </a:p>
      </dgm:t>
    </dgm:pt>
    <dgm:pt modelId="{A2BD5BD9-94EB-45B5-9410-EA9216BC098F}" type="sibTrans" cxnId="{AAA68071-CED4-4803-9E09-60161AF79DB0}">
      <dgm:prSet/>
      <dgm:spPr/>
      <dgm:t>
        <a:bodyPr/>
        <a:lstStyle/>
        <a:p>
          <a:endParaRPr lang="es-ES" sz="1000"/>
        </a:p>
      </dgm:t>
    </dgm:pt>
    <dgm:pt modelId="{E8A5F3A5-7234-4EB4-B4F7-B4BC2FB30AF0}">
      <dgm:prSet custT="1"/>
      <dgm:spPr/>
      <dgm:t>
        <a:bodyPr/>
        <a:lstStyle/>
        <a:p>
          <a:r>
            <a:rPr lang="it-IT" altLang="es-ES" sz="1000" b="1" dirty="0"/>
            <a:t>- </a:t>
          </a:r>
          <a:r>
            <a:rPr lang="it-IT" altLang="es-ES" sz="1000" b="1" dirty="0" err="1"/>
            <a:t>Avoid</a:t>
          </a:r>
          <a:r>
            <a:rPr lang="it-IT" altLang="es-ES" sz="1000" b="1" dirty="0"/>
            <a:t> </a:t>
          </a:r>
          <a:r>
            <a:rPr lang="it-IT" altLang="es-ES" sz="1000" b="1" dirty="0" err="1"/>
            <a:t>crowded</a:t>
          </a:r>
          <a:r>
            <a:rPr lang="it-IT" altLang="es-ES" sz="1000" b="1" dirty="0"/>
            <a:t> backgrounds</a:t>
          </a:r>
          <a:endParaRPr lang="es-ES" sz="1000" dirty="0"/>
        </a:p>
      </dgm:t>
    </dgm:pt>
    <dgm:pt modelId="{89494B53-00F7-4AC8-9C49-992B67EE3028}" type="parTrans" cxnId="{694C9A93-D424-461B-AE4A-EAEBE0BD87D2}">
      <dgm:prSet/>
      <dgm:spPr/>
      <dgm:t>
        <a:bodyPr/>
        <a:lstStyle/>
        <a:p>
          <a:endParaRPr lang="es-ES" sz="1000"/>
        </a:p>
      </dgm:t>
    </dgm:pt>
    <dgm:pt modelId="{F485D329-C23B-43A6-A7D4-52061F571EA7}" type="sibTrans" cxnId="{694C9A93-D424-461B-AE4A-EAEBE0BD87D2}">
      <dgm:prSet/>
      <dgm:spPr/>
      <dgm:t>
        <a:bodyPr/>
        <a:lstStyle/>
        <a:p>
          <a:endParaRPr lang="es-ES" sz="1000"/>
        </a:p>
      </dgm:t>
    </dgm:pt>
    <dgm:pt modelId="{CAC93828-3F3E-4D8D-9B5E-518E79175A0B}">
      <dgm:prSet custT="1"/>
      <dgm:spPr/>
      <dgm:t>
        <a:bodyPr/>
        <a:lstStyle/>
        <a:p>
          <a:r>
            <a:rPr lang="it-IT" altLang="es-ES" sz="1000" b="1" dirty="0"/>
            <a:t>- Use common fonts, size </a:t>
          </a:r>
          <a:r>
            <a:rPr lang="it-IT" altLang="es-ES" sz="1000" b="1" dirty="0" err="1"/>
            <a:t>greater</a:t>
          </a:r>
          <a:r>
            <a:rPr lang="it-IT" altLang="es-ES" sz="1000" b="1" dirty="0"/>
            <a:t> </a:t>
          </a:r>
          <a:r>
            <a:rPr lang="it-IT" altLang="es-ES" sz="1000" b="1" dirty="0" err="1"/>
            <a:t>than</a:t>
          </a:r>
          <a:r>
            <a:rPr lang="it-IT" altLang="es-ES" sz="1000" b="1" dirty="0"/>
            <a:t> or </a:t>
          </a:r>
          <a:r>
            <a:rPr lang="it-IT" altLang="es-ES" sz="1000" b="1" dirty="0" err="1"/>
            <a:t>equal</a:t>
          </a:r>
          <a:r>
            <a:rPr lang="it-IT" altLang="es-ES" sz="1000" b="1" dirty="0"/>
            <a:t> to 10 points</a:t>
          </a:r>
          <a:endParaRPr lang="es-ES" sz="1000" dirty="0"/>
        </a:p>
      </dgm:t>
    </dgm:pt>
    <dgm:pt modelId="{3E6468C7-DE78-411B-B406-5AEA4B7BE595}" type="parTrans" cxnId="{C1DEA6E6-F05F-451B-AAA2-011C148A7C69}">
      <dgm:prSet/>
      <dgm:spPr/>
      <dgm:t>
        <a:bodyPr/>
        <a:lstStyle/>
        <a:p>
          <a:endParaRPr lang="es-ES" sz="1000"/>
        </a:p>
      </dgm:t>
    </dgm:pt>
    <dgm:pt modelId="{A7C747D1-409D-494F-B9EA-361BA6DDAEBE}" type="sibTrans" cxnId="{C1DEA6E6-F05F-451B-AAA2-011C148A7C69}">
      <dgm:prSet/>
      <dgm:spPr/>
      <dgm:t>
        <a:bodyPr/>
        <a:lstStyle/>
        <a:p>
          <a:endParaRPr lang="es-ES" sz="1000"/>
        </a:p>
      </dgm:t>
    </dgm:pt>
    <dgm:pt modelId="{C3FED80B-704C-4314-A234-93759DE37463}">
      <dgm:prSet custT="1"/>
      <dgm:spPr/>
      <dgm:t>
        <a:bodyPr/>
        <a:lstStyle/>
        <a:p>
          <a:r>
            <a:rPr lang="it-IT" altLang="es-ES" sz="1000" b="1" dirty="0"/>
            <a:t>- </a:t>
          </a:r>
          <a:r>
            <a:rPr lang="it-IT" altLang="es-ES" sz="1000" b="1" dirty="0" err="1"/>
            <a:t>Keep</a:t>
          </a:r>
          <a:r>
            <a:rPr lang="it-IT" altLang="es-ES" sz="1000" b="1" dirty="0"/>
            <a:t> scrolling, </a:t>
          </a:r>
          <a:r>
            <a:rPr lang="it-IT" altLang="es-ES" sz="1000" b="1" dirty="0" err="1"/>
            <a:t>uppercase</a:t>
          </a:r>
          <a:r>
            <a:rPr lang="it-IT" altLang="es-ES" sz="1000" b="1" dirty="0"/>
            <a:t>, and graphic text to a minimum. </a:t>
          </a:r>
        </a:p>
      </dgm:t>
    </dgm:pt>
    <dgm:pt modelId="{A7D608B4-A16D-42EC-B162-1CBBA772BE49}" type="parTrans" cxnId="{8ABCAE3A-9037-495E-8565-BC27236A1F9B}">
      <dgm:prSet/>
      <dgm:spPr/>
      <dgm:t>
        <a:bodyPr/>
        <a:lstStyle/>
        <a:p>
          <a:endParaRPr lang="es-ES" sz="1000"/>
        </a:p>
      </dgm:t>
    </dgm:pt>
    <dgm:pt modelId="{D5E09735-0880-40C0-AD00-8E35C0EFA9FF}" type="sibTrans" cxnId="{8ABCAE3A-9037-495E-8565-BC27236A1F9B}">
      <dgm:prSet/>
      <dgm:spPr/>
      <dgm:t>
        <a:bodyPr/>
        <a:lstStyle/>
        <a:p>
          <a:endParaRPr lang="es-ES" sz="1000"/>
        </a:p>
      </dgm:t>
    </dgm:pt>
    <dgm:pt modelId="{9092E103-2D1B-424A-9465-51B2B8434DE3}" type="pres">
      <dgm:prSet presAssocID="{447FBECB-F69E-426C-9DD6-7FD524A4CD94}" presName="compositeShape" presStyleCnt="0">
        <dgm:presLayoutVars>
          <dgm:dir/>
          <dgm:resizeHandles/>
        </dgm:presLayoutVars>
      </dgm:prSet>
      <dgm:spPr/>
    </dgm:pt>
    <dgm:pt modelId="{270E1F54-CEEC-4E84-8817-3436893AC2F7}" type="pres">
      <dgm:prSet presAssocID="{447FBECB-F69E-426C-9DD6-7FD524A4CD94}" presName="pyramid" presStyleLbl="node1" presStyleIdx="0" presStyleCnt="1"/>
      <dgm:spPr/>
    </dgm:pt>
    <dgm:pt modelId="{93D89AAA-BEEB-4121-9D5D-AAED66BCA338}" type="pres">
      <dgm:prSet presAssocID="{447FBECB-F69E-426C-9DD6-7FD524A4CD94}" presName="theList" presStyleCnt="0"/>
      <dgm:spPr/>
    </dgm:pt>
    <dgm:pt modelId="{CC15799A-A4E0-4B0F-BD54-A629C873F7AF}" type="pres">
      <dgm:prSet presAssocID="{E7F218B8-27C8-4D0F-A209-2CEB4FC276A2}" presName="aNode" presStyleLbl="fgAcc1" presStyleIdx="0" presStyleCnt="5" custScaleX="158195" custLinFactY="12428" custLinFactNeighborX="28767" custLinFactNeighborY="100000">
        <dgm:presLayoutVars>
          <dgm:bulletEnabled val="1"/>
        </dgm:presLayoutVars>
      </dgm:prSet>
      <dgm:spPr/>
    </dgm:pt>
    <dgm:pt modelId="{815642E7-2B97-44AA-B33F-8133761BF674}" type="pres">
      <dgm:prSet presAssocID="{E7F218B8-27C8-4D0F-A209-2CEB4FC276A2}" presName="aSpace" presStyleCnt="0"/>
      <dgm:spPr/>
    </dgm:pt>
    <dgm:pt modelId="{13094A3E-1D1E-4F06-BE3E-6A548B4E5C70}" type="pres">
      <dgm:prSet presAssocID="{CAC93828-3F3E-4D8D-9B5E-518E79175A0B}" presName="aNode" presStyleLbl="fgAcc1" presStyleIdx="1" presStyleCnt="5" custScaleX="158195" custLinFactY="12428" custLinFactNeighborX="28767" custLinFactNeighborY="100000">
        <dgm:presLayoutVars>
          <dgm:bulletEnabled val="1"/>
        </dgm:presLayoutVars>
      </dgm:prSet>
      <dgm:spPr/>
    </dgm:pt>
    <dgm:pt modelId="{5E10BBC3-718E-4820-BFD1-7C82B0506199}" type="pres">
      <dgm:prSet presAssocID="{CAC93828-3F3E-4D8D-9B5E-518E79175A0B}" presName="aSpace" presStyleCnt="0"/>
      <dgm:spPr/>
    </dgm:pt>
    <dgm:pt modelId="{AE1C9C92-B13B-4EE1-A97B-61B2F070CE61}" type="pres">
      <dgm:prSet presAssocID="{E8A5F3A5-7234-4EB4-B4F7-B4BC2FB30AF0}" presName="aNode" presStyleLbl="fgAcc1" presStyleIdx="2" presStyleCnt="5" custScaleX="158195" custLinFactY="12428" custLinFactNeighborX="28767" custLinFactNeighborY="100000">
        <dgm:presLayoutVars>
          <dgm:bulletEnabled val="1"/>
        </dgm:presLayoutVars>
      </dgm:prSet>
      <dgm:spPr/>
    </dgm:pt>
    <dgm:pt modelId="{D2112EE8-9197-488C-BF0D-3CB4E21D6DF8}" type="pres">
      <dgm:prSet presAssocID="{E8A5F3A5-7234-4EB4-B4F7-B4BC2FB30AF0}" presName="aSpace" presStyleCnt="0"/>
      <dgm:spPr/>
    </dgm:pt>
    <dgm:pt modelId="{BDA48A0C-433E-4432-8765-D4413FB3E6C9}" type="pres">
      <dgm:prSet presAssocID="{8E3471F3-3AF2-48CA-B418-ECEBD6788481}" presName="aNode" presStyleLbl="fgAcc1" presStyleIdx="3" presStyleCnt="5" custScaleX="158195" custLinFactY="12428" custLinFactNeighborX="28767" custLinFactNeighborY="100000">
        <dgm:presLayoutVars>
          <dgm:bulletEnabled val="1"/>
        </dgm:presLayoutVars>
      </dgm:prSet>
      <dgm:spPr/>
    </dgm:pt>
    <dgm:pt modelId="{37CC5B64-7E5E-4104-8E80-AA353647DDB0}" type="pres">
      <dgm:prSet presAssocID="{8E3471F3-3AF2-48CA-B418-ECEBD6788481}" presName="aSpace" presStyleCnt="0"/>
      <dgm:spPr/>
    </dgm:pt>
    <dgm:pt modelId="{0A620C9C-C3B4-4C5E-9D05-A903D9AF2134}" type="pres">
      <dgm:prSet presAssocID="{C3FED80B-704C-4314-A234-93759DE37463}" presName="aNode" presStyleLbl="fgAcc1" presStyleIdx="4" presStyleCnt="5" custScaleX="157678" custLinFactY="33972" custLinFactNeighborX="29169" custLinFactNeighborY="100000">
        <dgm:presLayoutVars>
          <dgm:bulletEnabled val="1"/>
        </dgm:presLayoutVars>
      </dgm:prSet>
      <dgm:spPr/>
    </dgm:pt>
    <dgm:pt modelId="{279B8BA1-7C5A-4D77-B7CA-AC29BE0CD5B5}" type="pres">
      <dgm:prSet presAssocID="{C3FED80B-704C-4314-A234-93759DE37463}" presName="aSpace" presStyleCnt="0"/>
      <dgm:spPr/>
    </dgm:pt>
  </dgm:ptLst>
  <dgm:cxnLst>
    <dgm:cxn modelId="{3AF84E12-8647-41D6-8416-9A143B34361A}" type="presOf" srcId="{447FBECB-F69E-426C-9DD6-7FD524A4CD94}" destId="{9092E103-2D1B-424A-9465-51B2B8434DE3}" srcOrd="0" destOrd="0" presId="urn:microsoft.com/office/officeart/2005/8/layout/pyramid2"/>
    <dgm:cxn modelId="{AEFAD913-EB6C-4EED-8BDC-7D7342E8FB1A}" type="presOf" srcId="{CAC93828-3F3E-4D8D-9B5E-518E79175A0B}" destId="{13094A3E-1D1E-4F06-BE3E-6A548B4E5C70}" srcOrd="0" destOrd="0" presId="urn:microsoft.com/office/officeart/2005/8/layout/pyramid2"/>
    <dgm:cxn modelId="{8CA82033-8979-4B8C-83DE-53546E955EF5}" type="presOf" srcId="{E8A5F3A5-7234-4EB4-B4F7-B4BC2FB30AF0}" destId="{AE1C9C92-B13B-4EE1-A97B-61B2F070CE61}" srcOrd="0" destOrd="0" presId="urn:microsoft.com/office/officeart/2005/8/layout/pyramid2"/>
    <dgm:cxn modelId="{8ABCAE3A-9037-495E-8565-BC27236A1F9B}" srcId="{447FBECB-F69E-426C-9DD6-7FD524A4CD94}" destId="{C3FED80B-704C-4314-A234-93759DE37463}" srcOrd="4" destOrd="0" parTransId="{A7D608B4-A16D-42EC-B162-1CBBA772BE49}" sibTransId="{D5E09735-0880-40C0-AD00-8E35C0EFA9FF}"/>
    <dgm:cxn modelId="{AAA68071-CED4-4803-9E09-60161AF79DB0}" srcId="{447FBECB-F69E-426C-9DD6-7FD524A4CD94}" destId="{8E3471F3-3AF2-48CA-B418-ECEBD6788481}" srcOrd="3" destOrd="0" parTransId="{BEA1F09B-076B-4140-BE27-F3000AAC1B54}" sibTransId="{A2BD5BD9-94EB-45B5-9410-EA9216BC098F}"/>
    <dgm:cxn modelId="{A04B1390-B164-4308-B3F7-9E1CB0C3A5F2}" srcId="{447FBECB-F69E-426C-9DD6-7FD524A4CD94}" destId="{E7F218B8-27C8-4D0F-A209-2CEB4FC276A2}" srcOrd="0" destOrd="0" parTransId="{9A5A4DB0-DF70-4CC6-B2B3-6B7C9E2CA0C7}" sibTransId="{A9F98ED5-660E-46EF-BDBC-AF19B2738EF4}"/>
    <dgm:cxn modelId="{694C9A93-D424-461B-AE4A-EAEBE0BD87D2}" srcId="{447FBECB-F69E-426C-9DD6-7FD524A4CD94}" destId="{E8A5F3A5-7234-4EB4-B4F7-B4BC2FB30AF0}" srcOrd="2" destOrd="0" parTransId="{89494B53-00F7-4AC8-9C49-992B67EE3028}" sibTransId="{F485D329-C23B-43A6-A7D4-52061F571EA7}"/>
    <dgm:cxn modelId="{C1DEA6E6-F05F-451B-AAA2-011C148A7C69}" srcId="{447FBECB-F69E-426C-9DD6-7FD524A4CD94}" destId="{CAC93828-3F3E-4D8D-9B5E-518E79175A0B}" srcOrd="1" destOrd="0" parTransId="{3E6468C7-DE78-411B-B406-5AEA4B7BE595}" sibTransId="{A7C747D1-409D-494F-B9EA-361BA6DDAEBE}"/>
    <dgm:cxn modelId="{1507EFF1-11B7-419F-A3C9-D96618A406CB}" type="presOf" srcId="{E7F218B8-27C8-4D0F-A209-2CEB4FC276A2}" destId="{CC15799A-A4E0-4B0F-BD54-A629C873F7AF}" srcOrd="0" destOrd="0" presId="urn:microsoft.com/office/officeart/2005/8/layout/pyramid2"/>
    <dgm:cxn modelId="{BA1AC7F2-E6A0-44A3-8003-57FAA1FE6D08}" type="presOf" srcId="{8E3471F3-3AF2-48CA-B418-ECEBD6788481}" destId="{BDA48A0C-433E-4432-8765-D4413FB3E6C9}" srcOrd="0" destOrd="0" presId="urn:microsoft.com/office/officeart/2005/8/layout/pyramid2"/>
    <dgm:cxn modelId="{1947D6F4-F4E1-4A5F-A1C1-C30D0F7E38E0}" type="presOf" srcId="{C3FED80B-704C-4314-A234-93759DE37463}" destId="{0A620C9C-C3B4-4C5E-9D05-A903D9AF2134}" srcOrd="0" destOrd="0" presId="urn:microsoft.com/office/officeart/2005/8/layout/pyramid2"/>
    <dgm:cxn modelId="{463A9FA1-C56F-480A-AF36-BDA01B93968D}" type="presParOf" srcId="{9092E103-2D1B-424A-9465-51B2B8434DE3}" destId="{270E1F54-CEEC-4E84-8817-3436893AC2F7}" srcOrd="0" destOrd="0" presId="urn:microsoft.com/office/officeart/2005/8/layout/pyramid2"/>
    <dgm:cxn modelId="{6601290C-0876-45D1-8B2C-E03DA04E6B19}" type="presParOf" srcId="{9092E103-2D1B-424A-9465-51B2B8434DE3}" destId="{93D89AAA-BEEB-4121-9D5D-AAED66BCA338}" srcOrd="1" destOrd="0" presId="urn:microsoft.com/office/officeart/2005/8/layout/pyramid2"/>
    <dgm:cxn modelId="{9A2D118D-336C-4312-A106-83FC008D1066}" type="presParOf" srcId="{93D89AAA-BEEB-4121-9D5D-AAED66BCA338}" destId="{CC15799A-A4E0-4B0F-BD54-A629C873F7AF}" srcOrd="0" destOrd="0" presId="urn:microsoft.com/office/officeart/2005/8/layout/pyramid2"/>
    <dgm:cxn modelId="{881BBE81-E380-4F92-940C-E1E6E741A345}" type="presParOf" srcId="{93D89AAA-BEEB-4121-9D5D-AAED66BCA338}" destId="{815642E7-2B97-44AA-B33F-8133761BF674}" srcOrd="1" destOrd="0" presId="urn:microsoft.com/office/officeart/2005/8/layout/pyramid2"/>
    <dgm:cxn modelId="{3597277E-885B-42F7-AD25-C085FD47728F}" type="presParOf" srcId="{93D89AAA-BEEB-4121-9D5D-AAED66BCA338}" destId="{13094A3E-1D1E-4F06-BE3E-6A548B4E5C70}" srcOrd="2" destOrd="0" presId="urn:microsoft.com/office/officeart/2005/8/layout/pyramid2"/>
    <dgm:cxn modelId="{3CBFC245-5174-4D31-BF09-1B7174B4ADC6}" type="presParOf" srcId="{93D89AAA-BEEB-4121-9D5D-AAED66BCA338}" destId="{5E10BBC3-718E-4820-BFD1-7C82B0506199}" srcOrd="3" destOrd="0" presId="urn:microsoft.com/office/officeart/2005/8/layout/pyramid2"/>
    <dgm:cxn modelId="{BDD3750C-CEA7-406E-93F5-F00827630683}" type="presParOf" srcId="{93D89AAA-BEEB-4121-9D5D-AAED66BCA338}" destId="{AE1C9C92-B13B-4EE1-A97B-61B2F070CE61}" srcOrd="4" destOrd="0" presId="urn:microsoft.com/office/officeart/2005/8/layout/pyramid2"/>
    <dgm:cxn modelId="{74BBCEAB-6420-42F2-A22A-8D48DE482EA1}" type="presParOf" srcId="{93D89AAA-BEEB-4121-9D5D-AAED66BCA338}" destId="{D2112EE8-9197-488C-BF0D-3CB4E21D6DF8}" srcOrd="5" destOrd="0" presId="urn:microsoft.com/office/officeart/2005/8/layout/pyramid2"/>
    <dgm:cxn modelId="{62239B73-ECFA-45D4-9F6C-B33CE134FB4B}" type="presParOf" srcId="{93D89AAA-BEEB-4121-9D5D-AAED66BCA338}" destId="{BDA48A0C-433E-4432-8765-D4413FB3E6C9}" srcOrd="6" destOrd="0" presId="urn:microsoft.com/office/officeart/2005/8/layout/pyramid2"/>
    <dgm:cxn modelId="{368B54FD-5A93-41AC-97F8-69D1C40B3CE9}" type="presParOf" srcId="{93D89AAA-BEEB-4121-9D5D-AAED66BCA338}" destId="{37CC5B64-7E5E-4104-8E80-AA353647DDB0}" srcOrd="7" destOrd="0" presId="urn:microsoft.com/office/officeart/2005/8/layout/pyramid2"/>
    <dgm:cxn modelId="{DCBCB15A-FF84-4B78-B73C-1F2B3096DEEF}" type="presParOf" srcId="{93D89AAA-BEEB-4121-9D5D-AAED66BCA338}" destId="{0A620C9C-C3B4-4C5E-9D05-A903D9AF2134}" srcOrd="8" destOrd="0" presId="urn:microsoft.com/office/officeart/2005/8/layout/pyramid2"/>
    <dgm:cxn modelId="{136FE159-152D-4AAE-93E4-05A97EFC1249}" type="presParOf" srcId="{93D89AAA-BEEB-4121-9D5D-AAED66BCA338}" destId="{279B8BA1-7C5A-4D77-B7CA-AC29BE0CD5B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56AAD8-313A-4FEA-A60C-FBE5D44D28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42A83928-D92E-47A4-B06C-72AD4BFBC6E7}">
      <dgm:prSet custT="1"/>
      <dgm:spPr/>
      <dgm:t>
        <a:bodyPr/>
        <a:lstStyle/>
        <a:p>
          <a:r>
            <a:rPr lang="en-GB" altLang="es-ES" sz="1200" b="1" dirty="0">
              <a:solidFill>
                <a:schemeClr val="tx1"/>
              </a:solidFill>
            </a:rPr>
            <a:t>The right degree of contrast has a bearing on the readability of a site.</a:t>
          </a:r>
          <a:endParaRPr lang="es-ES" sz="1200" dirty="0">
            <a:solidFill>
              <a:schemeClr val="tx1"/>
            </a:solidFill>
          </a:endParaRPr>
        </a:p>
      </dgm:t>
    </dgm:pt>
    <dgm:pt modelId="{AF09797D-8A24-40C9-BAAE-2EECC8D09E37}" type="parTrans" cxnId="{DC5B558F-67AA-4B34-AA5A-E4E91FCAB39F}">
      <dgm:prSet/>
      <dgm:spPr/>
      <dgm:t>
        <a:bodyPr/>
        <a:lstStyle/>
        <a:p>
          <a:endParaRPr lang="es-ES" sz="1200">
            <a:solidFill>
              <a:schemeClr val="tx1"/>
            </a:solidFill>
          </a:endParaRPr>
        </a:p>
      </dgm:t>
    </dgm:pt>
    <dgm:pt modelId="{6F08D3EB-21F9-4308-8F69-2CA68BA3A8FD}" type="sibTrans" cxnId="{DC5B558F-67AA-4B34-AA5A-E4E91FCAB39F}">
      <dgm:prSet/>
      <dgm:spPr/>
      <dgm:t>
        <a:bodyPr/>
        <a:lstStyle/>
        <a:p>
          <a:endParaRPr lang="es-ES" sz="1200">
            <a:solidFill>
              <a:schemeClr val="tx1"/>
            </a:solidFill>
          </a:endParaRPr>
        </a:p>
      </dgm:t>
    </dgm:pt>
    <dgm:pt modelId="{81F9B09B-7892-4CAE-B218-13320B36AE60}">
      <dgm:prSet custT="1"/>
      <dgm:spPr/>
      <dgm:t>
        <a:bodyPr/>
        <a:lstStyle/>
        <a:p>
          <a:r>
            <a:rPr lang="en-GB" altLang="es-ES" sz="1200" b="1" dirty="0">
              <a:solidFill>
                <a:schemeClr val="tx1"/>
              </a:solidFill>
            </a:rPr>
            <a:t>- Black text on a white background or similar - easier to read</a:t>
          </a:r>
          <a:endParaRPr lang="es-ES" sz="1200" dirty="0">
            <a:solidFill>
              <a:schemeClr val="tx1"/>
            </a:solidFill>
          </a:endParaRPr>
        </a:p>
      </dgm:t>
    </dgm:pt>
    <dgm:pt modelId="{ED583D00-144C-480F-ACAB-BD56C2E03FB1}" type="parTrans" cxnId="{CCC7AB2D-58C1-4B9F-99B7-6B83337BD48B}">
      <dgm:prSet/>
      <dgm:spPr/>
      <dgm:t>
        <a:bodyPr/>
        <a:lstStyle/>
        <a:p>
          <a:endParaRPr lang="es-ES" sz="1200">
            <a:solidFill>
              <a:schemeClr val="tx1"/>
            </a:solidFill>
          </a:endParaRPr>
        </a:p>
      </dgm:t>
    </dgm:pt>
    <dgm:pt modelId="{F5377E9A-2053-4110-9531-8125A8AD6802}" type="sibTrans" cxnId="{CCC7AB2D-58C1-4B9F-99B7-6B83337BD48B}">
      <dgm:prSet/>
      <dgm:spPr/>
      <dgm:t>
        <a:bodyPr/>
        <a:lstStyle/>
        <a:p>
          <a:endParaRPr lang="es-ES" sz="1200">
            <a:solidFill>
              <a:schemeClr val="tx1"/>
            </a:solidFill>
          </a:endParaRPr>
        </a:p>
      </dgm:t>
    </dgm:pt>
    <dgm:pt modelId="{E1A33997-9EF2-4AF1-95E3-6F0CF49482E9}">
      <dgm:prSet custT="1"/>
      <dgm:spPr/>
      <dgm:t>
        <a:bodyPr/>
        <a:lstStyle/>
        <a:p>
          <a:r>
            <a:rPr lang="en-GB" altLang="es-ES" sz="1200" b="1" dirty="0">
              <a:solidFill>
                <a:schemeClr val="tx1"/>
              </a:solidFill>
            </a:rPr>
            <a:t>- Avoid combining similar colours: the low contrast causes visual fatigue and is difficult to read</a:t>
          </a:r>
          <a:endParaRPr lang="es-ES" sz="1200" dirty="0">
            <a:solidFill>
              <a:schemeClr val="tx1"/>
            </a:solidFill>
          </a:endParaRPr>
        </a:p>
      </dgm:t>
    </dgm:pt>
    <dgm:pt modelId="{AC7E9F2C-B4A2-4C9D-A51A-1F588F15DC69}" type="parTrans" cxnId="{BCFFB5F3-5AE8-4766-B76F-7E51BD93D25C}">
      <dgm:prSet/>
      <dgm:spPr/>
      <dgm:t>
        <a:bodyPr/>
        <a:lstStyle/>
        <a:p>
          <a:endParaRPr lang="es-ES" sz="1200">
            <a:solidFill>
              <a:schemeClr val="tx1"/>
            </a:solidFill>
          </a:endParaRPr>
        </a:p>
      </dgm:t>
    </dgm:pt>
    <dgm:pt modelId="{EF887B3C-7B90-43A9-B732-517030D10F1C}" type="sibTrans" cxnId="{BCFFB5F3-5AE8-4766-B76F-7E51BD93D25C}">
      <dgm:prSet/>
      <dgm:spPr/>
      <dgm:t>
        <a:bodyPr/>
        <a:lstStyle/>
        <a:p>
          <a:endParaRPr lang="es-ES" sz="1200">
            <a:solidFill>
              <a:schemeClr val="tx1"/>
            </a:solidFill>
          </a:endParaRPr>
        </a:p>
      </dgm:t>
    </dgm:pt>
    <dgm:pt modelId="{3558C8C5-3D1F-4C76-9F16-91FE08DBB038}">
      <dgm:prSet custT="1"/>
      <dgm:spPr/>
      <dgm:t>
        <a:bodyPr/>
        <a:lstStyle/>
        <a:p>
          <a:r>
            <a:rPr lang="en-GB" altLang="es-ES" sz="1200" b="1">
              <a:solidFill>
                <a:schemeClr val="tx1"/>
              </a:solidFill>
            </a:rPr>
            <a:t>- NEVER have a crowded background </a:t>
          </a:r>
          <a:endParaRPr lang="en-GB" altLang="es-ES" sz="1200" b="1" dirty="0">
            <a:solidFill>
              <a:schemeClr val="tx1"/>
            </a:solidFill>
          </a:endParaRPr>
        </a:p>
      </dgm:t>
    </dgm:pt>
    <dgm:pt modelId="{2D6B755F-B409-4A5F-AB03-CEFFFE48A6C1}" type="parTrans" cxnId="{DB09BDE9-0FC0-4815-89A4-16E1B845A421}">
      <dgm:prSet/>
      <dgm:spPr/>
      <dgm:t>
        <a:bodyPr/>
        <a:lstStyle/>
        <a:p>
          <a:endParaRPr lang="es-ES" sz="1200">
            <a:solidFill>
              <a:schemeClr val="tx1"/>
            </a:solidFill>
          </a:endParaRPr>
        </a:p>
      </dgm:t>
    </dgm:pt>
    <dgm:pt modelId="{5D643310-7C77-4219-AA68-7FEBEA798306}" type="sibTrans" cxnId="{DB09BDE9-0FC0-4815-89A4-16E1B845A421}">
      <dgm:prSet/>
      <dgm:spPr/>
      <dgm:t>
        <a:bodyPr/>
        <a:lstStyle/>
        <a:p>
          <a:endParaRPr lang="es-ES" sz="1200">
            <a:solidFill>
              <a:schemeClr val="tx1"/>
            </a:solidFill>
          </a:endParaRPr>
        </a:p>
      </dgm:t>
    </dgm:pt>
    <dgm:pt modelId="{73A08A2B-F579-45E2-ACAE-D587FD12877C}" type="pres">
      <dgm:prSet presAssocID="{4B56AAD8-313A-4FEA-A60C-FBE5D44D2873}" presName="linear" presStyleCnt="0">
        <dgm:presLayoutVars>
          <dgm:animLvl val="lvl"/>
          <dgm:resizeHandles val="exact"/>
        </dgm:presLayoutVars>
      </dgm:prSet>
      <dgm:spPr/>
    </dgm:pt>
    <dgm:pt modelId="{15B94BE6-B3CB-4201-90C8-C71812666ED6}" type="pres">
      <dgm:prSet presAssocID="{42A83928-D92E-47A4-B06C-72AD4BFBC6E7}" presName="parentText" presStyleLbl="node1" presStyleIdx="0" presStyleCnt="4">
        <dgm:presLayoutVars>
          <dgm:chMax val="0"/>
          <dgm:bulletEnabled val="1"/>
        </dgm:presLayoutVars>
      </dgm:prSet>
      <dgm:spPr/>
    </dgm:pt>
    <dgm:pt modelId="{7337E3E8-73B3-44D7-A73C-8D937A37DC0E}" type="pres">
      <dgm:prSet presAssocID="{6F08D3EB-21F9-4308-8F69-2CA68BA3A8FD}" presName="spacer" presStyleCnt="0"/>
      <dgm:spPr/>
    </dgm:pt>
    <dgm:pt modelId="{F95FDFBD-F512-4652-AC1C-D491F964C630}" type="pres">
      <dgm:prSet presAssocID="{81F9B09B-7892-4CAE-B218-13320B36AE60}" presName="parentText" presStyleLbl="node1" presStyleIdx="1" presStyleCnt="4">
        <dgm:presLayoutVars>
          <dgm:chMax val="0"/>
          <dgm:bulletEnabled val="1"/>
        </dgm:presLayoutVars>
      </dgm:prSet>
      <dgm:spPr/>
    </dgm:pt>
    <dgm:pt modelId="{968E8194-ADDC-4DD3-A663-01D5A39E67DE}" type="pres">
      <dgm:prSet presAssocID="{F5377E9A-2053-4110-9531-8125A8AD6802}" presName="spacer" presStyleCnt="0"/>
      <dgm:spPr/>
    </dgm:pt>
    <dgm:pt modelId="{0D815CF0-0A7F-4541-AAFE-2B59742CB020}" type="pres">
      <dgm:prSet presAssocID="{E1A33997-9EF2-4AF1-95E3-6F0CF49482E9}" presName="parentText" presStyleLbl="node1" presStyleIdx="2" presStyleCnt="4">
        <dgm:presLayoutVars>
          <dgm:chMax val="0"/>
          <dgm:bulletEnabled val="1"/>
        </dgm:presLayoutVars>
      </dgm:prSet>
      <dgm:spPr/>
    </dgm:pt>
    <dgm:pt modelId="{318E4605-6FDA-474F-9FA5-EFDE9A9CA51D}" type="pres">
      <dgm:prSet presAssocID="{EF887B3C-7B90-43A9-B732-517030D10F1C}" presName="spacer" presStyleCnt="0"/>
      <dgm:spPr/>
    </dgm:pt>
    <dgm:pt modelId="{F2C853F3-FCAC-4FB8-ABDA-9C953683E76D}" type="pres">
      <dgm:prSet presAssocID="{3558C8C5-3D1F-4C76-9F16-91FE08DBB038}" presName="parentText" presStyleLbl="node1" presStyleIdx="3" presStyleCnt="4">
        <dgm:presLayoutVars>
          <dgm:chMax val="0"/>
          <dgm:bulletEnabled val="1"/>
        </dgm:presLayoutVars>
      </dgm:prSet>
      <dgm:spPr/>
    </dgm:pt>
  </dgm:ptLst>
  <dgm:cxnLst>
    <dgm:cxn modelId="{6D251C2A-4924-4C04-AAFC-0B3EF296A293}" type="presOf" srcId="{E1A33997-9EF2-4AF1-95E3-6F0CF49482E9}" destId="{0D815CF0-0A7F-4541-AAFE-2B59742CB020}" srcOrd="0" destOrd="0" presId="urn:microsoft.com/office/officeart/2005/8/layout/vList2"/>
    <dgm:cxn modelId="{CCC7AB2D-58C1-4B9F-99B7-6B83337BD48B}" srcId="{4B56AAD8-313A-4FEA-A60C-FBE5D44D2873}" destId="{81F9B09B-7892-4CAE-B218-13320B36AE60}" srcOrd="1" destOrd="0" parTransId="{ED583D00-144C-480F-ACAB-BD56C2E03FB1}" sibTransId="{F5377E9A-2053-4110-9531-8125A8AD6802}"/>
    <dgm:cxn modelId="{DC5B558F-67AA-4B34-AA5A-E4E91FCAB39F}" srcId="{4B56AAD8-313A-4FEA-A60C-FBE5D44D2873}" destId="{42A83928-D92E-47A4-B06C-72AD4BFBC6E7}" srcOrd="0" destOrd="0" parTransId="{AF09797D-8A24-40C9-BAAE-2EECC8D09E37}" sibTransId="{6F08D3EB-21F9-4308-8F69-2CA68BA3A8FD}"/>
    <dgm:cxn modelId="{9E21DC95-5A97-4A6A-ADDF-37DF4ECBEC08}" type="presOf" srcId="{81F9B09B-7892-4CAE-B218-13320B36AE60}" destId="{F95FDFBD-F512-4652-AC1C-D491F964C630}" srcOrd="0" destOrd="0" presId="urn:microsoft.com/office/officeart/2005/8/layout/vList2"/>
    <dgm:cxn modelId="{6533A1A2-9BD1-4D22-A4D8-3B9CA21A5835}" type="presOf" srcId="{4B56AAD8-313A-4FEA-A60C-FBE5D44D2873}" destId="{73A08A2B-F579-45E2-ACAE-D587FD12877C}" srcOrd="0" destOrd="0" presId="urn:microsoft.com/office/officeart/2005/8/layout/vList2"/>
    <dgm:cxn modelId="{9376CDAD-4F29-4068-A6B3-ACA230AFF2DB}" type="presOf" srcId="{42A83928-D92E-47A4-B06C-72AD4BFBC6E7}" destId="{15B94BE6-B3CB-4201-90C8-C71812666ED6}" srcOrd="0" destOrd="0" presId="urn:microsoft.com/office/officeart/2005/8/layout/vList2"/>
    <dgm:cxn modelId="{9D9CAAC7-9469-4656-A60A-1795EF7147C9}" type="presOf" srcId="{3558C8C5-3D1F-4C76-9F16-91FE08DBB038}" destId="{F2C853F3-FCAC-4FB8-ABDA-9C953683E76D}" srcOrd="0" destOrd="0" presId="urn:microsoft.com/office/officeart/2005/8/layout/vList2"/>
    <dgm:cxn modelId="{DB09BDE9-0FC0-4815-89A4-16E1B845A421}" srcId="{4B56AAD8-313A-4FEA-A60C-FBE5D44D2873}" destId="{3558C8C5-3D1F-4C76-9F16-91FE08DBB038}" srcOrd="3" destOrd="0" parTransId="{2D6B755F-B409-4A5F-AB03-CEFFFE48A6C1}" sibTransId="{5D643310-7C77-4219-AA68-7FEBEA798306}"/>
    <dgm:cxn modelId="{BCFFB5F3-5AE8-4766-B76F-7E51BD93D25C}" srcId="{4B56AAD8-313A-4FEA-A60C-FBE5D44D2873}" destId="{E1A33997-9EF2-4AF1-95E3-6F0CF49482E9}" srcOrd="2" destOrd="0" parTransId="{AC7E9F2C-B4A2-4C9D-A51A-1F588F15DC69}" sibTransId="{EF887B3C-7B90-43A9-B732-517030D10F1C}"/>
    <dgm:cxn modelId="{F5DF5F36-80C3-4D2F-8F30-14E9392B99E4}" type="presParOf" srcId="{73A08A2B-F579-45E2-ACAE-D587FD12877C}" destId="{15B94BE6-B3CB-4201-90C8-C71812666ED6}" srcOrd="0" destOrd="0" presId="urn:microsoft.com/office/officeart/2005/8/layout/vList2"/>
    <dgm:cxn modelId="{EF42DD07-6558-4FD5-B39F-7219C67B89DE}" type="presParOf" srcId="{73A08A2B-F579-45E2-ACAE-D587FD12877C}" destId="{7337E3E8-73B3-44D7-A73C-8D937A37DC0E}" srcOrd="1" destOrd="0" presId="urn:microsoft.com/office/officeart/2005/8/layout/vList2"/>
    <dgm:cxn modelId="{D59C7A88-E28F-4FE2-8F8E-E7C9C54A3804}" type="presParOf" srcId="{73A08A2B-F579-45E2-ACAE-D587FD12877C}" destId="{F95FDFBD-F512-4652-AC1C-D491F964C630}" srcOrd="2" destOrd="0" presId="urn:microsoft.com/office/officeart/2005/8/layout/vList2"/>
    <dgm:cxn modelId="{7D133CFB-8B17-440B-AAF8-D31503F49EB5}" type="presParOf" srcId="{73A08A2B-F579-45E2-ACAE-D587FD12877C}" destId="{968E8194-ADDC-4DD3-A663-01D5A39E67DE}" srcOrd="3" destOrd="0" presId="urn:microsoft.com/office/officeart/2005/8/layout/vList2"/>
    <dgm:cxn modelId="{AD9FC8C4-D987-40DE-8AEC-AF337EC7CBC1}" type="presParOf" srcId="{73A08A2B-F579-45E2-ACAE-D587FD12877C}" destId="{0D815CF0-0A7F-4541-AAFE-2B59742CB020}" srcOrd="4" destOrd="0" presId="urn:microsoft.com/office/officeart/2005/8/layout/vList2"/>
    <dgm:cxn modelId="{3BCF3E8D-E549-4FB9-AA7D-02D6A385DC04}" type="presParOf" srcId="{73A08A2B-F579-45E2-ACAE-D587FD12877C}" destId="{318E4605-6FDA-474F-9FA5-EFDE9A9CA51D}" srcOrd="5" destOrd="0" presId="urn:microsoft.com/office/officeart/2005/8/layout/vList2"/>
    <dgm:cxn modelId="{B3EE18F9-88FD-41B0-BBA4-D58BE04A7B7E}" type="presParOf" srcId="{73A08A2B-F579-45E2-ACAE-D587FD12877C}" destId="{F2C853F3-FCAC-4FB8-ABDA-9C953683E7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AE6026-16DA-41E3-813C-B6F055CDBE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8CD9BF6-8A3E-4AAB-9B2A-20B30672AAC9}">
      <dgm:prSet custT="1"/>
      <dgm:spPr/>
      <dgm:t>
        <a:bodyPr/>
        <a:lstStyle/>
        <a:p>
          <a:r>
            <a:rPr lang="it-IT" altLang="es-ES" sz="1200" b="1" dirty="0">
              <a:solidFill>
                <a:schemeClr val="tx1"/>
              </a:solidFill>
            </a:rPr>
            <a:t>Graphics </a:t>
          </a:r>
          <a:r>
            <a:rPr lang="it-IT" altLang="es-ES" sz="1200" b="1" dirty="0" err="1">
              <a:solidFill>
                <a:schemeClr val="tx1"/>
              </a:solidFill>
            </a:rPr>
            <a:t>increase</a:t>
          </a:r>
          <a:r>
            <a:rPr lang="it-IT" altLang="es-ES" sz="1200" b="1" dirty="0">
              <a:solidFill>
                <a:schemeClr val="tx1"/>
              </a:solidFill>
            </a:rPr>
            <a:t> file size - </a:t>
          </a:r>
          <a:r>
            <a:rPr lang="it-IT" altLang="es-ES" sz="1200" b="1" dirty="0" err="1">
              <a:solidFill>
                <a:schemeClr val="tx1"/>
              </a:solidFill>
            </a:rPr>
            <a:t>many</a:t>
          </a:r>
          <a:r>
            <a:rPr lang="it-IT" altLang="es-ES" sz="1200" b="1" dirty="0">
              <a:solidFill>
                <a:schemeClr val="tx1"/>
              </a:solidFill>
            </a:rPr>
            <a:t> users use </a:t>
          </a:r>
          <a:r>
            <a:rPr lang="it-IT" altLang="es-ES" sz="1200" b="1" dirty="0" err="1">
              <a:solidFill>
                <a:schemeClr val="tx1"/>
              </a:solidFill>
            </a:rPr>
            <a:t>modems</a:t>
          </a:r>
          <a:r>
            <a:rPr lang="it-IT" altLang="es-ES" sz="1200" b="1" dirty="0">
              <a:solidFill>
                <a:schemeClr val="tx1"/>
              </a:solidFill>
            </a:rPr>
            <a:t> and </a:t>
          </a:r>
          <a:r>
            <a:rPr lang="it-IT" altLang="es-ES" sz="1200" b="1" dirty="0" err="1">
              <a:solidFill>
                <a:schemeClr val="tx1"/>
              </a:solidFill>
            </a:rPr>
            <a:t>don't</a:t>
          </a:r>
          <a:r>
            <a:rPr lang="it-IT" altLang="es-ES" sz="1200" b="1" dirty="0">
              <a:solidFill>
                <a:schemeClr val="tx1"/>
              </a:solidFill>
            </a:rPr>
            <a:t> </a:t>
          </a:r>
          <a:r>
            <a:rPr lang="it-IT" altLang="es-ES" sz="1200" b="1" dirty="0" err="1">
              <a:solidFill>
                <a:schemeClr val="tx1"/>
              </a:solidFill>
            </a:rPr>
            <a:t>have</a:t>
          </a:r>
          <a:r>
            <a:rPr lang="it-IT" altLang="es-ES" sz="1200" b="1" dirty="0">
              <a:solidFill>
                <a:schemeClr val="tx1"/>
              </a:solidFill>
            </a:rPr>
            <a:t> </a:t>
          </a:r>
          <a:r>
            <a:rPr lang="it-IT" altLang="es-ES" sz="1200" b="1" dirty="0" err="1">
              <a:solidFill>
                <a:schemeClr val="tx1"/>
              </a:solidFill>
            </a:rPr>
            <a:t>much</a:t>
          </a:r>
          <a:r>
            <a:rPr lang="it-IT" altLang="es-ES" sz="1200" b="1" dirty="0">
              <a:solidFill>
                <a:schemeClr val="tx1"/>
              </a:solidFill>
            </a:rPr>
            <a:t> </a:t>
          </a:r>
          <a:r>
            <a:rPr lang="it-IT" altLang="es-ES" sz="1200" b="1" dirty="0" err="1">
              <a:solidFill>
                <a:schemeClr val="tx1"/>
              </a:solidFill>
            </a:rPr>
            <a:t>patience</a:t>
          </a:r>
          <a:r>
            <a:rPr lang="it-IT" altLang="es-ES" sz="1200" b="1" dirty="0">
              <a:solidFill>
                <a:schemeClr val="tx1"/>
              </a:solidFill>
            </a:rPr>
            <a:t> with slow </a:t>
          </a:r>
          <a:r>
            <a:rPr lang="it-IT" altLang="es-ES" sz="1200" b="1" dirty="0" err="1">
              <a:solidFill>
                <a:schemeClr val="tx1"/>
              </a:solidFill>
            </a:rPr>
            <a:t>sites</a:t>
          </a:r>
          <a:r>
            <a:rPr lang="it-IT" altLang="es-ES" sz="1200" b="1" dirty="0">
              <a:solidFill>
                <a:schemeClr val="tx1"/>
              </a:solidFill>
            </a:rPr>
            <a:t>.</a:t>
          </a:r>
          <a:endParaRPr lang="es-ES" sz="1200" dirty="0">
            <a:solidFill>
              <a:schemeClr val="tx1"/>
            </a:solidFill>
          </a:endParaRPr>
        </a:p>
      </dgm:t>
    </dgm:pt>
    <dgm:pt modelId="{1489E8C2-31EA-4048-87B0-069D15A26600}" type="parTrans" cxnId="{1B08B790-4065-4B69-9F29-B39D953DFE12}">
      <dgm:prSet/>
      <dgm:spPr/>
      <dgm:t>
        <a:bodyPr/>
        <a:lstStyle/>
        <a:p>
          <a:endParaRPr lang="es-ES">
            <a:solidFill>
              <a:schemeClr val="tx1"/>
            </a:solidFill>
          </a:endParaRPr>
        </a:p>
      </dgm:t>
    </dgm:pt>
    <dgm:pt modelId="{973F6AFA-E70D-4D08-BB8E-E2D4CDC4B5A5}" type="sibTrans" cxnId="{1B08B790-4065-4B69-9F29-B39D953DFE12}">
      <dgm:prSet/>
      <dgm:spPr/>
      <dgm:t>
        <a:bodyPr/>
        <a:lstStyle/>
        <a:p>
          <a:endParaRPr lang="es-ES">
            <a:solidFill>
              <a:schemeClr val="tx1"/>
            </a:solidFill>
          </a:endParaRPr>
        </a:p>
      </dgm:t>
    </dgm:pt>
    <dgm:pt modelId="{0BE006C6-1557-4D5E-86BB-3E91A301EAE3}">
      <dgm:prSet custT="1"/>
      <dgm:spPr/>
      <dgm:t>
        <a:bodyPr/>
        <a:lstStyle/>
        <a:p>
          <a:r>
            <a:rPr lang="it-IT" altLang="es-ES" sz="1200" b="1" dirty="0">
              <a:solidFill>
                <a:schemeClr val="tx1"/>
              </a:solidFill>
            </a:rPr>
            <a:t>Graphic text </a:t>
          </a:r>
          <a:r>
            <a:rPr lang="it-IT" altLang="es-ES" sz="1200" b="1" dirty="0" err="1">
              <a:solidFill>
                <a:schemeClr val="tx1"/>
              </a:solidFill>
            </a:rPr>
            <a:t>is</a:t>
          </a:r>
          <a:r>
            <a:rPr lang="it-IT" altLang="es-ES" sz="1200" b="1" dirty="0">
              <a:solidFill>
                <a:schemeClr val="tx1"/>
              </a:solidFill>
            </a:rPr>
            <a:t> </a:t>
          </a:r>
          <a:r>
            <a:rPr lang="it-IT" altLang="es-ES" sz="1200" b="1" dirty="0" err="1">
              <a:solidFill>
                <a:schemeClr val="tx1"/>
              </a:solidFill>
            </a:rPr>
            <a:t>not</a:t>
          </a:r>
          <a:r>
            <a:rPr lang="it-IT" altLang="es-ES" sz="1200" b="1" dirty="0">
              <a:solidFill>
                <a:schemeClr val="tx1"/>
              </a:solidFill>
            </a:rPr>
            <a:t> text and </a:t>
          </a:r>
          <a:r>
            <a:rPr lang="it-IT" altLang="es-ES" sz="1200" b="1" dirty="0" err="1">
              <a:solidFill>
                <a:schemeClr val="tx1"/>
              </a:solidFill>
            </a:rPr>
            <a:t>cannot</a:t>
          </a:r>
          <a:r>
            <a:rPr lang="it-IT" altLang="es-ES" sz="1200" b="1" dirty="0">
              <a:solidFill>
                <a:schemeClr val="tx1"/>
              </a:solidFill>
            </a:rPr>
            <a:t> be </a:t>
          </a:r>
          <a:r>
            <a:rPr lang="it-IT" altLang="es-ES" sz="1200" b="1" dirty="0" err="1">
              <a:solidFill>
                <a:schemeClr val="tx1"/>
              </a:solidFill>
            </a:rPr>
            <a:t>searched</a:t>
          </a:r>
          <a:r>
            <a:rPr lang="it-IT" altLang="es-ES" sz="1200" b="1" dirty="0">
              <a:solidFill>
                <a:schemeClr val="tx1"/>
              </a:solidFill>
            </a:rPr>
            <a:t>.</a:t>
          </a:r>
          <a:endParaRPr lang="es-ES" sz="1200" dirty="0">
            <a:solidFill>
              <a:schemeClr val="tx1"/>
            </a:solidFill>
          </a:endParaRPr>
        </a:p>
      </dgm:t>
    </dgm:pt>
    <dgm:pt modelId="{907E0225-87E4-452D-BF6B-E914C145218A}" type="parTrans" cxnId="{28BF8FC3-7DB4-4B31-BEC7-8B74C5510579}">
      <dgm:prSet/>
      <dgm:spPr/>
      <dgm:t>
        <a:bodyPr/>
        <a:lstStyle/>
        <a:p>
          <a:endParaRPr lang="es-ES">
            <a:solidFill>
              <a:schemeClr val="tx1"/>
            </a:solidFill>
          </a:endParaRPr>
        </a:p>
      </dgm:t>
    </dgm:pt>
    <dgm:pt modelId="{9CC9D0C7-9980-47DE-BF34-8B5D45BEAAF8}" type="sibTrans" cxnId="{28BF8FC3-7DB4-4B31-BEC7-8B74C5510579}">
      <dgm:prSet/>
      <dgm:spPr/>
      <dgm:t>
        <a:bodyPr/>
        <a:lstStyle/>
        <a:p>
          <a:endParaRPr lang="es-ES">
            <a:solidFill>
              <a:schemeClr val="tx1"/>
            </a:solidFill>
          </a:endParaRPr>
        </a:p>
      </dgm:t>
    </dgm:pt>
    <dgm:pt modelId="{7A752CDB-6C9B-449A-AD08-8C6C26089C61}">
      <dgm:prSet custT="1"/>
      <dgm:spPr/>
      <dgm:t>
        <a:bodyPr/>
        <a:lstStyle/>
        <a:p>
          <a:r>
            <a:rPr lang="it-IT" altLang="es-ES" sz="1200" b="1" dirty="0">
              <a:solidFill>
                <a:schemeClr val="tx1"/>
              </a:solidFill>
            </a:rPr>
            <a:t>Graphic text </a:t>
          </a:r>
          <a:r>
            <a:rPr lang="it-IT" altLang="es-ES" sz="1200" b="1" dirty="0" err="1">
              <a:solidFill>
                <a:schemeClr val="tx1"/>
              </a:solidFill>
            </a:rPr>
            <a:t>cannot</a:t>
          </a:r>
          <a:r>
            <a:rPr lang="it-IT" altLang="es-ES" sz="1200" b="1" dirty="0">
              <a:solidFill>
                <a:schemeClr val="tx1"/>
              </a:solidFill>
            </a:rPr>
            <a:t> be </a:t>
          </a:r>
          <a:r>
            <a:rPr lang="it-IT" altLang="es-ES" sz="1200" b="1" dirty="0" err="1">
              <a:solidFill>
                <a:schemeClr val="tx1"/>
              </a:solidFill>
            </a:rPr>
            <a:t>enlarged</a:t>
          </a:r>
          <a:r>
            <a:rPr lang="it-IT" altLang="es-ES" sz="1200" b="1" dirty="0">
              <a:solidFill>
                <a:schemeClr val="tx1"/>
              </a:solidFill>
            </a:rPr>
            <a:t>.</a:t>
          </a:r>
          <a:endParaRPr lang="es-ES" sz="1200" dirty="0">
            <a:solidFill>
              <a:schemeClr val="tx1"/>
            </a:solidFill>
          </a:endParaRPr>
        </a:p>
      </dgm:t>
    </dgm:pt>
    <dgm:pt modelId="{B1933012-DBD7-4B65-B393-647FA20D7BFD}" type="parTrans" cxnId="{005B8D09-DA4D-49A4-8F90-48A83782AA0B}">
      <dgm:prSet/>
      <dgm:spPr/>
      <dgm:t>
        <a:bodyPr/>
        <a:lstStyle/>
        <a:p>
          <a:endParaRPr lang="es-ES">
            <a:solidFill>
              <a:schemeClr val="tx1"/>
            </a:solidFill>
          </a:endParaRPr>
        </a:p>
      </dgm:t>
    </dgm:pt>
    <dgm:pt modelId="{FC9A21D9-2580-400F-A868-B08E7D64018A}" type="sibTrans" cxnId="{005B8D09-DA4D-49A4-8F90-48A83782AA0B}">
      <dgm:prSet/>
      <dgm:spPr/>
      <dgm:t>
        <a:bodyPr/>
        <a:lstStyle/>
        <a:p>
          <a:endParaRPr lang="es-ES">
            <a:solidFill>
              <a:schemeClr val="tx1"/>
            </a:solidFill>
          </a:endParaRPr>
        </a:p>
      </dgm:t>
    </dgm:pt>
    <dgm:pt modelId="{787AA827-4F81-41BF-9853-DE5C40459371}" type="pres">
      <dgm:prSet presAssocID="{4CAE6026-16DA-41E3-813C-B6F055CDBE1C}" presName="linear" presStyleCnt="0">
        <dgm:presLayoutVars>
          <dgm:animLvl val="lvl"/>
          <dgm:resizeHandles val="exact"/>
        </dgm:presLayoutVars>
      </dgm:prSet>
      <dgm:spPr/>
    </dgm:pt>
    <dgm:pt modelId="{B5F50E36-D713-48F7-B261-7E31A74484EB}" type="pres">
      <dgm:prSet presAssocID="{F8CD9BF6-8A3E-4AAB-9B2A-20B30672AAC9}" presName="parentText" presStyleLbl="node1" presStyleIdx="0" presStyleCnt="3" custLinFactNeighborY="30999">
        <dgm:presLayoutVars>
          <dgm:chMax val="0"/>
          <dgm:bulletEnabled val="1"/>
        </dgm:presLayoutVars>
      </dgm:prSet>
      <dgm:spPr/>
    </dgm:pt>
    <dgm:pt modelId="{68CA627C-A374-4CDB-B6E7-4128E7ED78B2}" type="pres">
      <dgm:prSet presAssocID="{973F6AFA-E70D-4D08-BB8E-E2D4CDC4B5A5}" presName="spacer" presStyleCnt="0"/>
      <dgm:spPr/>
    </dgm:pt>
    <dgm:pt modelId="{E3AACF89-3DBC-4B4E-B41A-13AF6A712BC4}" type="pres">
      <dgm:prSet presAssocID="{0BE006C6-1557-4D5E-86BB-3E91A301EAE3}" presName="parentText" presStyleLbl="node1" presStyleIdx="1" presStyleCnt="3" custLinFactNeighborX="-1220">
        <dgm:presLayoutVars>
          <dgm:chMax val="0"/>
          <dgm:bulletEnabled val="1"/>
        </dgm:presLayoutVars>
      </dgm:prSet>
      <dgm:spPr/>
    </dgm:pt>
    <dgm:pt modelId="{D7B77DF9-26F2-4184-91D7-4A6E81F93C43}" type="pres">
      <dgm:prSet presAssocID="{9CC9D0C7-9980-47DE-BF34-8B5D45BEAAF8}" presName="spacer" presStyleCnt="0"/>
      <dgm:spPr/>
    </dgm:pt>
    <dgm:pt modelId="{D704A04E-89F5-4314-A685-DECA16DD52CC}" type="pres">
      <dgm:prSet presAssocID="{7A752CDB-6C9B-449A-AD08-8C6C26089C61}" presName="parentText" presStyleLbl="node1" presStyleIdx="2" presStyleCnt="3">
        <dgm:presLayoutVars>
          <dgm:chMax val="0"/>
          <dgm:bulletEnabled val="1"/>
        </dgm:presLayoutVars>
      </dgm:prSet>
      <dgm:spPr/>
    </dgm:pt>
  </dgm:ptLst>
  <dgm:cxnLst>
    <dgm:cxn modelId="{005B8D09-DA4D-49A4-8F90-48A83782AA0B}" srcId="{4CAE6026-16DA-41E3-813C-B6F055CDBE1C}" destId="{7A752CDB-6C9B-449A-AD08-8C6C26089C61}" srcOrd="2" destOrd="0" parTransId="{B1933012-DBD7-4B65-B393-647FA20D7BFD}" sibTransId="{FC9A21D9-2580-400F-A868-B08E7D64018A}"/>
    <dgm:cxn modelId="{3F75640C-3759-4478-81C0-A59B25C49A7D}" type="presOf" srcId="{F8CD9BF6-8A3E-4AAB-9B2A-20B30672AAC9}" destId="{B5F50E36-D713-48F7-B261-7E31A74484EB}" srcOrd="0" destOrd="0" presId="urn:microsoft.com/office/officeart/2005/8/layout/vList2"/>
    <dgm:cxn modelId="{9C5F425B-D601-49F6-91E6-76426FC2FB68}" type="presOf" srcId="{7A752CDB-6C9B-449A-AD08-8C6C26089C61}" destId="{D704A04E-89F5-4314-A685-DECA16DD52CC}" srcOrd="0" destOrd="0" presId="urn:microsoft.com/office/officeart/2005/8/layout/vList2"/>
    <dgm:cxn modelId="{3245225F-267C-407A-AEF1-B54C94BD2D14}" type="presOf" srcId="{0BE006C6-1557-4D5E-86BB-3E91A301EAE3}" destId="{E3AACF89-3DBC-4B4E-B41A-13AF6A712BC4}" srcOrd="0" destOrd="0" presId="urn:microsoft.com/office/officeart/2005/8/layout/vList2"/>
    <dgm:cxn modelId="{1B08B790-4065-4B69-9F29-B39D953DFE12}" srcId="{4CAE6026-16DA-41E3-813C-B6F055CDBE1C}" destId="{F8CD9BF6-8A3E-4AAB-9B2A-20B30672AAC9}" srcOrd="0" destOrd="0" parTransId="{1489E8C2-31EA-4048-87B0-069D15A26600}" sibTransId="{973F6AFA-E70D-4D08-BB8E-E2D4CDC4B5A5}"/>
    <dgm:cxn modelId="{EDD84091-3C68-4CA2-9480-C3F6DF354BB1}" type="presOf" srcId="{4CAE6026-16DA-41E3-813C-B6F055CDBE1C}" destId="{787AA827-4F81-41BF-9853-DE5C40459371}" srcOrd="0" destOrd="0" presId="urn:microsoft.com/office/officeart/2005/8/layout/vList2"/>
    <dgm:cxn modelId="{28BF8FC3-7DB4-4B31-BEC7-8B74C5510579}" srcId="{4CAE6026-16DA-41E3-813C-B6F055CDBE1C}" destId="{0BE006C6-1557-4D5E-86BB-3E91A301EAE3}" srcOrd="1" destOrd="0" parTransId="{907E0225-87E4-452D-BF6B-E914C145218A}" sibTransId="{9CC9D0C7-9980-47DE-BF34-8B5D45BEAAF8}"/>
    <dgm:cxn modelId="{CF3FD04E-6936-46A0-91A4-B687A24B51C8}" type="presParOf" srcId="{787AA827-4F81-41BF-9853-DE5C40459371}" destId="{B5F50E36-D713-48F7-B261-7E31A74484EB}" srcOrd="0" destOrd="0" presId="urn:microsoft.com/office/officeart/2005/8/layout/vList2"/>
    <dgm:cxn modelId="{990BF9EB-4FFD-4280-8DE0-62E4CAAF83CC}" type="presParOf" srcId="{787AA827-4F81-41BF-9853-DE5C40459371}" destId="{68CA627C-A374-4CDB-B6E7-4128E7ED78B2}" srcOrd="1" destOrd="0" presId="urn:microsoft.com/office/officeart/2005/8/layout/vList2"/>
    <dgm:cxn modelId="{09DE7AA7-5745-402F-96F2-0E2696B36123}" type="presParOf" srcId="{787AA827-4F81-41BF-9853-DE5C40459371}" destId="{E3AACF89-3DBC-4B4E-B41A-13AF6A712BC4}" srcOrd="2" destOrd="0" presId="urn:microsoft.com/office/officeart/2005/8/layout/vList2"/>
    <dgm:cxn modelId="{6E146EB3-7119-4991-BC77-75631553A76D}" type="presParOf" srcId="{787AA827-4F81-41BF-9853-DE5C40459371}" destId="{D7B77DF9-26F2-4184-91D7-4A6E81F93C43}" srcOrd="3" destOrd="0" presId="urn:microsoft.com/office/officeart/2005/8/layout/vList2"/>
    <dgm:cxn modelId="{6B401FD5-640C-4D82-8528-E66B0F30BED9}" type="presParOf" srcId="{787AA827-4F81-41BF-9853-DE5C40459371}" destId="{D704A04E-89F5-4314-A685-DECA16DD5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6C407-5D70-4C29-ADBF-4C9D143BB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C2F180E-4E8E-4532-B940-F0312595F2B6}">
      <dgm:prSet>
        <dgm:style>
          <a:lnRef idx="3">
            <a:schemeClr val="lt1"/>
          </a:lnRef>
          <a:fillRef idx="1">
            <a:schemeClr val="accent3"/>
          </a:fillRef>
          <a:effectRef idx="1">
            <a:schemeClr val="accent3"/>
          </a:effectRef>
          <a:fontRef idx="minor">
            <a:schemeClr val="lt1"/>
          </a:fontRef>
        </dgm:style>
      </dgm:prSet>
      <dgm:spPr/>
      <dgm:t>
        <a:bodyPr/>
        <a:lstStyle/>
        <a:p>
          <a:endParaRPr lang="es-ES"/>
        </a:p>
      </dgm:t>
    </dgm:pt>
    <dgm:pt modelId="{75577D1A-74B5-4983-ABF5-A67C3E322E8D}" type="parTrans" cxnId="{E79CC0A0-7587-42F4-8811-6976905C452F}">
      <dgm:prSet/>
      <dgm:spPr/>
      <dgm:t>
        <a:bodyPr/>
        <a:lstStyle/>
        <a:p>
          <a:endParaRPr lang="es-ES"/>
        </a:p>
      </dgm:t>
    </dgm:pt>
    <dgm:pt modelId="{4B8E4EE2-7599-462E-B7CE-D05964878678}" type="sibTrans" cxnId="{E79CC0A0-7587-42F4-8811-6976905C452F}">
      <dgm:prSet/>
      <dgm:spPr/>
      <dgm:t>
        <a:bodyPr/>
        <a:lstStyle/>
        <a:p>
          <a:endParaRPr lang="es-ES"/>
        </a:p>
      </dgm:t>
    </dgm:pt>
    <dgm:pt modelId="{EA8C7CE3-82D7-4DEF-8B78-115DE2BA7971}">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err="1"/>
            <a:t>Avoid</a:t>
          </a:r>
          <a:r>
            <a:rPr lang="it-IT" altLang="es-ES" sz="1200" b="1" i="1" dirty="0"/>
            <a:t> </a:t>
          </a:r>
          <a:r>
            <a:rPr lang="it-IT" altLang="es-ES" sz="1200" b="1" i="1" dirty="0" err="1"/>
            <a:t>jargon</a:t>
          </a:r>
          <a:endParaRPr lang="es-ES" sz="1200" dirty="0">
            <a:solidFill>
              <a:schemeClr val="tx1"/>
            </a:solidFill>
          </a:endParaRPr>
        </a:p>
      </dgm:t>
    </dgm:pt>
    <dgm:pt modelId="{DFD6298D-385E-4672-BDD2-31B592F1E75E}" type="parTrans" cxnId="{EF6035F3-3150-4506-87C0-B45A8AC681E9}">
      <dgm:prSet/>
      <dgm:spPr/>
      <dgm:t>
        <a:bodyPr/>
        <a:lstStyle/>
        <a:p>
          <a:endParaRPr lang="es-ES"/>
        </a:p>
      </dgm:t>
    </dgm:pt>
    <dgm:pt modelId="{4DB6AD31-464D-410A-98EB-76A237B76120}" type="sibTrans" cxnId="{EF6035F3-3150-4506-87C0-B45A8AC681E9}">
      <dgm:prSet/>
      <dgm:spPr/>
      <dgm:t>
        <a:bodyPr/>
        <a:lstStyle/>
        <a:p>
          <a:endParaRPr lang="es-ES"/>
        </a:p>
      </dgm:t>
    </dgm:pt>
    <dgm:pt modelId="{AC89CB3C-99F6-4D02-800B-67D2B0A1FE0E}">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err="1"/>
            <a:t>Avoid</a:t>
          </a:r>
          <a:r>
            <a:rPr lang="it-IT" altLang="es-ES" sz="1200" b="1" i="1" dirty="0"/>
            <a:t> </a:t>
          </a:r>
          <a:r>
            <a:rPr lang="it-IT" altLang="es-ES" sz="1200" b="1" i="1" dirty="0" err="1"/>
            <a:t>acronyms</a:t>
          </a:r>
          <a:endParaRPr lang="es-ES" sz="1200" dirty="0">
            <a:solidFill>
              <a:schemeClr val="tx1"/>
            </a:solidFill>
          </a:endParaRPr>
        </a:p>
      </dgm:t>
    </dgm:pt>
    <dgm:pt modelId="{4E4ACB83-1487-45C7-887A-A7C8F4FED45A}" type="parTrans" cxnId="{8E556152-F3F8-482B-AD96-C69F3BCAE76E}">
      <dgm:prSet/>
      <dgm:spPr/>
      <dgm:t>
        <a:bodyPr/>
        <a:lstStyle/>
        <a:p>
          <a:endParaRPr lang="es-ES"/>
        </a:p>
      </dgm:t>
    </dgm:pt>
    <dgm:pt modelId="{88ABE183-3FAA-452F-9886-599CDEB36240}" type="sibTrans" cxnId="{8E556152-F3F8-482B-AD96-C69F3BCAE76E}">
      <dgm:prSet/>
      <dgm:spPr/>
      <dgm:t>
        <a:bodyPr/>
        <a:lstStyle/>
        <a:p>
          <a:endParaRPr lang="es-ES"/>
        </a:p>
      </dgm:t>
    </dgm:pt>
    <dgm:pt modelId="{C88F5316-B193-47E3-947A-7545660BD99E}">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dirty="0"/>
            <a:t>Put </a:t>
          </a:r>
          <a:r>
            <a:rPr lang="it-IT" altLang="es-ES" sz="1200" b="1" i="1" dirty="0" err="1"/>
            <a:t>aside</a:t>
          </a:r>
          <a:r>
            <a:rPr lang="it-IT" altLang="es-ES" sz="1200" b="1" i="1" dirty="0"/>
            <a:t>: </a:t>
          </a:r>
          <a:r>
            <a:rPr lang="it-IT" altLang="es-ES" sz="1200" b="1" i="1" dirty="0" err="1"/>
            <a:t>sarcasm</a:t>
          </a:r>
          <a:r>
            <a:rPr lang="it-IT" altLang="es-ES" sz="1200" b="1" i="1" dirty="0"/>
            <a:t> </a:t>
          </a:r>
          <a:r>
            <a:rPr lang="it-IT" altLang="es-ES" sz="1200" b="1" i="1" dirty="0" err="1"/>
            <a:t>puns</a:t>
          </a:r>
          <a:r>
            <a:rPr lang="it-IT" altLang="es-ES" sz="1200" b="1" i="1" dirty="0"/>
            <a:t> and clichés.</a:t>
          </a:r>
          <a:endParaRPr lang="es-ES" sz="1200" dirty="0">
            <a:solidFill>
              <a:schemeClr val="tx1"/>
            </a:solidFill>
          </a:endParaRPr>
        </a:p>
      </dgm:t>
    </dgm:pt>
    <dgm:pt modelId="{E3CB00EA-DEDC-4FF2-870F-885908E38F49}" type="parTrans" cxnId="{0A676411-FF28-432B-870E-E52AE5FDA6AD}">
      <dgm:prSet/>
      <dgm:spPr/>
      <dgm:t>
        <a:bodyPr/>
        <a:lstStyle/>
        <a:p>
          <a:endParaRPr lang="es-ES"/>
        </a:p>
      </dgm:t>
    </dgm:pt>
    <dgm:pt modelId="{7BC81637-0E6B-4E88-A148-57A7BEDC0D7A}" type="sibTrans" cxnId="{0A676411-FF28-432B-870E-E52AE5FDA6AD}">
      <dgm:prSet/>
      <dgm:spPr/>
      <dgm:t>
        <a:bodyPr/>
        <a:lstStyle/>
        <a:p>
          <a:endParaRPr lang="es-ES"/>
        </a:p>
      </dgm:t>
    </dgm:pt>
    <dgm:pt modelId="{1BB3E792-488F-4BFA-AB13-979DA314FCA6}">
      <dgm:prSet custT="1">
        <dgm:style>
          <a:lnRef idx="3">
            <a:schemeClr val="lt1"/>
          </a:lnRef>
          <a:fillRef idx="1">
            <a:schemeClr val="accent3"/>
          </a:fillRef>
          <a:effectRef idx="1">
            <a:schemeClr val="accent3"/>
          </a:effectRef>
          <a:fontRef idx="minor">
            <a:schemeClr val="lt1"/>
          </a:fontRef>
        </dgm:style>
      </dgm:prSet>
      <dgm:spPr/>
      <dgm:t>
        <a:bodyPr/>
        <a:lstStyle/>
        <a:p>
          <a:pPr algn="ctr"/>
          <a:r>
            <a:rPr lang="it-IT" altLang="es-ES" sz="1200" b="1" dirty="0" err="1">
              <a:solidFill>
                <a:schemeClr val="tx1"/>
              </a:solidFill>
            </a:rPr>
            <a:t>They</a:t>
          </a:r>
          <a:r>
            <a:rPr lang="it-IT" altLang="es-ES" sz="1200" b="1" dirty="0">
              <a:solidFill>
                <a:schemeClr val="tx1"/>
              </a:solidFill>
            </a:rPr>
            <a:t> </a:t>
          </a:r>
          <a:r>
            <a:rPr lang="it-IT" altLang="es-ES" sz="1200" b="1" dirty="0" err="1">
              <a:solidFill>
                <a:schemeClr val="tx1"/>
              </a:solidFill>
            </a:rPr>
            <a:t>annoy</a:t>
          </a:r>
          <a:r>
            <a:rPr lang="it-IT" altLang="es-ES" sz="1200" b="1" dirty="0">
              <a:solidFill>
                <a:schemeClr val="tx1"/>
              </a:solidFill>
            </a:rPr>
            <a:t> the user and are a </a:t>
          </a:r>
          <a:r>
            <a:rPr lang="it-IT" altLang="es-ES" sz="1200" b="1" dirty="0" err="1">
              <a:solidFill>
                <a:schemeClr val="tx1"/>
              </a:solidFill>
            </a:rPr>
            <a:t>waste</a:t>
          </a:r>
          <a:r>
            <a:rPr lang="it-IT" altLang="es-ES" sz="1200" b="1" dirty="0">
              <a:solidFill>
                <a:schemeClr val="tx1"/>
              </a:solidFill>
            </a:rPr>
            <a:t> of time</a:t>
          </a:r>
        </a:p>
      </dgm:t>
    </dgm:pt>
    <dgm:pt modelId="{8FA6F193-6176-48DC-90FC-BEB6FAE3786B}" type="parTrans" cxnId="{38F02EEA-4AFE-4AD8-8794-B4A2C1ADC4D1}">
      <dgm:prSet/>
      <dgm:spPr/>
      <dgm:t>
        <a:bodyPr/>
        <a:lstStyle/>
        <a:p>
          <a:endParaRPr lang="es-ES"/>
        </a:p>
      </dgm:t>
    </dgm:pt>
    <dgm:pt modelId="{61EE7C41-CA25-4044-A81A-059B7E71C67B}" type="sibTrans" cxnId="{38F02EEA-4AFE-4AD8-8794-B4A2C1ADC4D1}">
      <dgm:prSet/>
      <dgm:spPr/>
      <dgm:t>
        <a:bodyPr/>
        <a:lstStyle/>
        <a:p>
          <a:endParaRPr lang="es-ES"/>
        </a:p>
      </dgm:t>
    </dgm:pt>
    <dgm:pt modelId="{7CEEE962-4F67-4FA2-AEE6-543D78E479ED}" type="pres">
      <dgm:prSet presAssocID="{A3C6C407-5D70-4C29-ADBF-4C9D143BBAD4}" presName="linear" presStyleCnt="0">
        <dgm:presLayoutVars>
          <dgm:dir/>
          <dgm:animLvl val="lvl"/>
          <dgm:resizeHandles val="exact"/>
        </dgm:presLayoutVars>
      </dgm:prSet>
      <dgm:spPr/>
    </dgm:pt>
    <dgm:pt modelId="{1BA2B39F-15E5-47C2-9C12-82F99194A72B}" type="pres">
      <dgm:prSet presAssocID="{AC2F180E-4E8E-4532-B940-F0312595F2B6}" presName="parentLin" presStyleCnt="0"/>
      <dgm:spPr/>
    </dgm:pt>
    <dgm:pt modelId="{6FCFF0EC-70E2-4A0F-BCD4-2CEDB0610661}" type="pres">
      <dgm:prSet presAssocID="{AC2F180E-4E8E-4532-B940-F0312595F2B6}" presName="parentLeftMargin" presStyleLbl="node1" presStyleIdx="0" presStyleCnt="2"/>
      <dgm:spPr/>
    </dgm:pt>
    <dgm:pt modelId="{5D277F2F-20EF-4C6B-89E6-2D49DCD00E58}" type="pres">
      <dgm:prSet presAssocID="{AC2F180E-4E8E-4532-B940-F0312595F2B6}" presName="parentText" presStyleLbl="node1" presStyleIdx="0" presStyleCnt="2">
        <dgm:presLayoutVars>
          <dgm:chMax val="0"/>
          <dgm:bulletEnabled val="1"/>
        </dgm:presLayoutVars>
      </dgm:prSet>
      <dgm:spPr/>
    </dgm:pt>
    <dgm:pt modelId="{3D30C3B8-53CB-4961-A06C-8FA4FC4EE3CE}" type="pres">
      <dgm:prSet presAssocID="{AC2F180E-4E8E-4532-B940-F0312595F2B6}" presName="negativeSpace" presStyleCnt="0"/>
      <dgm:spPr/>
    </dgm:pt>
    <dgm:pt modelId="{B9D8912A-E9BC-41F0-8C25-E14A77755B2B}" type="pres">
      <dgm:prSet presAssocID="{AC2F180E-4E8E-4532-B940-F0312595F2B6}" presName="childText" presStyleLbl="conFgAcc1" presStyleIdx="0" presStyleCnt="2" custLinFactNeighborX="2615" custLinFactNeighborY="-3771">
        <dgm:presLayoutVars>
          <dgm:bulletEnabled val="1"/>
        </dgm:presLayoutVars>
      </dgm:prSet>
      <dgm:spPr/>
    </dgm:pt>
    <dgm:pt modelId="{384DF8E7-F2F6-4696-BF5E-8A2F89F37F03}" type="pres">
      <dgm:prSet presAssocID="{4B8E4EE2-7599-462E-B7CE-D05964878678}" presName="spaceBetweenRectangles" presStyleCnt="0"/>
      <dgm:spPr/>
    </dgm:pt>
    <dgm:pt modelId="{F25C379F-D705-44AC-9DA9-6A68CE899006}" type="pres">
      <dgm:prSet presAssocID="{1BB3E792-488F-4BFA-AB13-979DA314FCA6}" presName="parentLin" presStyleCnt="0"/>
      <dgm:spPr/>
    </dgm:pt>
    <dgm:pt modelId="{96F03A88-E8EC-4948-88FD-BB7AD81996FB}" type="pres">
      <dgm:prSet presAssocID="{1BB3E792-488F-4BFA-AB13-979DA314FCA6}" presName="parentLeftMargin" presStyleLbl="node1" presStyleIdx="0" presStyleCnt="2"/>
      <dgm:spPr/>
    </dgm:pt>
    <dgm:pt modelId="{1EB466A3-1C27-44F1-A86A-A1A87FBDCB52}" type="pres">
      <dgm:prSet presAssocID="{1BB3E792-488F-4BFA-AB13-979DA314FCA6}" presName="parentText" presStyleLbl="node1" presStyleIdx="1" presStyleCnt="2" custScaleX="132042">
        <dgm:presLayoutVars>
          <dgm:chMax val="0"/>
          <dgm:bulletEnabled val="1"/>
        </dgm:presLayoutVars>
      </dgm:prSet>
      <dgm:spPr/>
    </dgm:pt>
    <dgm:pt modelId="{E09EA677-8FB3-437D-93A7-014D1989C08D}" type="pres">
      <dgm:prSet presAssocID="{1BB3E792-488F-4BFA-AB13-979DA314FCA6}" presName="negativeSpace" presStyleCnt="0"/>
      <dgm:spPr/>
    </dgm:pt>
    <dgm:pt modelId="{C62BB0A3-5600-4D18-93F3-3551AC977FC7}" type="pres">
      <dgm:prSet presAssocID="{1BB3E792-488F-4BFA-AB13-979DA314FCA6}" presName="childText" presStyleLbl="conFgAcc1" presStyleIdx="1" presStyleCnt="2">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0A676411-FF28-432B-870E-E52AE5FDA6AD}" srcId="{AC2F180E-4E8E-4532-B940-F0312595F2B6}" destId="{C88F5316-B193-47E3-947A-7545660BD99E}" srcOrd="2" destOrd="0" parTransId="{E3CB00EA-DEDC-4FF2-870F-885908E38F49}" sibTransId="{7BC81637-0E6B-4E88-A148-57A7BEDC0D7A}"/>
    <dgm:cxn modelId="{77415D14-C709-45EB-8CEE-E024CD18ADFD}" type="presOf" srcId="{1BB3E792-488F-4BFA-AB13-979DA314FCA6}" destId="{1EB466A3-1C27-44F1-A86A-A1A87FBDCB52}" srcOrd="1" destOrd="0" presId="urn:microsoft.com/office/officeart/2005/8/layout/list1"/>
    <dgm:cxn modelId="{89DD8631-AFA3-489D-80A9-16F0E7F7F233}" type="presOf" srcId="{EA8C7CE3-82D7-4DEF-8B78-115DE2BA7971}" destId="{B9D8912A-E9BC-41F0-8C25-E14A77755B2B}" srcOrd="0" destOrd="0" presId="urn:microsoft.com/office/officeart/2005/8/layout/list1"/>
    <dgm:cxn modelId="{2CC36B5B-AEC9-42CD-9A38-C2A7D8F756A6}" type="presOf" srcId="{AC89CB3C-99F6-4D02-800B-67D2B0A1FE0E}" destId="{B9D8912A-E9BC-41F0-8C25-E14A77755B2B}" srcOrd="0" destOrd="1" presId="urn:microsoft.com/office/officeart/2005/8/layout/list1"/>
    <dgm:cxn modelId="{ED94725E-1F0F-4455-BF82-9FDFCF3677BA}" type="presOf" srcId="{C88F5316-B193-47E3-947A-7545660BD99E}" destId="{B9D8912A-E9BC-41F0-8C25-E14A77755B2B}" srcOrd="0" destOrd="2" presId="urn:microsoft.com/office/officeart/2005/8/layout/list1"/>
    <dgm:cxn modelId="{6E759E63-80AC-43BA-B4D5-328A057E63F5}" type="presOf" srcId="{AC2F180E-4E8E-4532-B940-F0312595F2B6}" destId="{6FCFF0EC-70E2-4A0F-BCD4-2CEDB0610661}" srcOrd="0" destOrd="0" presId="urn:microsoft.com/office/officeart/2005/8/layout/list1"/>
    <dgm:cxn modelId="{8E556152-F3F8-482B-AD96-C69F3BCAE76E}" srcId="{AC2F180E-4E8E-4532-B940-F0312595F2B6}" destId="{AC89CB3C-99F6-4D02-800B-67D2B0A1FE0E}" srcOrd="1" destOrd="0" parTransId="{4E4ACB83-1487-45C7-887A-A7C8F4FED45A}" sibTransId="{88ABE183-3FAA-452F-9886-599CDEB36240}"/>
    <dgm:cxn modelId="{5BFFBB77-AE97-48BF-9ECD-9FCB82378A60}" type="presOf" srcId="{AC2F180E-4E8E-4532-B940-F0312595F2B6}" destId="{5D277F2F-20EF-4C6B-89E6-2D49DCD00E58}" srcOrd="1" destOrd="0" presId="urn:microsoft.com/office/officeart/2005/8/layout/list1"/>
    <dgm:cxn modelId="{0CF21C90-2160-454D-B596-35FF440233E4}" type="presOf" srcId="{A3C6C407-5D70-4C29-ADBF-4C9D143BBAD4}" destId="{7CEEE962-4F67-4FA2-AEE6-543D78E479ED}" srcOrd="0" destOrd="0" presId="urn:microsoft.com/office/officeart/2005/8/layout/list1"/>
    <dgm:cxn modelId="{E79CC0A0-7587-42F4-8811-6976905C452F}" srcId="{A3C6C407-5D70-4C29-ADBF-4C9D143BBAD4}" destId="{AC2F180E-4E8E-4532-B940-F0312595F2B6}" srcOrd="0" destOrd="0" parTransId="{75577D1A-74B5-4983-ABF5-A67C3E322E8D}" sibTransId="{4B8E4EE2-7599-462E-B7CE-D05964878678}"/>
    <dgm:cxn modelId="{1A05DEC2-CB89-41FF-869D-12EF14D9D801}" type="presOf" srcId="{1BB3E792-488F-4BFA-AB13-979DA314FCA6}" destId="{96F03A88-E8EC-4948-88FD-BB7AD81996FB}" srcOrd="0" destOrd="0" presId="urn:microsoft.com/office/officeart/2005/8/layout/list1"/>
    <dgm:cxn modelId="{38F02EEA-4AFE-4AD8-8794-B4A2C1ADC4D1}" srcId="{A3C6C407-5D70-4C29-ADBF-4C9D143BBAD4}" destId="{1BB3E792-488F-4BFA-AB13-979DA314FCA6}" srcOrd="1" destOrd="0" parTransId="{8FA6F193-6176-48DC-90FC-BEB6FAE3786B}" sibTransId="{61EE7C41-CA25-4044-A81A-059B7E71C67B}"/>
    <dgm:cxn modelId="{EF6035F3-3150-4506-87C0-B45A8AC681E9}" srcId="{AC2F180E-4E8E-4532-B940-F0312595F2B6}" destId="{EA8C7CE3-82D7-4DEF-8B78-115DE2BA7971}" srcOrd="0" destOrd="0" parTransId="{DFD6298D-385E-4672-BDD2-31B592F1E75E}" sibTransId="{4DB6AD31-464D-410A-98EB-76A237B76120}"/>
    <dgm:cxn modelId="{E95F8C75-4E91-437A-98EF-F7BF4DA730FE}" type="presParOf" srcId="{7CEEE962-4F67-4FA2-AEE6-543D78E479ED}" destId="{1BA2B39F-15E5-47C2-9C12-82F99194A72B}" srcOrd="0" destOrd="0" presId="urn:microsoft.com/office/officeart/2005/8/layout/list1"/>
    <dgm:cxn modelId="{0EBD9DC9-85BA-4477-B479-EC7A2A081FAC}" type="presParOf" srcId="{1BA2B39F-15E5-47C2-9C12-82F99194A72B}" destId="{6FCFF0EC-70E2-4A0F-BCD4-2CEDB0610661}" srcOrd="0" destOrd="0" presId="urn:microsoft.com/office/officeart/2005/8/layout/list1"/>
    <dgm:cxn modelId="{00B2FA86-B561-4073-84D2-E0B451CE655A}" type="presParOf" srcId="{1BA2B39F-15E5-47C2-9C12-82F99194A72B}" destId="{5D277F2F-20EF-4C6B-89E6-2D49DCD00E58}" srcOrd="1" destOrd="0" presId="urn:microsoft.com/office/officeart/2005/8/layout/list1"/>
    <dgm:cxn modelId="{C2692EC7-F436-43EF-85DC-10CDB0120CF3}" type="presParOf" srcId="{7CEEE962-4F67-4FA2-AEE6-543D78E479ED}" destId="{3D30C3B8-53CB-4961-A06C-8FA4FC4EE3CE}" srcOrd="1" destOrd="0" presId="urn:microsoft.com/office/officeart/2005/8/layout/list1"/>
    <dgm:cxn modelId="{1D632BDC-AB73-403D-8086-2B80E7760B88}" type="presParOf" srcId="{7CEEE962-4F67-4FA2-AEE6-543D78E479ED}" destId="{B9D8912A-E9BC-41F0-8C25-E14A77755B2B}" srcOrd="2" destOrd="0" presId="urn:microsoft.com/office/officeart/2005/8/layout/list1"/>
    <dgm:cxn modelId="{092E1251-53D4-4945-95DF-C1C0A37A72F3}" type="presParOf" srcId="{7CEEE962-4F67-4FA2-AEE6-543D78E479ED}" destId="{384DF8E7-F2F6-4696-BF5E-8A2F89F37F03}" srcOrd="3" destOrd="0" presId="urn:microsoft.com/office/officeart/2005/8/layout/list1"/>
    <dgm:cxn modelId="{DFD8035D-38C6-44D0-A7F2-9E200142E340}" type="presParOf" srcId="{7CEEE962-4F67-4FA2-AEE6-543D78E479ED}" destId="{F25C379F-D705-44AC-9DA9-6A68CE899006}" srcOrd="4" destOrd="0" presId="urn:microsoft.com/office/officeart/2005/8/layout/list1"/>
    <dgm:cxn modelId="{95A31B2B-210F-4D00-9EE7-AE0BC087AF3F}" type="presParOf" srcId="{F25C379F-D705-44AC-9DA9-6A68CE899006}" destId="{96F03A88-E8EC-4948-88FD-BB7AD81996FB}" srcOrd="0" destOrd="0" presId="urn:microsoft.com/office/officeart/2005/8/layout/list1"/>
    <dgm:cxn modelId="{0F1E6CEB-860A-48C3-8387-B428B6A02BA6}" type="presParOf" srcId="{F25C379F-D705-44AC-9DA9-6A68CE899006}" destId="{1EB466A3-1C27-44F1-A86A-A1A87FBDCB52}" srcOrd="1" destOrd="0" presId="urn:microsoft.com/office/officeart/2005/8/layout/list1"/>
    <dgm:cxn modelId="{E4D86BAF-73CB-4330-977D-859994FD9387}" type="presParOf" srcId="{7CEEE962-4F67-4FA2-AEE6-543D78E479ED}" destId="{E09EA677-8FB3-437D-93A7-014D1989C08D}" srcOrd="5" destOrd="0" presId="urn:microsoft.com/office/officeart/2005/8/layout/list1"/>
    <dgm:cxn modelId="{C9F5A0C2-9C86-414E-A017-21DC69F699E9}" type="presParOf" srcId="{7CEEE962-4F67-4FA2-AEE6-543D78E479ED}" destId="{C62BB0A3-5600-4D18-93F3-3551AC977F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921728C-1D1A-48EB-B347-45088A98451D}"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3B1A3FDA-1F9D-42A2-8A22-9E08A537E59D}">
      <dgm:prSet custT="1"/>
      <dgm:spPr/>
      <dgm:t>
        <a:bodyPr/>
        <a:lstStyle/>
        <a:p>
          <a:r>
            <a:rPr lang="it-IT" altLang="es-ES" sz="1200" b="1" dirty="0">
              <a:solidFill>
                <a:schemeClr val="tx1"/>
              </a:solidFill>
            </a:rPr>
            <a:t>To </a:t>
          </a:r>
          <a:r>
            <a:rPr lang="it-IT" altLang="es-ES" sz="1200" b="1" dirty="0" err="1">
              <a:solidFill>
                <a:schemeClr val="tx1"/>
              </a:solidFill>
            </a:rPr>
            <a:t>leave</a:t>
          </a:r>
          <a:r>
            <a:rPr lang="it-IT" altLang="es-ES" sz="1200" b="1" dirty="0">
              <a:solidFill>
                <a:schemeClr val="tx1"/>
              </a:solidFill>
            </a:rPr>
            <a:t> the user on </a:t>
          </a:r>
          <a:r>
            <a:rPr lang="it-IT" altLang="es-ES" sz="1200" b="1" dirty="0" err="1">
              <a:solidFill>
                <a:schemeClr val="tx1"/>
              </a:solidFill>
            </a:rPr>
            <a:t>their</a:t>
          </a:r>
          <a:r>
            <a:rPr lang="it-IT" altLang="es-ES" sz="1200" b="1" dirty="0">
              <a:solidFill>
                <a:schemeClr val="tx1"/>
              </a:solidFill>
            </a:rPr>
            <a:t> site for </a:t>
          </a:r>
          <a:r>
            <a:rPr lang="it-IT" altLang="es-ES" sz="1200" b="1" dirty="0" err="1">
              <a:solidFill>
                <a:schemeClr val="tx1"/>
              </a:solidFill>
            </a:rPr>
            <a:t>longer</a:t>
          </a:r>
          <a:endParaRPr lang="es-ES" sz="1200" dirty="0">
            <a:solidFill>
              <a:schemeClr val="tx1"/>
            </a:solidFill>
          </a:endParaRPr>
        </a:p>
      </dgm:t>
    </dgm:pt>
    <dgm:pt modelId="{EF32FFF9-75C0-4537-A00D-2CF6D54620FF}" type="parTrans" cxnId="{04BD7C37-496C-44C1-8654-218C03E48582}">
      <dgm:prSet/>
      <dgm:spPr/>
      <dgm:t>
        <a:bodyPr/>
        <a:lstStyle/>
        <a:p>
          <a:endParaRPr lang="es-ES" sz="1200">
            <a:solidFill>
              <a:schemeClr val="tx1"/>
            </a:solidFill>
          </a:endParaRPr>
        </a:p>
      </dgm:t>
    </dgm:pt>
    <dgm:pt modelId="{450B263B-9078-4DDD-BF89-C14ACEC1F4A5}" type="sibTrans" cxnId="{04BD7C37-496C-44C1-8654-218C03E48582}">
      <dgm:prSet/>
      <dgm:spPr/>
      <dgm:t>
        <a:bodyPr/>
        <a:lstStyle/>
        <a:p>
          <a:endParaRPr lang="es-ES" sz="1200">
            <a:solidFill>
              <a:schemeClr val="tx1"/>
            </a:solidFill>
          </a:endParaRPr>
        </a:p>
      </dgm:t>
    </dgm:pt>
    <dgm:pt modelId="{A500A71B-47C2-401D-91A1-8AB20D22948F}">
      <dgm:prSet custT="1"/>
      <dgm:spPr/>
      <dgm:t>
        <a:bodyPr/>
        <a:lstStyle/>
        <a:p>
          <a:r>
            <a:rPr lang="it-IT" altLang="es-ES" sz="1200" b="1" dirty="0">
              <a:solidFill>
                <a:schemeClr val="tx1"/>
              </a:solidFill>
            </a:rPr>
            <a:t>Spread </a:t>
          </a:r>
          <a:r>
            <a:rPr lang="it-IT" altLang="es-ES" sz="1200" b="1" dirty="0" err="1">
              <a:solidFill>
                <a:schemeClr val="tx1"/>
              </a:solidFill>
            </a:rPr>
            <a:t>content</a:t>
          </a:r>
          <a:r>
            <a:rPr lang="it-IT" altLang="es-ES" sz="1200" b="1" dirty="0">
              <a:solidFill>
                <a:schemeClr val="tx1"/>
              </a:solidFill>
            </a:rPr>
            <a:t> </a:t>
          </a:r>
          <a:r>
            <a:rPr lang="it-IT" altLang="es-ES" sz="1200" b="1" dirty="0" err="1">
              <a:solidFill>
                <a:schemeClr val="tx1"/>
              </a:solidFill>
            </a:rPr>
            <a:t>across</a:t>
          </a:r>
          <a:r>
            <a:rPr lang="it-IT" altLang="es-ES" sz="1200" b="1" dirty="0">
              <a:solidFill>
                <a:schemeClr val="tx1"/>
              </a:solidFill>
            </a:rPr>
            <a:t> multiple p</a:t>
          </a:r>
          <a:endParaRPr lang="es-ES" sz="1200" dirty="0">
            <a:solidFill>
              <a:schemeClr val="tx1"/>
            </a:solidFill>
          </a:endParaRPr>
        </a:p>
      </dgm:t>
    </dgm:pt>
    <dgm:pt modelId="{62E50FAB-EF9C-4FAF-8AD4-70260A00699B}" type="parTrans" cxnId="{F3FBAB19-9E55-46CC-90AB-AF175EEADF07}">
      <dgm:prSet/>
      <dgm:spPr/>
      <dgm:t>
        <a:bodyPr/>
        <a:lstStyle/>
        <a:p>
          <a:endParaRPr lang="es-ES" sz="1200">
            <a:solidFill>
              <a:schemeClr val="tx1"/>
            </a:solidFill>
          </a:endParaRPr>
        </a:p>
      </dgm:t>
    </dgm:pt>
    <dgm:pt modelId="{04367B3C-AC18-4CBC-A313-DCC823CF7E28}" type="sibTrans" cxnId="{F3FBAB19-9E55-46CC-90AB-AF175EEADF07}">
      <dgm:prSet/>
      <dgm:spPr/>
      <dgm:t>
        <a:bodyPr/>
        <a:lstStyle/>
        <a:p>
          <a:endParaRPr lang="es-ES" sz="1200">
            <a:solidFill>
              <a:schemeClr val="tx1"/>
            </a:solidFill>
          </a:endParaRPr>
        </a:p>
      </dgm:t>
    </dgm:pt>
    <dgm:pt modelId="{EED1258B-0D5E-463A-ADE9-5849EB25E6BF}">
      <dgm:prSet custT="1"/>
      <dgm:spPr/>
      <dgm:t>
        <a:bodyPr/>
        <a:lstStyle/>
        <a:p>
          <a:r>
            <a:rPr lang="it-IT" altLang="es-ES" sz="1200" b="1" dirty="0" err="1">
              <a:solidFill>
                <a:schemeClr val="tx1"/>
              </a:solidFill>
            </a:rPr>
            <a:t>Starting</a:t>
          </a:r>
          <a:r>
            <a:rPr lang="it-IT" altLang="es-ES" sz="1200" b="1" dirty="0">
              <a:solidFill>
                <a:schemeClr val="tx1"/>
              </a:solidFill>
            </a:rPr>
            <a:t> from key points</a:t>
          </a:r>
          <a:endParaRPr lang="es-ES" sz="1200" dirty="0">
            <a:solidFill>
              <a:schemeClr val="tx1"/>
            </a:solidFill>
          </a:endParaRPr>
        </a:p>
      </dgm:t>
    </dgm:pt>
    <dgm:pt modelId="{454F1457-B649-41F8-A9F1-D39CE90673BB}" type="parTrans" cxnId="{91BE134B-FECA-4BB7-8DEC-BC8BCA6E1F19}">
      <dgm:prSet/>
      <dgm:spPr/>
      <dgm:t>
        <a:bodyPr/>
        <a:lstStyle/>
        <a:p>
          <a:endParaRPr lang="es-ES" sz="1200">
            <a:solidFill>
              <a:schemeClr val="tx1"/>
            </a:solidFill>
          </a:endParaRPr>
        </a:p>
      </dgm:t>
    </dgm:pt>
    <dgm:pt modelId="{925CC519-552F-44AB-AC5F-9FAF79EC7A6A}" type="sibTrans" cxnId="{91BE134B-FECA-4BB7-8DEC-BC8BCA6E1F19}">
      <dgm:prSet/>
      <dgm:spPr/>
      <dgm:t>
        <a:bodyPr/>
        <a:lstStyle/>
        <a:p>
          <a:endParaRPr lang="es-ES" sz="1200">
            <a:solidFill>
              <a:schemeClr val="tx1"/>
            </a:solidFill>
          </a:endParaRPr>
        </a:p>
      </dgm:t>
    </dgm:pt>
    <dgm:pt modelId="{72DF03A9-367E-494D-A942-F7BA943FD6D0}">
      <dgm:prSet custT="1"/>
      <dgm:spPr/>
      <dgm:t>
        <a:bodyPr/>
        <a:lstStyle/>
        <a:p>
          <a:r>
            <a:rPr lang="it-IT" altLang="es-ES" sz="1200" b="1" dirty="0" err="1">
              <a:solidFill>
                <a:schemeClr val="tx1"/>
              </a:solidFill>
            </a:rPr>
            <a:t>Get</a:t>
          </a:r>
          <a:r>
            <a:rPr lang="it-IT" altLang="es-ES" sz="1200" b="1" dirty="0">
              <a:solidFill>
                <a:schemeClr val="tx1"/>
              </a:solidFill>
            </a:rPr>
            <a:t> </a:t>
          </a:r>
          <a:r>
            <a:rPr lang="it-IT" altLang="es-ES" sz="1200" b="1" dirty="0" err="1">
              <a:solidFill>
                <a:schemeClr val="tx1"/>
              </a:solidFill>
            </a:rPr>
            <a:t>into</a:t>
          </a:r>
          <a:r>
            <a:rPr lang="it-IT" altLang="es-ES" sz="1200" b="1" dirty="0">
              <a:solidFill>
                <a:schemeClr val="tx1"/>
              </a:solidFill>
            </a:rPr>
            <a:t> the </a:t>
          </a:r>
          <a:r>
            <a:rPr lang="it-IT" altLang="es-ES" sz="1200" b="1" dirty="0" err="1">
              <a:solidFill>
                <a:schemeClr val="tx1"/>
              </a:solidFill>
            </a:rPr>
            <a:t>details</a:t>
          </a:r>
          <a:r>
            <a:rPr lang="it-IT" altLang="es-ES" sz="1200" b="1" dirty="0">
              <a:solidFill>
                <a:schemeClr val="tx1"/>
              </a:solidFill>
            </a:rPr>
            <a:t> </a:t>
          </a:r>
          <a:r>
            <a:rPr lang="it-IT" altLang="es-ES" sz="1200" b="1" dirty="0" err="1">
              <a:solidFill>
                <a:schemeClr val="tx1"/>
              </a:solidFill>
            </a:rPr>
            <a:t>easily</a:t>
          </a:r>
          <a:endParaRPr lang="es-ES" sz="1200" dirty="0">
            <a:solidFill>
              <a:schemeClr val="tx1"/>
            </a:solidFill>
          </a:endParaRPr>
        </a:p>
      </dgm:t>
    </dgm:pt>
    <dgm:pt modelId="{F969EB09-C1C2-4DCE-B978-74318108D62A}" type="parTrans" cxnId="{106050E6-7344-405D-8DE0-B0216F39E8A0}">
      <dgm:prSet/>
      <dgm:spPr/>
      <dgm:t>
        <a:bodyPr/>
        <a:lstStyle/>
        <a:p>
          <a:endParaRPr lang="es-ES" sz="1200">
            <a:solidFill>
              <a:schemeClr val="tx1"/>
            </a:solidFill>
          </a:endParaRPr>
        </a:p>
      </dgm:t>
    </dgm:pt>
    <dgm:pt modelId="{F8A81999-FAD3-4D0D-B902-F018D8B28701}" type="sibTrans" cxnId="{106050E6-7344-405D-8DE0-B0216F39E8A0}">
      <dgm:prSet/>
      <dgm:spPr/>
      <dgm:t>
        <a:bodyPr/>
        <a:lstStyle/>
        <a:p>
          <a:endParaRPr lang="es-ES" sz="1200">
            <a:solidFill>
              <a:schemeClr val="tx1"/>
            </a:solidFill>
          </a:endParaRPr>
        </a:p>
      </dgm:t>
    </dgm:pt>
    <dgm:pt modelId="{AAA1B6FC-8BA1-4D7E-B9DE-2B8AEE8F0D75}" type="pres">
      <dgm:prSet presAssocID="{C921728C-1D1A-48EB-B347-45088A98451D}" presName="hierChild1" presStyleCnt="0">
        <dgm:presLayoutVars>
          <dgm:orgChart val="1"/>
          <dgm:chPref val="1"/>
          <dgm:dir/>
          <dgm:animOne val="branch"/>
          <dgm:animLvl val="lvl"/>
          <dgm:resizeHandles/>
        </dgm:presLayoutVars>
      </dgm:prSet>
      <dgm:spPr/>
    </dgm:pt>
    <dgm:pt modelId="{11CBBFC8-14D4-4E54-8138-71FBD59970AC}" type="pres">
      <dgm:prSet presAssocID="{3B1A3FDA-1F9D-42A2-8A22-9E08A537E59D}" presName="hierRoot1" presStyleCnt="0">
        <dgm:presLayoutVars>
          <dgm:hierBranch val="init"/>
        </dgm:presLayoutVars>
      </dgm:prSet>
      <dgm:spPr/>
    </dgm:pt>
    <dgm:pt modelId="{B680B929-04CD-4AD5-A7A2-89276D6AF1AF}" type="pres">
      <dgm:prSet presAssocID="{3B1A3FDA-1F9D-42A2-8A22-9E08A537E59D}" presName="rootComposite1" presStyleCnt="0"/>
      <dgm:spPr/>
    </dgm:pt>
    <dgm:pt modelId="{73C5F655-FBF8-4FE2-AFD6-C43CA70CB53B}" type="pres">
      <dgm:prSet presAssocID="{3B1A3FDA-1F9D-42A2-8A22-9E08A537E59D}" presName="rootText1" presStyleLbl="node0" presStyleIdx="0" presStyleCnt="1">
        <dgm:presLayoutVars>
          <dgm:chPref val="3"/>
        </dgm:presLayoutVars>
      </dgm:prSet>
      <dgm:spPr/>
    </dgm:pt>
    <dgm:pt modelId="{B73A6832-B15A-4A2C-8ACB-078DA3BF066A}" type="pres">
      <dgm:prSet presAssocID="{3B1A3FDA-1F9D-42A2-8A22-9E08A537E59D}" presName="rootConnector1" presStyleLbl="node1" presStyleIdx="0" presStyleCnt="0"/>
      <dgm:spPr/>
    </dgm:pt>
    <dgm:pt modelId="{31B5010F-B84E-43AF-A431-7ECCC6E74445}" type="pres">
      <dgm:prSet presAssocID="{3B1A3FDA-1F9D-42A2-8A22-9E08A537E59D}" presName="hierChild2" presStyleCnt="0"/>
      <dgm:spPr/>
    </dgm:pt>
    <dgm:pt modelId="{CE520336-F1D1-4DCE-BB69-E036A229B05E}" type="pres">
      <dgm:prSet presAssocID="{62E50FAB-EF9C-4FAF-8AD4-70260A00699B}" presName="Name37" presStyleLbl="parChTrans1D2" presStyleIdx="0" presStyleCnt="3"/>
      <dgm:spPr/>
    </dgm:pt>
    <dgm:pt modelId="{4DA8E4C2-8097-44E7-8B56-FE414AF1C872}" type="pres">
      <dgm:prSet presAssocID="{A500A71B-47C2-401D-91A1-8AB20D22948F}" presName="hierRoot2" presStyleCnt="0">
        <dgm:presLayoutVars>
          <dgm:hierBranch val="init"/>
        </dgm:presLayoutVars>
      </dgm:prSet>
      <dgm:spPr/>
    </dgm:pt>
    <dgm:pt modelId="{A0BED5D4-52D8-4E1E-860B-253390149D7C}" type="pres">
      <dgm:prSet presAssocID="{A500A71B-47C2-401D-91A1-8AB20D22948F}" presName="rootComposite" presStyleCnt="0"/>
      <dgm:spPr/>
    </dgm:pt>
    <dgm:pt modelId="{1EAFCE7C-9FBF-4B3D-9C9C-CA66D0940FC3}" type="pres">
      <dgm:prSet presAssocID="{A500A71B-47C2-401D-91A1-8AB20D22948F}" presName="rootText" presStyleLbl="node2" presStyleIdx="0" presStyleCnt="3">
        <dgm:presLayoutVars>
          <dgm:chPref val="3"/>
        </dgm:presLayoutVars>
      </dgm:prSet>
      <dgm:spPr/>
    </dgm:pt>
    <dgm:pt modelId="{18C720A9-5920-43EA-9B58-B0E8CF83DE49}" type="pres">
      <dgm:prSet presAssocID="{A500A71B-47C2-401D-91A1-8AB20D22948F}" presName="rootConnector" presStyleLbl="node2" presStyleIdx="0" presStyleCnt="3"/>
      <dgm:spPr/>
    </dgm:pt>
    <dgm:pt modelId="{3B833145-8F30-441F-A6B8-E49212301EA7}" type="pres">
      <dgm:prSet presAssocID="{A500A71B-47C2-401D-91A1-8AB20D22948F}" presName="hierChild4" presStyleCnt="0"/>
      <dgm:spPr/>
    </dgm:pt>
    <dgm:pt modelId="{DC8FE49F-D2EC-47CF-87F2-288F707E9BB5}" type="pres">
      <dgm:prSet presAssocID="{A500A71B-47C2-401D-91A1-8AB20D22948F}" presName="hierChild5" presStyleCnt="0"/>
      <dgm:spPr/>
    </dgm:pt>
    <dgm:pt modelId="{3BB4E330-CE6B-4E8E-AA8C-D77A725F70BB}" type="pres">
      <dgm:prSet presAssocID="{454F1457-B649-41F8-A9F1-D39CE90673BB}" presName="Name37" presStyleLbl="parChTrans1D2" presStyleIdx="1" presStyleCnt="3"/>
      <dgm:spPr/>
    </dgm:pt>
    <dgm:pt modelId="{3ABFD51E-2A8E-4C02-9BC1-317E9C140962}" type="pres">
      <dgm:prSet presAssocID="{EED1258B-0D5E-463A-ADE9-5849EB25E6BF}" presName="hierRoot2" presStyleCnt="0">
        <dgm:presLayoutVars>
          <dgm:hierBranch val="init"/>
        </dgm:presLayoutVars>
      </dgm:prSet>
      <dgm:spPr/>
    </dgm:pt>
    <dgm:pt modelId="{88B5ECB1-3895-4BF9-AAC3-470AAA12060F}" type="pres">
      <dgm:prSet presAssocID="{EED1258B-0D5E-463A-ADE9-5849EB25E6BF}" presName="rootComposite" presStyleCnt="0"/>
      <dgm:spPr/>
    </dgm:pt>
    <dgm:pt modelId="{90199152-45FA-446A-924F-A2DD7615897C}" type="pres">
      <dgm:prSet presAssocID="{EED1258B-0D5E-463A-ADE9-5849EB25E6BF}" presName="rootText" presStyleLbl="node2" presStyleIdx="1" presStyleCnt="3">
        <dgm:presLayoutVars>
          <dgm:chPref val="3"/>
        </dgm:presLayoutVars>
      </dgm:prSet>
      <dgm:spPr/>
    </dgm:pt>
    <dgm:pt modelId="{FFABCB0F-B7CF-48D8-B960-C7334DB7B50F}" type="pres">
      <dgm:prSet presAssocID="{EED1258B-0D5E-463A-ADE9-5849EB25E6BF}" presName="rootConnector" presStyleLbl="node2" presStyleIdx="1" presStyleCnt="3"/>
      <dgm:spPr/>
    </dgm:pt>
    <dgm:pt modelId="{5D8976AA-D0BB-4B3E-964A-FABC24F38D65}" type="pres">
      <dgm:prSet presAssocID="{EED1258B-0D5E-463A-ADE9-5849EB25E6BF}" presName="hierChild4" presStyleCnt="0"/>
      <dgm:spPr/>
    </dgm:pt>
    <dgm:pt modelId="{AD0073BC-3E0B-42C9-A629-B6C6D3623496}" type="pres">
      <dgm:prSet presAssocID="{EED1258B-0D5E-463A-ADE9-5849EB25E6BF}" presName="hierChild5" presStyleCnt="0"/>
      <dgm:spPr/>
    </dgm:pt>
    <dgm:pt modelId="{09AA2978-BF08-4DFB-B13B-2FE060968085}" type="pres">
      <dgm:prSet presAssocID="{F969EB09-C1C2-4DCE-B978-74318108D62A}" presName="Name37" presStyleLbl="parChTrans1D2" presStyleIdx="2" presStyleCnt="3"/>
      <dgm:spPr/>
    </dgm:pt>
    <dgm:pt modelId="{CE61A4D1-743B-4DDC-A6E0-6E97AD78CCCE}" type="pres">
      <dgm:prSet presAssocID="{72DF03A9-367E-494D-A942-F7BA943FD6D0}" presName="hierRoot2" presStyleCnt="0">
        <dgm:presLayoutVars>
          <dgm:hierBranch val="init"/>
        </dgm:presLayoutVars>
      </dgm:prSet>
      <dgm:spPr/>
    </dgm:pt>
    <dgm:pt modelId="{BF4FE83D-16EA-4EE3-9E1F-BAAD1C4052EF}" type="pres">
      <dgm:prSet presAssocID="{72DF03A9-367E-494D-A942-F7BA943FD6D0}" presName="rootComposite" presStyleCnt="0"/>
      <dgm:spPr/>
    </dgm:pt>
    <dgm:pt modelId="{BD6B94E3-C892-47A7-8CDD-ED49683A0BAF}" type="pres">
      <dgm:prSet presAssocID="{72DF03A9-367E-494D-A942-F7BA943FD6D0}" presName="rootText" presStyleLbl="node2" presStyleIdx="2" presStyleCnt="3">
        <dgm:presLayoutVars>
          <dgm:chPref val="3"/>
        </dgm:presLayoutVars>
      </dgm:prSet>
      <dgm:spPr/>
    </dgm:pt>
    <dgm:pt modelId="{6ED23F68-547E-468A-A78E-19A70FECDB7E}" type="pres">
      <dgm:prSet presAssocID="{72DF03A9-367E-494D-A942-F7BA943FD6D0}" presName="rootConnector" presStyleLbl="node2" presStyleIdx="2" presStyleCnt="3"/>
      <dgm:spPr/>
    </dgm:pt>
    <dgm:pt modelId="{3D1D98BC-6606-42D7-B18B-164F4391AC41}" type="pres">
      <dgm:prSet presAssocID="{72DF03A9-367E-494D-A942-F7BA943FD6D0}" presName="hierChild4" presStyleCnt="0"/>
      <dgm:spPr/>
    </dgm:pt>
    <dgm:pt modelId="{36D9D5AD-B925-4E84-9F9E-0B84F4A4ABF5}" type="pres">
      <dgm:prSet presAssocID="{72DF03A9-367E-494D-A942-F7BA943FD6D0}" presName="hierChild5" presStyleCnt="0"/>
      <dgm:spPr/>
    </dgm:pt>
    <dgm:pt modelId="{706B4473-8729-49AB-8489-E4863DE4B478}" type="pres">
      <dgm:prSet presAssocID="{3B1A3FDA-1F9D-42A2-8A22-9E08A537E59D}" presName="hierChild3" presStyleCnt="0"/>
      <dgm:spPr/>
    </dgm:pt>
  </dgm:ptLst>
  <dgm:cxnLst>
    <dgm:cxn modelId="{05295F04-B26C-4B89-8E42-CE788DA5C5A0}" type="presOf" srcId="{454F1457-B649-41F8-A9F1-D39CE90673BB}" destId="{3BB4E330-CE6B-4E8E-AA8C-D77A725F70BB}" srcOrd="0" destOrd="0" presId="urn:microsoft.com/office/officeart/2005/8/layout/orgChart1"/>
    <dgm:cxn modelId="{7FA4050F-62E1-4481-A10D-C6C3FA1B4CBE}" type="presOf" srcId="{C921728C-1D1A-48EB-B347-45088A98451D}" destId="{AAA1B6FC-8BA1-4D7E-B9DE-2B8AEE8F0D75}" srcOrd="0" destOrd="0" presId="urn:microsoft.com/office/officeart/2005/8/layout/orgChart1"/>
    <dgm:cxn modelId="{F3FBAB19-9E55-46CC-90AB-AF175EEADF07}" srcId="{3B1A3FDA-1F9D-42A2-8A22-9E08A537E59D}" destId="{A500A71B-47C2-401D-91A1-8AB20D22948F}" srcOrd="0" destOrd="0" parTransId="{62E50FAB-EF9C-4FAF-8AD4-70260A00699B}" sibTransId="{04367B3C-AC18-4CBC-A313-DCC823CF7E28}"/>
    <dgm:cxn modelId="{E405C828-02D7-44AA-A4B7-34DEED9CBD71}" type="presOf" srcId="{A500A71B-47C2-401D-91A1-8AB20D22948F}" destId="{18C720A9-5920-43EA-9B58-B0E8CF83DE49}" srcOrd="1" destOrd="0" presId="urn:microsoft.com/office/officeart/2005/8/layout/orgChart1"/>
    <dgm:cxn modelId="{9AE7A535-C479-4611-A61C-C4425AE52F91}" type="presOf" srcId="{72DF03A9-367E-494D-A942-F7BA943FD6D0}" destId="{6ED23F68-547E-468A-A78E-19A70FECDB7E}" srcOrd="1" destOrd="0" presId="urn:microsoft.com/office/officeart/2005/8/layout/orgChart1"/>
    <dgm:cxn modelId="{04BD7C37-496C-44C1-8654-218C03E48582}" srcId="{C921728C-1D1A-48EB-B347-45088A98451D}" destId="{3B1A3FDA-1F9D-42A2-8A22-9E08A537E59D}" srcOrd="0" destOrd="0" parTransId="{EF32FFF9-75C0-4537-A00D-2CF6D54620FF}" sibTransId="{450B263B-9078-4DDD-BF89-C14ACEC1F4A5}"/>
    <dgm:cxn modelId="{3BB1F660-3EED-4946-8EB9-EAB3D50DBE10}" type="presOf" srcId="{F969EB09-C1C2-4DCE-B978-74318108D62A}" destId="{09AA2978-BF08-4DFB-B13B-2FE060968085}" srcOrd="0" destOrd="0" presId="urn:microsoft.com/office/officeart/2005/8/layout/orgChart1"/>
    <dgm:cxn modelId="{59AFF467-9648-47E6-B6AD-BB4FB848F466}" type="presOf" srcId="{72DF03A9-367E-494D-A942-F7BA943FD6D0}" destId="{BD6B94E3-C892-47A7-8CDD-ED49683A0BAF}" srcOrd="0" destOrd="0" presId="urn:microsoft.com/office/officeart/2005/8/layout/orgChart1"/>
    <dgm:cxn modelId="{91BE134B-FECA-4BB7-8DEC-BC8BCA6E1F19}" srcId="{3B1A3FDA-1F9D-42A2-8A22-9E08A537E59D}" destId="{EED1258B-0D5E-463A-ADE9-5849EB25E6BF}" srcOrd="1" destOrd="0" parTransId="{454F1457-B649-41F8-A9F1-D39CE90673BB}" sibTransId="{925CC519-552F-44AB-AC5F-9FAF79EC7A6A}"/>
    <dgm:cxn modelId="{B0EC636B-1E84-4A15-8785-4DEEE1BC312E}" type="presOf" srcId="{62E50FAB-EF9C-4FAF-8AD4-70260A00699B}" destId="{CE520336-F1D1-4DCE-BB69-E036A229B05E}" srcOrd="0" destOrd="0" presId="urn:microsoft.com/office/officeart/2005/8/layout/orgChart1"/>
    <dgm:cxn modelId="{CE4CD96B-6CED-405F-BAC5-B823992982EF}" type="presOf" srcId="{A500A71B-47C2-401D-91A1-8AB20D22948F}" destId="{1EAFCE7C-9FBF-4B3D-9C9C-CA66D0940FC3}" srcOrd="0" destOrd="0" presId="urn:microsoft.com/office/officeart/2005/8/layout/orgChart1"/>
    <dgm:cxn modelId="{8C95D16D-891E-47F1-BAFE-C4BFF13BD50C}" type="presOf" srcId="{EED1258B-0D5E-463A-ADE9-5849EB25E6BF}" destId="{FFABCB0F-B7CF-48D8-B960-C7334DB7B50F}" srcOrd="1" destOrd="0" presId="urn:microsoft.com/office/officeart/2005/8/layout/orgChart1"/>
    <dgm:cxn modelId="{D1738F74-0E14-4F09-B84A-1F3C36A49ED6}" type="presOf" srcId="{3B1A3FDA-1F9D-42A2-8A22-9E08A537E59D}" destId="{73C5F655-FBF8-4FE2-AFD6-C43CA70CB53B}" srcOrd="0" destOrd="0" presId="urn:microsoft.com/office/officeart/2005/8/layout/orgChart1"/>
    <dgm:cxn modelId="{20651F82-E68A-4316-A26A-C2DE961F30A0}" type="presOf" srcId="{3B1A3FDA-1F9D-42A2-8A22-9E08A537E59D}" destId="{B73A6832-B15A-4A2C-8ACB-078DA3BF066A}" srcOrd="1" destOrd="0" presId="urn:microsoft.com/office/officeart/2005/8/layout/orgChart1"/>
    <dgm:cxn modelId="{55BA3FE1-0C64-4C55-BA84-179639E792C2}" type="presOf" srcId="{EED1258B-0D5E-463A-ADE9-5849EB25E6BF}" destId="{90199152-45FA-446A-924F-A2DD7615897C}" srcOrd="0" destOrd="0" presId="urn:microsoft.com/office/officeart/2005/8/layout/orgChart1"/>
    <dgm:cxn modelId="{106050E6-7344-405D-8DE0-B0216F39E8A0}" srcId="{3B1A3FDA-1F9D-42A2-8A22-9E08A537E59D}" destId="{72DF03A9-367E-494D-A942-F7BA943FD6D0}" srcOrd="2" destOrd="0" parTransId="{F969EB09-C1C2-4DCE-B978-74318108D62A}" sibTransId="{F8A81999-FAD3-4D0D-B902-F018D8B28701}"/>
    <dgm:cxn modelId="{468EA7A7-CF67-406D-AC58-41FDB5FABD4D}" type="presParOf" srcId="{AAA1B6FC-8BA1-4D7E-B9DE-2B8AEE8F0D75}" destId="{11CBBFC8-14D4-4E54-8138-71FBD59970AC}" srcOrd="0" destOrd="0" presId="urn:microsoft.com/office/officeart/2005/8/layout/orgChart1"/>
    <dgm:cxn modelId="{C9F5F713-D84C-474D-98A3-4730A783CFAF}" type="presParOf" srcId="{11CBBFC8-14D4-4E54-8138-71FBD59970AC}" destId="{B680B929-04CD-4AD5-A7A2-89276D6AF1AF}" srcOrd="0" destOrd="0" presId="urn:microsoft.com/office/officeart/2005/8/layout/orgChart1"/>
    <dgm:cxn modelId="{C6A670F6-2C3F-4281-82B7-B05B5129A511}" type="presParOf" srcId="{B680B929-04CD-4AD5-A7A2-89276D6AF1AF}" destId="{73C5F655-FBF8-4FE2-AFD6-C43CA70CB53B}" srcOrd="0" destOrd="0" presId="urn:microsoft.com/office/officeart/2005/8/layout/orgChart1"/>
    <dgm:cxn modelId="{56CAD2F9-58C7-4FEF-8D68-FD8B00E64938}" type="presParOf" srcId="{B680B929-04CD-4AD5-A7A2-89276D6AF1AF}" destId="{B73A6832-B15A-4A2C-8ACB-078DA3BF066A}" srcOrd="1" destOrd="0" presId="urn:microsoft.com/office/officeart/2005/8/layout/orgChart1"/>
    <dgm:cxn modelId="{46A0F36F-19A3-47C2-95AD-757C76A2237F}" type="presParOf" srcId="{11CBBFC8-14D4-4E54-8138-71FBD59970AC}" destId="{31B5010F-B84E-43AF-A431-7ECCC6E74445}" srcOrd="1" destOrd="0" presId="urn:microsoft.com/office/officeart/2005/8/layout/orgChart1"/>
    <dgm:cxn modelId="{28F19B91-4BB9-4DE6-AA74-DE331084E566}" type="presParOf" srcId="{31B5010F-B84E-43AF-A431-7ECCC6E74445}" destId="{CE520336-F1D1-4DCE-BB69-E036A229B05E}" srcOrd="0" destOrd="0" presId="urn:microsoft.com/office/officeart/2005/8/layout/orgChart1"/>
    <dgm:cxn modelId="{DA645A53-968A-422A-AA43-37565BA81C4E}" type="presParOf" srcId="{31B5010F-B84E-43AF-A431-7ECCC6E74445}" destId="{4DA8E4C2-8097-44E7-8B56-FE414AF1C872}" srcOrd="1" destOrd="0" presId="urn:microsoft.com/office/officeart/2005/8/layout/orgChart1"/>
    <dgm:cxn modelId="{AD05032C-EE82-49CA-8F4C-5272A10E75B7}" type="presParOf" srcId="{4DA8E4C2-8097-44E7-8B56-FE414AF1C872}" destId="{A0BED5D4-52D8-4E1E-860B-253390149D7C}" srcOrd="0" destOrd="0" presId="urn:microsoft.com/office/officeart/2005/8/layout/orgChart1"/>
    <dgm:cxn modelId="{979D3FF3-816A-47C3-A6D8-FAC5C0843C0D}" type="presParOf" srcId="{A0BED5D4-52D8-4E1E-860B-253390149D7C}" destId="{1EAFCE7C-9FBF-4B3D-9C9C-CA66D0940FC3}" srcOrd="0" destOrd="0" presId="urn:microsoft.com/office/officeart/2005/8/layout/orgChart1"/>
    <dgm:cxn modelId="{F175278B-4BFD-44D3-A134-5C27297CE710}" type="presParOf" srcId="{A0BED5D4-52D8-4E1E-860B-253390149D7C}" destId="{18C720A9-5920-43EA-9B58-B0E8CF83DE49}" srcOrd="1" destOrd="0" presId="urn:microsoft.com/office/officeart/2005/8/layout/orgChart1"/>
    <dgm:cxn modelId="{486DAD09-C86D-4D91-ACD7-65E6F3E4BBCB}" type="presParOf" srcId="{4DA8E4C2-8097-44E7-8B56-FE414AF1C872}" destId="{3B833145-8F30-441F-A6B8-E49212301EA7}" srcOrd="1" destOrd="0" presId="urn:microsoft.com/office/officeart/2005/8/layout/orgChart1"/>
    <dgm:cxn modelId="{55D44572-4BF8-4826-9E35-4084FF3B1B9B}" type="presParOf" srcId="{4DA8E4C2-8097-44E7-8B56-FE414AF1C872}" destId="{DC8FE49F-D2EC-47CF-87F2-288F707E9BB5}" srcOrd="2" destOrd="0" presId="urn:microsoft.com/office/officeart/2005/8/layout/orgChart1"/>
    <dgm:cxn modelId="{68809600-B304-4154-9E02-8677070ABAB0}" type="presParOf" srcId="{31B5010F-B84E-43AF-A431-7ECCC6E74445}" destId="{3BB4E330-CE6B-4E8E-AA8C-D77A725F70BB}" srcOrd="2" destOrd="0" presId="urn:microsoft.com/office/officeart/2005/8/layout/orgChart1"/>
    <dgm:cxn modelId="{98EC69AD-3B0D-4C3F-B8B8-6D731E02F876}" type="presParOf" srcId="{31B5010F-B84E-43AF-A431-7ECCC6E74445}" destId="{3ABFD51E-2A8E-4C02-9BC1-317E9C140962}" srcOrd="3" destOrd="0" presId="urn:microsoft.com/office/officeart/2005/8/layout/orgChart1"/>
    <dgm:cxn modelId="{4DFB4382-3A85-4693-86AA-D80F3AFD089C}" type="presParOf" srcId="{3ABFD51E-2A8E-4C02-9BC1-317E9C140962}" destId="{88B5ECB1-3895-4BF9-AAC3-470AAA12060F}" srcOrd="0" destOrd="0" presId="urn:microsoft.com/office/officeart/2005/8/layout/orgChart1"/>
    <dgm:cxn modelId="{5C10275D-1822-40EA-B95A-4292593A6B6B}" type="presParOf" srcId="{88B5ECB1-3895-4BF9-AAC3-470AAA12060F}" destId="{90199152-45FA-446A-924F-A2DD7615897C}" srcOrd="0" destOrd="0" presId="urn:microsoft.com/office/officeart/2005/8/layout/orgChart1"/>
    <dgm:cxn modelId="{EC106299-48D7-40D9-8A0A-20123F93A164}" type="presParOf" srcId="{88B5ECB1-3895-4BF9-AAC3-470AAA12060F}" destId="{FFABCB0F-B7CF-48D8-B960-C7334DB7B50F}" srcOrd="1" destOrd="0" presId="urn:microsoft.com/office/officeart/2005/8/layout/orgChart1"/>
    <dgm:cxn modelId="{DE04D489-BED9-403D-AFDE-3108CEA5F8F6}" type="presParOf" srcId="{3ABFD51E-2A8E-4C02-9BC1-317E9C140962}" destId="{5D8976AA-D0BB-4B3E-964A-FABC24F38D65}" srcOrd="1" destOrd="0" presId="urn:microsoft.com/office/officeart/2005/8/layout/orgChart1"/>
    <dgm:cxn modelId="{0D45C981-B178-4DCB-9F8F-BCBBBD62E723}" type="presParOf" srcId="{3ABFD51E-2A8E-4C02-9BC1-317E9C140962}" destId="{AD0073BC-3E0B-42C9-A629-B6C6D3623496}" srcOrd="2" destOrd="0" presId="urn:microsoft.com/office/officeart/2005/8/layout/orgChart1"/>
    <dgm:cxn modelId="{C471CCB4-78E4-4551-87A2-28D3D61F21CA}" type="presParOf" srcId="{31B5010F-B84E-43AF-A431-7ECCC6E74445}" destId="{09AA2978-BF08-4DFB-B13B-2FE060968085}" srcOrd="4" destOrd="0" presId="urn:microsoft.com/office/officeart/2005/8/layout/orgChart1"/>
    <dgm:cxn modelId="{8410EA1F-ADEF-41D1-882D-79E6AF8219DD}" type="presParOf" srcId="{31B5010F-B84E-43AF-A431-7ECCC6E74445}" destId="{CE61A4D1-743B-4DDC-A6E0-6E97AD78CCCE}" srcOrd="5" destOrd="0" presId="urn:microsoft.com/office/officeart/2005/8/layout/orgChart1"/>
    <dgm:cxn modelId="{B16EED66-9762-44D4-9296-0BD8B9D9AE6C}" type="presParOf" srcId="{CE61A4D1-743B-4DDC-A6E0-6E97AD78CCCE}" destId="{BF4FE83D-16EA-4EE3-9E1F-BAAD1C4052EF}" srcOrd="0" destOrd="0" presId="urn:microsoft.com/office/officeart/2005/8/layout/orgChart1"/>
    <dgm:cxn modelId="{D19C3362-FF75-486F-8D52-F15ABA872F4A}" type="presParOf" srcId="{BF4FE83D-16EA-4EE3-9E1F-BAAD1C4052EF}" destId="{BD6B94E3-C892-47A7-8CDD-ED49683A0BAF}" srcOrd="0" destOrd="0" presId="urn:microsoft.com/office/officeart/2005/8/layout/orgChart1"/>
    <dgm:cxn modelId="{21610B34-1948-4BBF-B0BB-11B213115223}" type="presParOf" srcId="{BF4FE83D-16EA-4EE3-9E1F-BAAD1C4052EF}" destId="{6ED23F68-547E-468A-A78E-19A70FECDB7E}" srcOrd="1" destOrd="0" presId="urn:microsoft.com/office/officeart/2005/8/layout/orgChart1"/>
    <dgm:cxn modelId="{DE06EF77-A89F-476B-A2EB-99066A78BF0C}" type="presParOf" srcId="{CE61A4D1-743B-4DDC-A6E0-6E97AD78CCCE}" destId="{3D1D98BC-6606-42D7-B18B-164F4391AC41}" srcOrd="1" destOrd="0" presId="urn:microsoft.com/office/officeart/2005/8/layout/orgChart1"/>
    <dgm:cxn modelId="{AC69D345-9736-483D-9E78-F8CC0AFCC5ED}" type="presParOf" srcId="{CE61A4D1-743B-4DDC-A6E0-6E97AD78CCCE}" destId="{36D9D5AD-B925-4E84-9F9E-0B84F4A4ABF5}" srcOrd="2" destOrd="0" presId="urn:microsoft.com/office/officeart/2005/8/layout/orgChart1"/>
    <dgm:cxn modelId="{D76AD36C-1E27-4688-A4A6-7AB2B262DBC9}" type="presParOf" srcId="{11CBBFC8-14D4-4E54-8138-71FBD59970AC}" destId="{706B4473-8729-49AB-8489-E4863DE4B4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7970889-4B40-4E3C-8E90-62C9734E98E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ES"/>
        </a:p>
      </dgm:t>
    </dgm:pt>
    <dgm:pt modelId="{BADAE4B6-41E3-458F-80EA-E40C6D98A866}">
      <dgm:prSet custT="1"/>
      <dgm:spPr/>
      <dgm:t>
        <a:bodyPr/>
        <a:lstStyle/>
        <a:p>
          <a:r>
            <a:rPr lang="it-IT" altLang="es-ES" sz="1200" b="1" dirty="0">
              <a:solidFill>
                <a:schemeClr val="tx1"/>
              </a:solidFill>
            </a:rPr>
            <a:t>Highlight the keywords</a:t>
          </a:r>
          <a:endParaRPr lang="es-ES" sz="1200" dirty="0">
            <a:solidFill>
              <a:schemeClr val="tx1"/>
            </a:solidFill>
          </a:endParaRPr>
        </a:p>
      </dgm:t>
    </dgm:pt>
    <dgm:pt modelId="{E09B6669-B099-463E-AD37-10DE5FEC6E13}" type="parTrans" cxnId="{13CB84F2-4CEB-4E0E-9AEC-87C845B4D24D}">
      <dgm:prSet/>
      <dgm:spPr/>
      <dgm:t>
        <a:bodyPr/>
        <a:lstStyle/>
        <a:p>
          <a:endParaRPr lang="es-ES" sz="1200">
            <a:solidFill>
              <a:schemeClr val="tx1"/>
            </a:solidFill>
          </a:endParaRPr>
        </a:p>
      </dgm:t>
    </dgm:pt>
    <dgm:pt modelId="{F3A6A2BC-CD66-47AD-B100-6D378630A5AB}" type="sibTrans" cxnId="{13CB84F2-4CEB-4E0E-9AEC-87C845B4D24D}">
      <dgm:prSet/>
      <dgm:spPr/>
      <dgm:t>
        <a:bodyPr/>
        <a:lstStyle/>
        <a:p>
          <a:endParaRPr lang="es-ES" sz="1200">
            <a:solidFill>
              <a:schemeClr val="tx1"/>
            </a:solidFill>
          </a:endParaRPr>
        </a:p>
      </dgm:t>
    </dgm:pt>
    <dgm:pt modelId="{C8F982E4-B2CB-40AA-BF9D-D3D3021B09E1}">
      <dgm:prSet custT="1"/>
      <dgm:spPr/>
      <dgm:t>
        <a:bodyPr/>
        <a:lstStyle/>
        <a:p>
          <a:r>
            <a:rPr lang="it-IT" altLang="es-ES" sz="1200" b="1" dirty="0">
              <a:solidFill>
                <a:schemeClr val="tx1"/>
              </a:solidFill>
            </a:rPr>
            <a:t>Short, </a:t>
          </a:r>
          <a:r>
            <a:rPr lang="it-IT" altLang="es-ES" sz="1200" b="1" dirty="0" err="1">
              <a:solidFill>
                <a:schemeClr val="tx1"/>
              </a:solidFill>
            </a:rPr>
            <a:t>descriptive</a:t>
          </a:r>
          <a:r>
            <a:rPr lang="it-IT" altLang="es-ES" sz="1200" b="1" dirty="0">
              <a:solidFill>
                <a:schemeClr val="tx1"/>
              </a:solidFill>
            </a:rPr>
            <a:t> </a:t>
          </a:r>
          <a:r>
            <a:rPr lang="it-IT" altLang="es-ES" sz="1200" b="1" dirty="0" err="1">
              <a:solidFill>
                <a:schemeClr val="tx1"/>
              </a:solidFill>
            </a:rPr>
            <a:t>titles</a:t>
          </a:r>
          <a:r>
            <a:rPr lang="it-IT" altLang="es-ES" sz="1200" b="1" dirty="0">
              <a:solidFill>
                <a:schemeClr val="tx1"/>
              </a:solidFill>
            </a:rPr>
            <a:t> and </a:t>
          </a:r>
          <a:r>
            <a:rPr lang="it-IT" altLang="es-ES" sz="1200" b="1" dirty="0" err="1">
              <a:solidFill>
                <a:schemeClr val="tx1"/>
              </a:solidFill>
            </a:rPr>
            <a:t>headings</a:t>
          </a:r>
          <a:endParaRPr lang="es-ES" sz="1200" dirty="0">
            <a:solidFill>
              <a:schemeClr val="tx1"/>
            </a:solidFill>
          </a:endParaRPr>
        </a:p>
      </dgm:t>
    </dgm:pt>
    <dgm:pt modelId="{1AF54128-C07A-4936-B78A-1116A7215DA3}" type="parTrans" cxnId="{08922C28-6F15-4E43-9090-AF48C08389BD}">
      <dgm:prSet/>
      <dgm:spPr/>
      <dgm:t>
        <a:bodyPr/>
        <a:lstStyle/>
        <a:p>
          <a:endParaRPr lang="es-ES" sz="1200">
            <a:solidFill>
              <a:schemeClr val="tx1"/>
            </a:solidFill>
          </a:endParaRPr>
        </a:p>
      </dgm:t>
    </dgm:pt>
    <dgm:pt modelId="{32B34F3A-DA5B-4FF1-ABA1-BA6734D35E8B}" type="sibTrans" cxnId="{08922C28-6F15-4E43-9090-AF48C08389BD}">
      <dgm:prSet/>
      <dgm:spPr/>
      <dgm:t>
        <a:bodyPr/>
        <a:lstStyle/>
        <a:p>
          <a:endParaRPr lang="es-ES" sz="1200">
            <a:solidFill>
              <a:schemeClr val="tx1"/>
            </a:solidFill>
          </a:endParaRPr>
        </a:p>
      </dgm:t>
    </dgm:pt>
    <dgm:pt modelId="{DF1D2FA2-4EED-4E37-90D3-80FBC3B43D0A}">
      <dgm:prSet custT="1"/>
      <dgm:spPr/>
      <dgm:t>
        <a:bodyPr/>
        <a:lstStyle/>
        <a:p>
          <a:r>
            <a:rPr lang="it-IT" altLang="es-ES" sz="1200" b="1" dirty="0" err="1">
              <a:solidFill>
                <a:schemeClr val="tx1"/>
              </a:solidFill>
            </a:rPr>
            <a:t>Bulleted</a:t>
          </a:r>
          <a:r>
            <a:rPr lang="it-IT" altLang="es-ES" sz="1200" b="1" dirty="0">
              <a:solidFill>
                <a:schemeClr val="tx1"/>
              </a:solidFill>
            </a:rPr>
            <a:t> and </a:t>
          </a:r>
          <a:r>
            <a:rPr lang="it-IT" altLang="es-ES" sz="1200" b="1" dirty="0" err="1">
              <a:solidFill>
                <a:schemeClr val="tx1"/>
              </a:solidFill>
            </a:rPr>
            <a:t>numbered</a:t>
          </a:r>
          <a:r>
            <a:rPr lang="it-IT" altLang="es-ES" sz="1200" b="1" dirty="0">
              <a:solidFill>
                <a:schemeClr val="tx1"/>
              </a:solidFill>
            </a:rPr>
            <a:t> lists</a:t>
          </a:r>
          <a:endParaRPr lang="es-ES" sz="1200" dirty="0">
            <a:solidFill>
              <a:schemeClr val="tx1"/>
            </a:solidFill>
          </a:endParaRPr>
        </a:p>
      </dgm:t>
    </dgm:pt>
    <dgm:pt modelId="{11799DA9-BF18-422A-9961-AF8B857637C3}" type="parTrans" cxnId="{FFBC6F20-1993-474C-B010-9AFC96B0546E}">
      <dgm:prSet/>
      <dgm:spPr/>
      <dgm:t>
        <a:bodyPr/>
        <a:lstStyle/>
        <a:p>
          <a:endParaRPr lang="es-ES" sz="1200">
            <a:solidFill>
              <a:schemeClr val="tx1"/>
            </a:solidFill>
          </a:endParaRPr>
        </a:p>
      </dgm:t>
    </dgm:pt>
    <dgm:pt modelId="{B387FBDB-50A9-4AA4-A186-7D876D3CE3F7}" type="sibTrans" cxnId="{FFBC6F20-1993-474C-B010-9AFC96B0546E}">
      <dgm:prSet/>
      <dgm:spPr/>
      <dgm:t>
        <a:bodyPr/>
        <a:lstStyle/>
        <a:p>
          <a:endParaRPr lang="es-ES" sz="1200">
            <a:solidFill>
              <a:schemeClr val="tx1"/>
            </a:solidFill>
          </a:endParaRPr>
        </a:p>
      </dgm:t>
    </dgm:pt>
    <dgm:pt modelId="{51076FEC-953E-4F6D-94D0-E3995EDF1D74}">
      <dgm:prSet custT="1"/>
      <dgm:spPr/>
      <dgm:t>
        <a:bodyPr/>
        <a:lstStyle/>
        <a:p>
          <a:r>
            <a:rPr lang="it-IT" altLang="es-ES" sz="1200" b="1" dirty="0">
              <a:solidFill>
                <a:schemeClr val="tx1"/>
              </a:solidFill>
            </a:rPr>
            <a:t>Short </a:t>
          </a:r>
          <a:r>
            <a:rPr lang="it-IT" altLang="es-ES" sz="1200" b="1" dirty="0" err="1">
              <a:solidFill>
                <a:schemeClr val="tx1"/>
              </a:solidFill>
            </a:rPr>
            <a:t>paragraphs</a:t>
          </a:r>
          <a:endParaRPr lang="es-ES" sz="1200" dirty="0">
            <a:solidFill>
              <a:schemeClr val="tx1"/>
            </a:solidFill>
          </a:endParaRPr>
        </a:p>
      </dgm:t>
    </dgm:pt>
    <dgm:pt modelId="{6985762F-56C9-4201-A6EE-63633AEBE241}" type="parTrans" cxnId="{8FFEAE61-96DF-4598-96F9-2952CBF11173}">
      <dgm:prSet/>
      <dgm:spPr/>
      <dgm:t>
        <a:bodyPr/>
        <a:lstStyle/>
        <a:p>
          <a:endParaRPr lang="es-ES" sz="1200">
            <a:solidFill>
              <a:schemeClr val="tx1"/>
            </a:solidFill>
          </a:endParaRPr>
        </a:p>
      </dgm:t>
    </dgm:pt>
    <dgm:pt modelId="{F23C2F30-BEBE-4F8F-A03C-8EFA70EDEB96}" type="sibTrans" cxnId="{8FFEAE61-96DF-4598-96F9-2952CBF11173}">
      <dgm:prSet/>
      <dgm:spPr/>
      <dgm:t>
        <a:bodyPr/>
        <a:lstStyle/>
        <a:p>
          <a:endParaRPr lang="es-ES" sz="1200">
            <a:solidFill>
              <a:schemeClr val="tx1"/>
            </a:solidFill>
          </a:endParaRPr>
        </a:p>
      </dgm:t>
    </dgm:pt>
    <dgm:pt modelId="{3A7706BD-D2D0-4DBF-9EC2-BF5E2C239753}">
      <dgm:prSet custT="1"/>
      <dgm:spPr/>
      <dgm:t>
        <a:bodyPr/>
        <a:lstStyle/>
        <a:p>
          <a:r>
            <a:rPr lang="it-IT" altLang="es-ES" sz="1200" b="1" dirty="0">
              <a:solidFill>
                <a:schemeClr val="tx1"/>
              </a:solidFill>
            </a:rPr>
            <a:t>State the concept of the page in the first </a:t>
          </a:r>
          <a:r>
            <a:rPr lang="it-IT" altLang="es-ES" sz="1200" b="1" dirty="0" err="1">
              <a:solidFill>
                <a:schemeClr val="tx1"/>
              </a:solidFill>
            </a:rPr>
            <a:t>few</a:t>
          </a:r>
          <a:r>
            <a:rPr lang="it-IT" altLang="es-ES" sz="1200" b="1" dirty="0">
              <a:solidFill>
                <a:schemeClr val="tx1"/>
              </a:solidFill>
            </a:rPr>
            <a:t> lines</a:t>
          </a:r>
          <a:endParaRPr lang="es-ES" sz="1200" dirty="0">
            <a:solidFill>
              <a:schemeClr val="tx1"/>
            </a:solidFill>
          </a:endParaRPr>
        </a:p>
      </dgm:t>
    </dgm:pt>
    <dgm:pt modelId="{BE8DC186-B584-4A83-B7B1-D761611DD9F4}" type="parTrans" cxnId="{5000B299-56DC-43F9-9236-B309BD3DE8ED}">
      <dgm:prSet/>
      <dgm:spPr/>
      <dgm:t>
        <a:bodyPr/>
        <a:lstStyle/>
        <a:p>
          <a:endParaRPr lang="es-ES" sz="1200">
            <a:solidFill>
              <a:schemeClr val="tx1"/>
            </a:solidFill>
          </a:endParaRPr>
        </a:p>
      </dgm:t>
    </dgm:pt>
    <dgm:pt modelId="{26387E2B-1315-47AC-A43C-57632F6C407D}" type="sibTrans" cxnId="{5000B299-56DC-43F9-9236-B309BD3DE8ED}">
      <dgm:prSet/>
      <dgm:spPr/>
      <dgm:t>
        <a:bodyPr/>
        <a:lstStyle/>
        <a:p>
          <a:endParaRPr lang="es-ES" sz="1200">
            <a:solidFill>
              <a:schemeClr val="tx1"/>
            </a:solidFill>
          </a:endParaRPr>
        </a:p>
      </dgm:t>
    </dgm:pt>
    <dgm:pt modelId="{AC9C8725-E2A4-436E-9A14-2ABD1613839B}" type="pres">
      <dgm:prSet presAssocID="{07970889-4B40-4E3C-8E90-62C9734E98E6}" presName="Name0" presStyleCnt="0">
        <dgm:presLayoutVars>
          <dgm:chMax val="7"/>
          <dgm:chPref val="7"/>
          <dgm:dir/>
        </dgm:presLayoutVars>
      </dgm:prSet>
      <dgm:spPr/>
    </dgm:pt>
    <dgm:pt modelId="{90211212-602C-4A31-B000-9522F959B1B5}" type="pres">
      <dgm:prSet presAssocID="{07970889-4B40-4E3C-8E90-62C9734E98E6}" presName="Name1" presStyleCnt="0"/>
      <dgm:spPr/>
    </dgm:pt>
    <dgm:pt modelId="{F138B181-3CD1-47D6-9D21-3CA31604E6D9}" type="pres">
      <dgm:prSet presAssocID="{07970889-4B40-4E3C-8E90-62C9734E98E6}" presName="cycle" presStyleCnt="0"/>
      <dgm:spPr/>
    </dgm:pt>
    <dgm:pt modelId="{80D79967-7DB3-41A7-8CFC-50D9D0B08367}" type="pres">
      <dgm:prSet presAssocID="{07970889-4B40-4E3C-8E90-62C9734E98E6}" presName="srcNode" presStyleLbl="node1" presStyleIdx="0" presStyleCnt="5"/>
      <dgm:spPr/>
    </dgm:pt>
    <dgm:pt modelId="{34CC0510-5F7F-4070-AC79-0FCCBADC56BD}" type="pres">
      <dgm:prSet presAssocID="{07970889-4B40-4E3C-8E90-62C9734E98E6}" presName="conn" presStyleLbl="parChTrans1D2" presStyleIdx="0" presStyleCnt="1"/>
      <dgm:spPr/>
    </dgm:pt>
    <dgm:pt modelId="{6DDD5741-7D54-4EC2-AF37-0EAAC9ACA7F1}" type="pres">
      <dgm:prSet presAssocID="{07970889-4B40-4E3C-8E90-62C9734E98E6}" presName="extraNode" presStyleLbl="node1" presStyleIdx="0" presStyleCnt="5"/>
      <dgm:spPr/>
    </dgm:pt>
    <dgm:pt modelId="{8ECED6E3-867B-489A-9B36-EE546DA5BE8C}" type="pres">
      <dgm:prSet presAssocID="{07970889-4B40-4E3C-8E90-62C9734E98E6}" presName="dstNode" presStyleLbl="node1" presStyleIdx="0" presStyleCnt="5"/>
      <dgm:spPr/>
    </dgm:pt>
    <dgm:pt modelId="{72275D8F-F8D1-45AA-8DDD-253FC299383F}" type="pres">
      <dgm:prSet presAssocID="{BADAE4B6-41E3-458F-80EA-E40C6D98A866}" presName="text_1" presStyleLbl="node1" presStyleIdx="0" presStyleCnt="5">
        <dgm:presLayoutVars>
          <dgm:bulletEnabled val="1"/>
        </dgm:presLayoutVars>
      </dgm:prSet>
      <dgm:spPr/>
    </dgm:pt>
    <dgm:pt modelId="{92BE5F16-2AE3-4947-A140-33762EEDA7F4}" type="pres">
      <dgm:prSet presAssocID="{BADAE4B6-41E3-458F-80EA-E40C6D98A866}" presName="accent_1" presStyleCnt="0"/>
      <dgm:spPr/>
    </dgm:pt>
    <dgm:pt modelId="{0F676105-D27C-453A-92E5-72B9E9FABC4C}" type="pres">
      <dgm:prSet presAssocID="{BADAE4B6-41E3-458F-80EA-E40C6D98A866}" presName="accentRepeatNode" presStyleLbl="solidFgAcc1" presStyleIdx="0" presStyleCnt="5"/>
      <dgm:spPr/>
    </dgm:pt>
    <dgm:pt modelId="{91406F9B-F56A-48A6-8D25-AC5CD0D55C1A}" type="pres">
      <dgm:prSet presAssocID="{C8F982E4-B2CB-40AA-BF9D-D3D3021B09E1}" presName="text_2" presStyleLbl="node1" presStyleIdx="1" presStyleCnt="5">
        <dgm:presLayoutVars>
          <dgm:bulletEnabled val="1"/>
        </dgm:presLayoutVars>
      </dgm:prSet>
      <dgm:spPr/>
    </dgm:pt>
    <dgm:pt modelId="{1459203B-E278-44D5-BE02-C8FACAF180EB}" type="pres">
      <dgm:prSet presAssocID="{C8F982E4-B2CB-40AA-BF9D-D3D3021B09E1}" presName="accent_2" presStyleCnt="0"/>
      <dgm:spPr/>
    </dgm:pt>
    <dgm:pt modelId="{58B9B2A9-B923-44AB-B826-EDD5385640D6}" type="pres">
      <dgm:prSet presAssocID="{C8F982E4-B2CB-40AA-BF9D-D3D3021B09E1}" presName="accentRepeatNode" presStyleLbl="solidFgAcc1" presStyleIdx="1" presStyleCnt="5"/>
      <dgm:spPr/>
    </dgm:pt>
    <dgm:pt modelId="{996AC157-CDAF-4CB3-AC8D-8EC1A31FF181}" type="pres">
      <dgm:prSet presAssocID="{DF1D2FA2-4EED-4E37-90D3-80FBC3B43D0A}" presName="text_3" presStyleLbl="node1" presStyleIdx="2" presStyleCnt="5">
        <dgm:presLayoutVars>
          <dgm:bulletEnabled val="1"/>
        </dgm:presLayoutVars>
      </dgm:prSet>
      <dgm:spPr/>
    </dgm:pt>
    <dgm:pt modelId="{97CA90E2-EA1A-40DD-BF4B-C27CC47A3F46}" type="pres">
      <dgm:prSet presAssocID="{DF1D2FA2-4EED-4E37-90D3-80FBC3B43D0A}" presName="accent_3" presStyleCnt="0"/>
      <dgm:spPr/>
    </dgm:pt>
    <dgm:pt modelId="{67C1A7B8-BB22-4A83-B88E-A2FEB102ABCB}" type="pres">
      <dgm:prSet presAssocID="{DF1D2FA2-4EED-4E37-90D3-80FBC3B43D0A}" presName="accentRepeatNode" presStyleLbl="solidFgAcc1" presStyleIdx="2" presStyleCnt="5"/>
      <dgm:spPr/>
    </dgm:pt>
    <dgm:pt modelId="{80F9D43A-AE52-4B42-90CC-16788F3E1D35}" type="pres">
      <dgm:prSet presAssocID="{51076FEC-953E-4F6D-94D0-E3995EDF1D74}" presName="text_4" presStyleLbl="node1" presStyleIdx="3" presStyleCnt="5">
        <dgm:presLayoutVars>
          <dgm:bulletEnabled val="1"/>
        </dgm:presLayoutVars>
      </dgm:prSet>
      <dgm:spPr/>
    </dgm:pt>
    <dgm:pt modelId="{E16294F1-675B-4119-B7F8-EB077F59B312}" type="pres">
      <dgm:prSet presAssocID="{51076FEC-953E-4F6D-94D0-E3995EDF1D74}" presName="accent_4" presStyleCnt="0"/>
      <dgm:spPr/>
    </dgm:pt>
    <dgm:pt modelId="{FD65C48A-1B36-4CA0-84FF-99A3C54147BF}" type="pres">
      <dgm:prSet presAssocID="{51076FEC-953E-4F6D-94D0-E3995EDF1D74}" presName="accentRepeatNode" presStyleLbl="solidFgAcc1" presStyleIdx="3" presStyleCnt="5"/>
      <dgm:spPr/>
    </dgm:pt>
    <dgm:pt modelId="{A38395BB-F04C-4EA1-B69B-F5323CDCD0E7}" type="pres">
      <dgm:prSet presAssocID="{3A7706BD-D2D0-4DBF-9EC2-BF5E2C239753}" presName="text_5" presStyleLbl="node1" presStyleIdx="4" presStyleCnt="5">
        <dgm:presLayoutVars>
          <dgm:bulletEnabled val="1"/>
        </dgm:presLayoutVars>
      </dgm:prSet>
      <dgm:spPr/>
    </dgm:pt>
    <dgm:pt modelId="{6D751E81-51B3-4B7B-A9FA-10B8CD78FBA4}" type="pres">
      <dgm:prSet presAssocID="{3A7706BD-D2D0-4DBF-9EC2-BF5E2C239753}" presName="accent_5" presStyleCnt="0"/>
      <dgm:spPr/>
    </dgm:pt>
    <dgm:pt modelId="{F871452E-D99F-4EE3-98D8-1ED2C2DB7B2F}" type="pres">
      <dgm:prSet presAssocID="{3A7706BD-D2D0-4DBF-9EC2-BF5E2C239753}" presName="accentRepeatNode" presStyleLbl="solidFgAcc1" presStyleIdx="4" presStyleCnt="5"/>
      <dgm:spPr/>
    </dgm:pt>
  </dgm:ptLst>
  <dgm:cxnLst>
    <dgm:cxn modelId="{74E9301F-EF3A-4B37-84DE-9DC0B79508D8}" type="presOf" srcId="{F3A6A2BC-CD66-47AD-B100-6D378630A5AB}" destId="{34CC0510-5F7F-4070-AC79-0FCCBADC56BD}" srcOrd="0" destOrd="0" presId="urn:microsoft.com/office/officeart/2008/layout/VerticalCurvedList"/>
    <dgm:cxn modelId="{FFBC6F20-1993-474C-B010-9AFC96B0546E}" srcId="{07970889-4B40-4E3C-8E90-62C9734E98E6}" destId="{DF1D2FA2-4EED-4E37-90D3-80FBC3B43D0A}" srcOrd="2" destOrd="0" parTransId="{11799DA9-BF18-422A-9961-AF8B857637C3}" sibTransId="{B387FBDB-50A9-4AA4-A186-7D876D3CE3F7}"/>
    <dgm:cxn modelId="{08922C28-6F15-4E43-9090-AF48C08389BD}" srcId="{07970889-4B40-4E3C-8E90-62C9734E98E6}" destId="{C8F982E4-B2CB-40AA-BF9D-D3D3021B09E1}" srcOrd="1" destOrd="0" parTransId="{1AF54128-C07A-4936-B78A-1116A7215DA3}" sibTransId="{32B34F3A-DA5B-4FF1-ABA1-BA6734D35E8B}"/>
    <dgm:cxn modelId="{8FFEAE61-96DF-4598-96F9-2952CBF11173}" srcId="{07970889-4B40-4E3C-8E90-62C9734E98E6}" destId="{51076FEC-953E-4F6D-94D0-E3995EDF1D74}" srcOrd="3" destOrd="0" parTransId="{6985762F-56C9-4201-A6EE-63633AEBE241}" sibTransId="{F23C2F30-BEBE-4F8F-A03C-8EFA70EDEB96}"/>
    <dgm:cxn modelId="{73527858-9502-43BB-AA89-E704CFDFDE36}" type="presOf" srcId="{DF1D2FA2-4EED-4E37-90D3-80FBC3B43D0A}" destId="{996AC157-CDAF-4CB3-AC8D-8EC1A31FF181}" srcOrd="0" destOrd="0" presId="urn:microsoft.com/office/officeart/2008/layout/VerticalCurvedList"/>
    <dgm:cxn modelId="{69297591-4CAE-4485-B7CA-FAE0AFC9E65A}" type="presOf" srcId="{51076FEC-953E-4F6D-94D0-E3995EDF1D74}" destId="{80F9D43A-AE52-4B42-90CC-16788F3E1D35}" srcOrd="0" destOrd="0" presId="urn:microsoft.com/office/officeart/2008/layout/VerticalCurvedList"/>
    <dgm:cxn modelId="{5000B299-56DC-43F9-9236-B309BD3DE8ED}" srcId="{07970889-4B40-4E3C-8E90-62C9734E98E6}" destId="{3A7706BD-D2D0-4DBF-9EC2-BF5E2C239753}" srcOrd="4" destOrd="0" parTransId="{BE8DC186-B584-4A83-B7B1-D761611DD9F4}" sibTransId="{26387E2B-1315-47AC-A43C-57632F6C407D}"/>
    <dgm:cxn modelId="{66DFCDA2-72E9-4023-91B1-A651D3632A76}" type="presOf" srcId="{3A7706BD-D2D0-4DBF-9EC2-BF5E2C239753}" destId="{A38395BB-F04C-4EA1-B69B-F5323CDCD0E7}" srcOrd="0" destOrd="0" presId="urn:microsoft.com/office/officeart/2008/layout/VerticalCurvedList"/>
    <dgm:cxn modelId="{0B9DB5D5-CABC-4952-B284-295BF9916A9A}" type="presOf" srcId="{C8F982E4-B2CB-40AA-BF9D-D3D3021B09E1}" destId="{91406F9B-F56A-48A6-8D25-AC5CD0D55C1A}" srcOrd="0" destOrd="0" presId="urn:microsoft.com/office/officeart/2008/layout/VerticalCurvedList"/>
    <dgm:cxn modelId="{1D9B6ED7-9778-404D-B449-6E9BA0517B93}" type="presOf" srcId="{BADAE4B6-41E3-458F-80EA-E40C6D98A866}" destId="{72275D8F-F8D1-45AA-8DDD-253FC299383F}" srcOrd="0" destOrd="0" presId="urn:microsoft.com/office/officeart/2008/layout/VerticalCurvedList"/>
    <dgm:cxn modelId="{13CB84F2-4CEB-4E0E-9AEC-87C845B4D24D}" srcId="{07970889-4B40-4E3C-8E90-62C9734E98E6}" destId="{BADAE4B6-41E3-458F-80EA-E40C6D98A866}" srcOrd="0" destOrd="0" parTransId="{E09B6669-B099-463E-AD37-10DE5FEC6E13}" sibTransId="{F3A6A2BC-CD66-47AD-B100-6D378630A5AB}"/>
    <dgm:cxn modelId="{E0CF7BFA-FFE5-4CBB-A494-A7C5353A049B}" type="presOf" srcId="{07970889-4B40-4E3C-8E90-62C9734E98E6}" destId="{AC9C8725-E2A4-436E-9A14-2ABD1613839B}" srcOrd="0" destOrd="0" presId="urn:microsoft.com/office/officeart/2008/layout/VerticalCurvedList"/>
    <dgm:cxn modelId="{5BF5B212-5787-407D-8892-D7E118D73A53}" type="presParOf" srcId="{AC9C8725-E2A4-436E-9A14-2ABD1613839B}" destId="{90211212-602C-4A31-B000-9522F959B1B5}" srcOrd="0" destOrd="0" presId="urn:microsoft.com/office/officeart/2008/layout/VerticalCurvedList"/>
    <dgm:cxn modelId="{2FDD4349-AE2C-44DC-81C7-3ACD41A200AE}" type="presParOf" srcId="{90211212-602C-4A31-B000-9522F959B1B5}" destId="{F138B181-3CD1-47D6-9D21-3CA31604E6D9}" srcOrd="0" destOrd="0" presId="urn:microsoft.com/office/officeart/2008/layout/VerticalCurvedList"/>
    <dgm:cxn modelId="{74054D20-E3F0-4C62-B1DE-D50C21C1D61E}" type="presParOf" srcId="{F138B181-3CD1-47D6-9D21-3CA31604E6D9}" destId="{80D79967-7DB3-41A7-8CFC-50D9D0B08367}" srcOrd="0" destOrd="0" presId="urn:microsoft.com/office/officeart/2008/layout/VerticalCurvedList"/>
    <dgm:cxn modelId="{EA0F22D3-E64B-4994-A008-0A9E32EF5F6E}" type="presParOf" srcId="{F138B181-3CD1-47D6-9D21-3CA31604E6D9}" destId="{34CC0510-5F7F-4070-AC79-0FCCBADC56BD}" srcOrd="1" destOrd="0" presId="urn:microsoft.com/office/officeart/2008/layout/VerticalCurvedList"/>
    <dgm:cxn modelId="{3EA07DFE-546E-4F99-892E-042AAE3AE9E0}" type="presParOf" srcId="{F138B181-3CD1-47D6-9D21-3CA31604E6D9}" destId="{6DDD5741-7D54-4EC2-AF37-0EAAC9ACA7F1}" srcOrd="2" destOrd="0" presId="urn:microsoft.com/office/officeart/2008/layout/VerticalCurvedList"/>
    <dgm:cxn modelId="{1900B7D3-F1CB-4324-BA9A-57B170533C01}" type="presParOf" srcId="{F138B181-3CD1-47D6-9D21-3CA31604E6D9}" destId="{8ECED6E3-867B-489A-9B36-EE546DA5BE8C}" srcOrd="3" destOrd="0" presId="urn:microsoft.com/office/officeart/2008/layout/VerticalCurvedList"/>
    <dgm:cxn modelId="{72FB6A3D-3915-415B-9DA4-123F14C7F90C}" type="presParOf" srcId="{90211212-602C-4A31-B000-9522F959B1B5}" destId="{72275D8F-F8D1-45AA-8DDD-253FC299383F}" srcOrd="1" destOrd="0" presId="urn:microsoft.com/office/officeart/2008/layout/VerticalCurvedList"/>
    <dgm:cxn modelId="{1FB0DC81-5F10-4DB0-8ABA-2DC0696765C7}" type="presParOf" srcId="{90211212-602C-4A31-B000-9522F959B1B5}" destId="{92BE5F16-2AE3-4947-A140-33762EEDA7F4}" srcOrd="2" destOrd="0" presId="urn:microsoft.com/office/officeart/2008/layout/VerticalCurvedList"/>
    <dgm:cxn modelId="{768EEA84-AC2B-4258-AA66-97E44480F35C}" type="presParOf" srcId="{92BE5F16-2AE3-4947-A140-33762EEDA7F4}" destId="{0F676105-D27C-453A-92E5-72B9E9FABC4C}" srcOrd="0" destOrd="0" presId="urn:microsoft.com/office/officeart/2008/layout/VerticalCurvedList"/>
    <dgm:cxn modelId="{54331450-F58F-4293-9B1B-6A39FCCDA658}" type="presParOf" srcId="{90211212-602C-4A31-B000-9522F959B1B5}" destId="{91406F9B-F56A-48A6-8D25-AC5CD0D55C1A}" srcOrd="3" destOrd="0" presId="urn:microsoft.com/office/officeart/2008/layout/VerticalCurvedList"/>
    <dgm:cxn modelId="{7130E4DE-2FAB-4A35-AA8E-B63D0413769D}" type="presParOf" srcId="{90211212-602C-4A31-B000-9522F959B1B5}" destId="{1459203B-E278-44D5-BE02-C8FACAF180EB}" srcOrd="4" destOrd="0" presId="urn:microsoft.com/office/officeart/2008/layout/VerticalCurvedList"/>
    <dgm:cxn modelId="{A40D7578-7D12-4922-AEE9-EFC1D8B19B69}" type="presParOf" srcId="{1459203B-E278-44D5-BE02-C8FACAF180EB}" destId="{58B9B2A9-B923-44AB-B826-EDD5385640D6}" srcOrd="0" destOrd="0" presId="urn:microsoft.com/office/officeart/2008/layout/VerticalCurvedList"/>
    <dgm:cxn modelId="{5A80516C-A388-4507-A1C5-B9E961B97BE7}" type="presParOf" srcId="{90211212-602C-4A31-B000-9522F959B1B5}" destId="{996AC157-CDAF-4CB3-AC8D-8EC1A31FF181}" srcOrd="5" destOrd="0" presId="urn:microsoft.com/office/officeart/2008/layout/VerticalCurvedList"/>
    <dgm:cxn modelId="{82CE0095-0465-4E2C-81E9-4EC4A601573E}" type="presParOf" srcId="{90211212-602C-4A31-B000-9522F959B1B5}" destId="{97CA90E2-EA1A-40DD-BF4B-C27CC47A3F46}" srcOrd="6" destOrd="0" presId="urn:microsoft.com/office/officeart/2008/layout/VerticalCurvedList"/>
    <dgm:cxn modelId="{0B238787-9BFC-4818-8D6F-9BE2904CB762}" type="presParOf" srcId="{97CA90E2-EA1A-40DD-BF4B-C27CC47A3F46}" destId="{67C1A7B8-BB22-4A83-B88E-A2FEB102ABCB}" srcOrd="0" destOrd="0" presId="urn:microsoft.com/office/officeart/2008/layout/VerticalCurvedList"/>
    <dgm:cxn modelId="{F4D36012-A56F-40FF-A272-323A76EE9198}" type="presParOf" srcId="{90211212-602C-4A31-B000-9522F959B1B5}" destId="{80F9D43A-AE52-4B42-90CC-16788F3E1D35}" srcOrd="7" destOrd="0" presId="urn:microsoft.com/office/officeart/2008/layout/VerticalCurvedList"/>
    <dgm:cxn modelId="{B566D55A-653A-4AF8-AFBE-222D3CF456A9}" type="presParOf" srcId="{90211212-602C-4A31-B000-9522F959B1B5}" destId="{E16294F1-675B-4119-B7F8-EB077F59B312}" srcOrd="8" destOrd="0" presId="urn:microsoft.com/office/officeart/2008/layout/VerticalCurvedList"/>
    <dgm:cxn modelId="{3FBCB1BB-9854-41BD-A769-80BD629F38E1}" type="presParOf" srcId="{E16294F1-675B-4119-B7F8-EB077F59B312}" destId="{FD65C48A-1B36-4CA0-84FF-99A3C54147BF}" srcOrd="0" destOrd="0" presId="urn:microsoft.com/office/officeart/2008/layout/VerticalCurvedList"/>
    <dgm:cxn modelId="{3EA67F9E-557D-4CBE-B4D9-BD0193B726BA}" type="presParOf" srcId="{90211212-602C-4A31-B000-9522F959B1B5}" destId="{A38395BB-F04C-4EA1-B69B-F5323CDCD0E7}" srcOrd="9" destOrd="0" presId="urn:microsoft.com/office/officeart/2008/layout/VerticalCurvedList"/>
    <dgm:cxn modelId="{24B67847-A4D4-4D7B-A46D-9C53BF9A2FD9}" type="presParOf" srcId="{90211212-602C-4A31-B000-9522F959B1B5}" destId="{6D751E81-51B3-4B7B-A9FA-10B8CD78FBA4}" srcOrd="10" destOrd="0" presId="urn:microsoft.com/office/officeart/2008/layout/VerticalCurvedList"/>
    <dgm:cxn modelId="{18FBDAB2-9C40-4913-AABD-05391C3CEAB6}" type="presParOf" srcId="{6D751E81-51B3-4B7B-A9FA-10B8CD78FBA4}" destId="{F871452E-D99F-4EE3-98D8-1ED2C2DB7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E6DB6-44C9-4BE8-81DE-395110D2A3C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8FCE701B-0505-43FD-ACFD-74CC8D3F6F9E}">
      <dgm:prSet custT="1"/>
      <dgm:spPr/>
      <dgm:t>
        <a:bodyPr/>
        <a:lstStyle/>
        <a:p>
          <a:endParaRPr lang="en-GB" sz="1200" b="1" dirty="0">
            <a:solidFill>
              <a:schemeClr val="tx1"/>
            </a:solidFill>
          </a:endParaRPr>
        </a:p>
        <a:p>
          <a:r>
            <a:rPr lang="en-GB" sz="1200" b="1" dirty="0">
              <a:solidFill>
                <a:schemeClr val="tx1"/>
              </a:solidFill>
            </a:rPr>
            <a:t>The more experienced a user is in browsing online, the less time they spend on a site.</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261C98D5-89D9-4B8C-B43D-EF31873F203D}" type="par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DBB47E99-9126-47FA-9B60-D2B6A69AA55E}" type="sib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2324C8E7-6085-4D4A-8C82-B93A237398EC}">
      <dgm:prSet custT="1"/>
      <dgm:spPr/>
      <dgm:t>
        <a:bodyPr/>
        <a:lstStyle/>
        <a:p>
          <a:pPr algn="ctr"/>
          <a:endParaRPr lang="en-GB" sz="1200" b="1" dirty="0">
            <a:solidFill>
              <a:schemeClr val="tx1"/>
            </a:solidFill>
          </a:endParaRPr>
        </a:p>
        <a:p>
          <a:pPr algn="ctr"/>
          <a:r>
            <a:rPr lang="en-GB" sz="1200" b="1" dirty="0">
              <a:solidFill>
                <a:schemeClr val="tx1"/>
              </a:solidFill>
            </a:rPr>
            <a:t>Only 23% of users scroll through the homepage content on their first visit to a website.</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E42DB0DF-15B0-452E-B3B6-6AAB58B45657}" type="par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FD97ABB8-70AE-4D16-A48C-53CEAD20983A}" type="sib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DC5CFA10-745E-409D-BE55-81A8C7B0B2D7}">
      <dgm:prSet custT="1"/>
      <dgm:spPr/>
      <dgm:t>
        <a:bodyPr/>
        <a:lstStyle/>
        <a:p>
          <a:r>
            <a:rPr lang="en-GB" sz="1200" b="1" dirty="0">
              <a:solidFill>
                <a:schemeClr val="tx1"/>
              </a:solidFill>
            </a:rPr>
            <a:t>Users spend more time on an internal page than on the homepage</a:t>
          </a:r>
          <a:endParaRPr lang="es-ES" sz="1200" dirty="0">
            <a:solidFill>
              <a:schemeClr val="tx1"/>
            </a:solidFill>
            <a:latin typeface="Arial Rounded MT Bold" panose="020F0704030504030204" pitchFamily="34" charset="0"/>
          </a:endParaRPr>
        </a:p>
      </dgm:t>
    </dgm:pt>
    <dgm:pt modelId="{43E26704-C85A-4287-AE05-CD9EBA101D48}" type="par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EA99AD9-1E48-4F3B-AECC-18AB0BF5716E}" type="sib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1F327E7-8FCA-4AD4-B28F-57C3315BB07E}" type="pres">
      <dgm:prSet presAssocID="{2E1E6DB6-44C9-4BE8-81DE-395110D2A3CC}" presName="CompostProcess" presStyleCnt="0">
        <dgm:presLayoutVars>
          <dgm:dir/>
          <dgm:resizeHandles val="exact"/>
        </dgm:presLayoutVars>
      </dgm:prSet>
      <dgm:spPr/>
    </dgm:pt>
    <dgm:pt modelId="{E0028179-E6F1-4B51-BDE7-FD252AA2868E}" type="pres">
      <dgm:prSet presAssocID="{2E1E6DB6-44C9-4BE8-81DE-395110D2A3CC}" presName="arrow" presStyleLbl="bgShp" presStyleIdx="0" presStyleCnt="1"/>
      <dgm:spPr>
        <a:solidFill>
          <a:srgbClr val="0070C0"/>
        </a:solidFill>
      </dgm:spPr>
    </dgm:pt>
    <dgm:pt modelId="{FCF7EC7F-D8E2-4D4C-B6A4-1C73AAA2F464}" type="pres">
      <dgm:prSet presAssocID="{2E1E6DB6-44C9-4BE8-81DE-395110D2A3CC}" presName="linearProcess" presStyleCnt="0"/>
      <dgm:spPr/>
    </dgm:pt>
    <dgm:pt modelId="{968CE002-AB25-4D88-ADCE-0A5E6BC658E2}" type="pres">
      <dgm:prSet presAssocID="{8FCE701B-0505-43FD-ACFD-74CC8D3F6F9E}" presName="textNode" presStyleLbl="node1" presStyleIdx="0" presStyleCnt="3" custScaleY="110996">
        <dgm:presLayoutVars>
          <dgm:bulletEnabled val="1"/>
        </dgm:presLayoutVars>
      </dgm:prSet>
      <dgm:spPr/>
    </dgm:pt>
    <dgm:pt modelId="{AAE3E5D3-F95B-47D7-A081-89E3CB8EDFE2}" type="pres">
      <dgm:prSet presAssocID="{DBB47E99-9126-47FA-9B60-D2B6A69AA55E}" presName="sibTrans" presStyleCnt="0"/>
      <dgm:spPr/>
    </dgm:pt>
    <dgm:pt modelId="{404372A0-A4FD-47DB-8154-FD91D939F84A}" type="pres">
      <dgm:prSet presAssocID="{2324C8E7-6085-4D4A-8C82-B93A237398EC}" presName="textNode" presStyleLbl="node1" presStyleIdx="1" presStyleCnt="3" custScaleY="111227">
        <dgm:presLayoutVars>
          <dgm:bulletEnabled val="1"/>
        </dgm:presLayoutVars>
      </dgm:prSet>
      <dgm:spPr/>
    </dgm:pt>
    <dgm:pt modelId="{6E0AEB3D-8978-438D-86C3-4BB40B7B2077}" type="pres">
      <dgm:prSet presAssocID="{FD97ABB8-70AE-4D16-A48C-53CEAD20983A}" presName="sibTrans" presStyleCnt="0"/>
      <dgm:spPr/>
    </dgm:pt>
    <dgm:pt modelId="{6CF32255-E51F-4512-94D1-2649102F1105}" type="pres">
      <dgm:prSet presAssocID="{DC5CFA10-745E-409D-BE55-81A8C7B0B2D7}" presName="textNode" presStyleLbl="node1" presStyleIdx="2" presStyleCnt="3">
        <dgm:presLayoutVars>
          <dgm:bulletEnabled val="1"/>
        </dgm:presLayoutVars>
      </dgm:prSet>
      <dgm:spPr/>
    </dgm:pt>
  </dgm:ptLst>
  <dgm:cxnLst>
    <dgm:cxn modelId="{08C49D18-DCBC-489C-B16F-3B3AB6499B8B}" srcId="{2E1E6DB6-44C9-4BE8-81DE-395110D2A3CC}" destId="{DC5CFA10-745E-409D-BE55-81A8C7B0B2D7}" srcOrd="2" destOrd="0" parTransId="{43E26704-C85A-4287-AE05-CD9EBA101D48}" sibTransId="{EEA99AD9-1E48-4F3B-AECC-18AB0BF5716E}"/>
    <dgm:cxn modelId="{ADDE278E-5FEB-4354-8FF8-056B1E9D021D}" type="presOf" srcId="{2E1E6DB6-44C9-4BE8-81DE-395110D2A3CC}" destId="{E1F327E7-8FCA-4AD4-B28F-57C3315BB07E}" srcOrd="0" destOrd="0" presId="urn:microsoft.com/office/officeart/2005/8/layout/hProcess9"/>
    <dgm:cxn modelId="{06B20F98-9E9C-42CD-89A3-913EC04F5B55}" type="presOf" srcId="{DC5CFA10-745E-409D-BE55-81A8C7B0B2D7}" destId="{6CF32255-E51F-4512-94D1-2649102F1105}" srcOrd="0" destOrd="0" presId="urn:microsoft.com/office/officeart/2005/8/layout/hProcess9"/>
    <dgm:cxn modelId="{DCA79EB9-9B34-4103-AFF5-EF7E1ACCACE3}" type="presOf" srcId="{8FCE701B-0505-43FD-ACFD-74CC8D3F6F9E}" destId="{968CE002-AB25-4D88-ADCE-0A5E6BC658E2}" srcOrd="0" destOrd="0" presId="urn:microsoft.com/office/officeart/2005/8/layout/hProcess9"/>
    <dgm:cxn modelId="{476459C4-28CA-447A-B0A6-02D49C70B980}" type="presOf" srcId="{2324C8E7-6085-4D4A-8C82-B93A237398EC}" destId="{404372A0-A4FD-47DB-8154-FD91D939F84A}" srcOrd="0" destOrd="0" presId="urn:microsoft.com/office/officeart/2005/8/layout/hProcess9"/>
    <dgm:cxn modelId="{830C0AF2-14E3-43AB-B6FB-256504F1354C}" srcId="{2E1E6DB6-44C9-4BE8-81DE-395110D2A3CC}" destId="{2324C8E7-6085-4D4A-8C82-B93A237398EC}" srcOrd="1" destOrd="0" parTransId="{E42DB0DF-15B0-452E-B3B6-6AAB58B45657}" sibTransId="{FD97ABB8-70AE-4D16-A48C-53CEAD20983A}"/>
    <dgm:cxn modelId="{5CAA9AF3-4E06-43E8-A3EB-EFD7A2A43C76}" srcId="{2E1E6DB6-44C9-4BE8-81DE-395110D2A3CC}" destId="{8FCE701B-0505-43FD-ACFD-74CC8D3F6F9E}" srcOrd="0" destOrd="0" parTransId="{261C98D5-89D9-4B8C-B43D-EF31873F203D}" sibTransId="{DBB47E99-9126-47FA-9B60-D2B6A69AA55E}"/>
    <dgm:cxn modelId="{8BC64DF6-E82A-4F85-AE3A-70EDF9BD109A}" type="presParOf" srcId="{E1F327E7-8FCA-4AD4-B28F-57C3315BB07E}" destId="{E0028179-E6F1-4B51-BDE7-FD252AA2868E}" srcOrd="0" destOrd="0" presId="urn:microsoft.com/office/officeart/2005/8/layout/hProcess9"/>
    <dgm:cxn modelId="{3BB6F761-EC22-4987-BD62-E224AFFB42F6}" type="presParOf" srcId="{E1F327E7-8FCA-4AD4-B28F-57C3315BB07E}" destId="{FCF7EC7F-D8E2-4D4C-B6A4-1C73AAA2F464}" srcOrd="1" destOrd="0" presId="urn:microsoft.com/office/officeart/2005/8/layout/hProcess9"/>
    <dgm:cxn modelId="{A7CE42DC-E44A-4381-BC31-51447FD0C8F6}" type="presParOf" srcId="{FCF7EC7F-D8E2-4D4C-B6A4-1C73AAA2F464}" destId="{968CE002-AB25-4D88-ADCE-0A5E6BC658E2}" srcOrd="0" destOrd="0" presId="urn:microsoft.com/office/officeart/2005/8/layout/hProcess9"/>
    <dgm:cxn modelId="{D9678C02-7B0D-43AB-BCFC-BBDA7CCAFAC1}" type="presParOf" srcId="{FCF7EC7F-D8E2-4D4C-B6A4-1C73AAA2F464}" destId="{AAE3E5D3-F95B-47D7-A081-89E3CB8EDFE2}" srcOrd="1" destOrd="0" presId="urn:microsoft.com/office/officeart/2005/8/layout/hProcess9"/>
    <dgm:cxn modelId="{238C3CA3-9C22-4BD5-9AF4-7933C0E4851A}" type="presParOf" srcId="{FCF7EC7F-D8E2-4D4C-B6A4-1C73AAA2F464}" destId="{404372A0-A4FD-47DB-8154-FD91D939F84A}" srcOrd="2" destOrd="0" presId="urn:microsoft.com/office/officeart/2005/8/layout/hProcess9"/>
    <dgm:cxn modelId="{095DEFEB-E9BC-4972-96BB-7A430884ADA0}" type="presParOf" srcId="{FCF7EC7F-D8E2-4D4C-B6A4-1C73AAA2F464}" destId="{6E0AEB3D-8978-438D-86C3-4BB40B7B2077}" srcOrd="3" destOrd="0" presId="urn:microsoft.com/office/officeart/2005/8/layout/hProcess9"/>
    <dgm:cxn modelId="{64162F0D-BD32-486C-9C88-2D843C36DD81}" type="presParOf" srcId="{FCF7EC7F-D8E2-4D4C-B6A4-1C73AAA2F464}" destId="{6CF32255-E51F-4512-94D1-2649102F11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B21D02-7C29-4A94-8C3B-14D7AC01DF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2C3F23A9-CC77-4D41-8780-3217BF9717BA}">
      <dgm:prSet custT="1"/>
      <dgm:spPr/>
      <dgm:t>
        <a:bodyPr/>
        <a:lstStyle/>
        <a:p>
          <a:r>
            <a:rPr lang="it-IT" altLang="es-ES" sz="1200" b="1" dirty="0" err="1">
              <a:solidFill>
                <a:schemeClr val="tx1"/>
              </a:solidFill>
            </a:rPr>
            <a:t>Bulleted</a:t>
          </a:r>
          <a:r>
            <a:rPr lang="it-IT" altLang="es-ES" sz="1200" b="1" dirty="0">
              <a:solidFill>
                <a:schemeClr val="tx1"/>
              </a:solidFill>
            </a:rPr>
            <a:t> lists: </a:t>
          </a:r>
          <a:r>
            <a:rPr lang="it-IT" altLang="es-ES" sz="1200" b="1" dirty="0" err="1">
              <a:solidFill>
                <a:schemeClr val="tx1"/>
              </a:solidFill>
            </a:rPr>
            <a:t>when</a:t>
          </a:r>
          <a:r>
            <a:rPr lang="it-IT" altLang="es-ES" sz="1200" b="1" dirty="0">
              <a:solidFill>
                <a:schemeClr val="tx1"/>
              </a:solidFill>
            </a:rPr>
            <a:t> the </a:t>
          </a:r>
          <a:r>
            <a:rPr lang="it-IT" altLang="es-ES" sz="1200" b="1" dirty="0" err="1">
              <a:solidFill>
                <a:schemeClr val="tx1"/>
              </a:solidFill>
            </a:rPr>
            <a:t>order</a:t>
          </a:r>
          <a:r>
            <a:rPr lang="it-IT" altLang="es-ES" sz="1200" b="1" dirty="0">
              <a:solidFill>
                <a:schemeClr val="tx1"/>
              </a:solidFill>
            </a:rPr>
            <a:t> of the items </a:t>
          </a:r>
          <a:r>
            <a:rPr lang="it-IT" altLang="es-ES" sz="1200" b="1" dirty="0" err="1">
              <a:solidFill>
                <a:schemeClr val="tx1"/>
              </a:solidFill>
            </a:rPr>
            <a:t>is</a:t>
          </a:r>
          <a:r>
            <a:rPr lang="it-IT" altLang="es-ES" sz="1200" b="1" dirty="0">
              <a:solidFill>
                <a:schemeClr val="tx1"/>
              </a:solidFill>
            </a:rPr>
            <a:t> </a:t>
          </a:r>
          <a:r>
            <a:rPr lang="it-IT" altLang="es-ES" sz="1200" b="1" dirty="0" err="1">
              <a:solidFill>
                <a:schemeClr val="tx1"/>
              </a:solidFill>
            </a:rPr>
            <a:t>important</a:t>
          </a:r>
          <a:r>
            <a:rPr lang="it-IT" altLang="es-ES" sz="1200" b="1" dirty="0">
              <a:solidFill>
                <a:schemeClr val="tx1"/>
              </a:solidFill>
            </a:rPr>
            <a:t>.</a:t>
          </a:r>
          <a:endParaRPr lang="es-ES" sz="1200" dirty="0">
            <a:solidFill>
              <a:schemeClr val="tx1"/>
            </a:solidFill>
          </a:endParaRPr>
        </a:p>
      </dgm:t>
    </dgm:pt>
    <dgm:pt modelId="{FBCA2F83-A3B8-43AB-AABA-B4F6A1CC8300}" type="parTrans" cxnId="{19FDC8D9-049F-4711-BB10-26D7D125030C}">
      <dgm:prSet/>
      <dgm:spPr/>
      <dgm:t>
        <a:bodyPr/>
        <a:lstStyle/>
        <a:p>
          <a:endParaRPr lang="es-ES" sz="1200">
            <a:solidFill>
              <a:schemeClr val="tx1"/>
            </a:solidFill>
          </a:endParaRPr>
        </a:p>
      </dgm:t>
    </dgm:pt>
    <dgm:pt modelId="{0FD7D475-44A5-4B8E-B810-6E34BE67B886}" type="sibTrans" cxnId="{19FDC8D9-049F-4711-BB10-26D7D125030C}">
      <dgm:prSet custT="1"/>
      <dgm:spPr>
        <a:solidFill>
          <a:srgbClr val="9AD3E9"/>
        </a:solidFill>
        <a:ln>
          <a:solidFill>
            <a:srgbClr val="98DFBB"/>
          </a:solidFill>
        </a:ln>
      </dgm:spPr>
      <dgm:t>
        <a:bodyPr/>
        <a:lstStyle/>
        <a:p>
          <a:endParaRPr lang="es-ES" sz="1200">
            <a:solidFill>
              <a:schemeClr val="tx1"/>
            </a:solidFill>
          </a:endParaRPr>
        </a:p>
      </dgm:t>
    </dgm:pt>
    <dgm:pt modelId="{044E8E1C-677F-4AC0-9211-D31F5B01B6D1}">
      <dgm:prSet custT="1"/>
      <dgm:spPr/>
      <dgm:t>
        <a:bodyPr/>
        <a:lstStyle/>
        <a:p>
          <a:r>
            <a:rPr lang="it-IT" altLang="es-ES" sz="1200" b="1" dirty="0" err="1">
              <a:solidFill>
                <a:schemeClr val="tx1"/>
              </a:solidFill>
            </a:rPr>
            <a:t>Numbered</a:t>
          </a:r>
          <a:r>
            <a:rPr lang="it-IT" altLang="es-ES" sz="1200" b="1" dirty="0">
              <a:solidFill>
                <a:schemeClr val="tx1"/>
              </a:solidFill>
            </a:rPr>
            <a:t> lists                          </a:t>
          </a:r>
          <a:r>
            <a:rPr lang="it-IT" altLang="es-ES" sz="1200" b="1" dirty="0" err="1">
              <a:solidFill>
                <a:schemeClr val="tx1"/>
              </a:solidFill>
            </a:rPr>
            <a:t>if</a:t>
          </a:r>
          <a:r>
            <a:rPr lang="it-IT" altLang="es-ES" sz="1200" b="1" dirty="0">
              <a:solidFill>
                <a:schemeClr val="tx1"/>
              </a:solidFill>
            </a:rPr>
            <a:t> </a:t>
          </a:r>
          <a:r>
            <a:rPr lang="it-IT" altLang="es-ES" sz="1200" b="1" dirty="0" err="1">
              <a:solidFill>
                <a:schemeClr val="tx1"/>
              </a:solidFill>
            </a:rPr>
            <a:t>instructions</a:t>
          </a:r>
          <a:r>
            <a:rPr lang="it-IT" altLang="es-ES" sz="1200" b="1" dirty="0">
              <a:solidFill>
                <a:schemeClr val="tx1"/>
              </a:solidFill>
            </a:rPr>
            <a:t> or items are </a:t>
          </a:r>
          <a:r>
            <a:rPr lang="it-IT" altLang="es-ES" sz="1200" b="1" dirty="0" err="1">
              <a:solidFill>
                <a:schemeClr val="tx1"/>
              </a:solidFill>
            </a:rPr>
            <a:t>listed</a:t>
          </a:r>
          <a:r>
            <a:rPr lang="it-IT" altLang="es-ES" sz="1200" b="1" dirty="0">
              <a:solidFill>
                <a:schemeClr val="tx1"/>
              </a:solidFill>
            </a:rPr>
            <a:t>, </a:t>
          </a:r>
          <a:r>
            <a:rPr lang="it-IT" altLang="es-ES" sz="1200" b="1" dirty="0" err="1">
              <a:solidFill>
                <a:schemeClr val="tx1"/>
              </a:solidFill>
            </a:rPr>
            <a:t>they</a:t>
          </a:r>
          <a:r>
            <a:rPr lang="it-IT" altLang="es-ES" sz="1200" b="1" dirty="0">
              <a:solidFill>
                <a:schemeClr val="tx1"/>
              </a:solidFill>
            </a:rPr>
            <a:t> must be           </a:t>
          </a:r>
          <a:r>
            <a:rPr lang="it-IT" altLang="es-ES" sz="1200" b="1" dirty="0" err="1">
              <a:solidFill>
                <a:schemeClr val="tx1"/>
              </a:solidFill>
            </a:rPr>
            <a:t>entered</a:t>
          </a:r>
          <a:r>
            <a:rPr lang="it-IT" altLang="es-ES" sz="1200" b="1" dirty="0">
              <a:solidFill>
                <a:schemeClr val="tx1"/>
              </a:solidFill>
            </a:rPr>
            <a:t> in a precise </a:t>
          </a:r>
          <a:r>
            <a:rPr lang="it-IT" altLang="es-ES" sz="1200" b="1" dirty="0" err="1">
              <a:solidFill>
                <a:schemeClr val="tx1"/>
              </a:solidFill>
            </a:rPr>
            <a:t>sequence</a:t>
          </a:r>
          <a:endParaRPr lang="es-ES" sz="1200" dirty="0">
            <a:solidFill>
              <a:schemeClr val="tx1"/>
            </a:solidFill>
          </a:endParaRPr>
        </a:p>
      </dgm:t>
    </dgm:pt>
    <dgm:pt modelId="{4C370CBF-F7F9-477E-BA0D-D1BA10568352}" type="parTrans" cxnId="{A728C6BE-C28F-4E7D-9EA7-6F058FC6BF9C}">
      <dgm:prSet/>
      <dgm:spPr/>
      <dgm:t>
        <a:bodyPr/>
        <a:lstStyle/>
        <a:p>
          <a:endParaRPr lang="es-ES" sz="1200">
            <a:solidFill>
              <a:schemeClr val="tx1"/>
            </a:solidFill>
          </a:endParaRPr>
        </a:p>
      </dgm:t>
    </dgm:pt>
    <dgm:pt modelId="{92E2A9E5-34EC-42C4-AAF6-4F31A5D9D602}" type="sibTrans" cxnId="{A728C6BE-C28F-4E7D-9EA7-6F058FC6BF9C}">
      <dgm:prSet/>
      <dgm:spPr/>
      <dgm:t>
        <a:bodyPr/>
        <a:lstStyle/>
        <a:p>
          <a:endParaRPr lang="es-ES" sz="1200">
            <a:solidFill>
              <a:schemeClr val="tx1"/>
            </a:solidFill>
          </a:endParaRPr>
        </a:p>
      </dgm:t>
    </dgm:pt>
    <dgm:pt modelId="{745973F7-5609-4973-A8D8-FACA89D1459C}" type="pres">
      <dgm:prSet presAssocID="{53B21D02-7C29-4A94-8C3B-14D7AC01DF7F}" presName="Name0" presStyleCnt="0">
        <dgm:presLayoutVars>
          <dgm:dir/>
          <dgm:resizeHandles val="exact"/>
        </dgm:presLayoutVars>
      </dgm:prSet>
      <dgm:spPr/>
    </dgm:pt>
    <dgm:pt modelId="{8A7C6506-004E-46CC-A9AF-755193E2DEC5}" type="pres">
      <dgm:prSet presAssocID="{2C3F23A9-CC77-4D41-8780-3217BF9717BA}" presName="node" presStyleLbl="node1" presStyleIdx="0" presStyleCnt="2">
        <dgm:presLayoutVars>
          <dgm:bulletEnabled val="1"/>
        </dgm:presLayoutVars>
      </dgm:prSet>
      <dgm:spPr/>
    </dgm:pt>
    <dgm:pt modelId="{347E2D14-EA63-4C6A-B327-81B078913063}" type="pres">
      <dgm:prSet presAssocID="{0FD7D475-44A5-4B8E-B810-6E34BE67B886}" presName="sibTrans" presStyleLbl="sibTrans2D1" presStyleIdx="0" presStyleCnt="1" custLinFactNeighborX="-2806" custLinFactNeighborY="1127"/>
      <dgm:spPr/>
    </dgm:pt>
    <dgm:pt modelId="{97013329-1CE5-4249-8CDE-95719D130DB2}" type="pres">
      <dgm:prSet presAssocID="{0FD7D475-44A5-4B8E-B810-6E34BE67B886}" presName="connectorText" presStyleLbl="sibTrans2D1" presStyleIdx="0" presStyleCnt="1"/>
      <dgm:spPr/>
    </dgm:pt>
    <dgm:pt modelId="{98E80C87-708D-4CD7-93D1-85EB5BE968F3}" type="pres">
      <dgm:prSet presAssocID="{044E8E1C-677F-4AC0-9211-D31F5B01B6D1}" presName="node" presStyleLbl="node1" presStyleIdx="1" presStyleCnt="2" custLinFactNeighborX="-25" custLinFactNeighborY="-924">
        <dgm:presLayoutVars>
          <dgm:bulletEnabled val="1"/>
        </dgm:presLayoutVars>
      </dgm:prSet>
      <dgm:spPr/>
    </dgm:pt>
  </dgm:ptLst>
  <dgm:cxnLst>
    <dgm:cxn modelId="{E66A7313-5990-422D-9353-B44C53EF2360}" type="presOf" srcId="{53B21D02-7C29-4A94-8C3B-14D7AC01DF7F}" destId="{745973F7-5609-4973-A8D8-FACA89D1459C}" srcOrd="0" destOrd="0" presId="urn:microsoft.com/office/officeart/2005/8/layout/process1"/>
    <dgm:cxn modelId="{66FA3015-32D7-4D86-85FC-02742AB99CAB}" type="presOf" srcId="{2C3F23A9-CC77-4D41-8780-3217BF9717BA}" destId="{8A7C6506-004E-46CC-A9AF-755193E2DEC5}" srcOrd="0" destOrd="0" presId="urn:microsoft.com/office/officeart/2005/8/layout/process1"/>
    <dgm:cxn modelId="{4867B31B-8365-4027-9573-162D8EF0E631}" type="presOf" srcId="{044E8E1C-677F-4AC0-9211-D31F5B01B6D1}" destId="{98E80C87-708D-4CD7-93D1-85EB5BE968F3}" srcOrd="0" destOrd="0" presId="urn:microsoft.com/office/officeart/2005/8/layout/process1"/>
    <dgm:cxn modelId="{E5DAFA47-A053-40C5-94CC-0B59E3E0E728}" type="presOf" srcId="{0FD7D475-44A5-4B8E-B810-6E34BE67B886}" destId="{97013329-1CE5-4249-8CDE-95719D130DB2}" srcOrd="1" destOrd="0" presId="urn:microsoft.com/office/officeart/2005/8/layout/process1"/>
    <dgm:cxn modelId="{DEF59852-5EC3-41AA-B812-FAF60E2280D9}" type="presOf" srcId="{0FD7D475-44A5-4B8E-B810-6E34BE67B886}" destId="{347E2D14-EA63-4C6A-B327-81B078913063}" srcOrd="0" destOrd="0" presId="urn:microsoft.com/office/officeart/2005/8/layout/process1"/>
    <dgm:cxn modelId="{A728C6BE-C28F-4E7D-9EA7-6F058FC6BF9C}" srcId="{53B21D02-7C29-4A94-8C3B-14D7AC01DF7F}" destId="{044E8E1C-677F-4AC0-9211-D31F5B01B6D1}" srcOrd="1" destOrd="0" parTransId="{4C370CBF-F7F9-477E-BA0D-D1BA10568352}" sibTransId="{92E2A9E5-34EC-42C4-AAF6-4F31A5D9D602}"/>
    <dgm:cxn modelId="{19FDC8D9-049F-4711-BB10-26D7D125030C}" srcId="{53B21D02-7C29-4A94-8C3B-14D7AC01DF7F}" destId="{2C3F23A9-CC77-4D41-8780-3217BF9717BA}" srcOrd="0" destOrd="0" parTransId="{FBCA2F83-A3B8-43AB-AABA-B4F6A1CC8300}" sibTransId="{0FD7D475-44A5-4B8E-B810-6E34BE67B886}"/>
    <dgm:cxn modelId="{FFC97063-41C5-4C98-8BBD-A109815C979E}" type="presParOf" srcId="{745973F7-5609-4973-A8D8-FACA89D1459C}" destId="{8A7C6506-004E-46CC-A9AF-755193E2DEC5}" srcOrd="0" destOrd="0" presId="urn:microsoft.com/office/officeart/2005/8/layout/process1"/>
    <dgm:cxn modelId="{378EF28A-2D96-4814-A3DA-465FB21F5A6D}" type="presParOf" srcId="{745973F7-5609-4973-A8D8-FACA89D1459C}" destId="{347E2D14-EA63-4C6A-B327-81B078913063}" srcOrd="1" destOrd="0" presId="urn:microsoft.com/office/officeart/2005/8/layout/process1"/>
    <dgm:cxn modelId="{2CFC4371-3E05-40C4-8146-AA6164685FCD}" type="presParOf" srcId="{347E2D14-EA63-4C6A-B327-81B078913063}" destId="{97013329-1CE5-4249-8CDE-95719D130DB2}" srcOrd="0" destOrd="0" presId="urn:microsoft.com/office/officeart/2005/8/layout/process1"/>
    <dgm:cxn modelId="{440F7E93-EAFF-4A9C-B311-2A84F9C52B29}" type="presParOf" srcId="{745973F7-5609-4973-A8D8-FACA89D1459C}" destId="{98E80C87-708D-4CD7-93D1-85EB5BE968F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D3FDD8-33ED-4AD9-90AF-47BB7B896E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C8E9872F-EC9C-4B42-BABC-50B9F6023694}">
      <dgm:prSet custT="1"/>
      <dgm:spPr>
        <a:solidFill>
          <a:srgbClr val="9AD3E9"/>
        </a:solidFill>
      </dgm:spPr>
      <dgm:t>
        <a:bodyPr/>
        <a:lstStyle/>
        <a:p>
          <a:r>
            <a:rPr lang="it-IT" altLang="es-ES" sz="1200" b="1" dirty="0">
              <a:solidFill>
                <a:schemeClr val="tx1"/>
              </a:solidFill>
            </a:rPr>
            <a:t>For </a:t>
          </a:r>
          <a:r>
            <a:rPr lang="it-IT" altLang="es-ES" sz="1200" b="1" dirty="0" err="1">
              <a:solidFill>
                <a:schemeClr val="tx1"/>
              </a:solidFill>
            </a:rPr>
            <a:t>content</a:t>
          </a:r>
          <a:r>
            <a:rPr lang="it-IT" altLang="es-ES" sz="1200" b="1" dirty="0">
              <a:solidFill>
                <a:schemeClr val="tx1"/>
              </a:solidFill>
            </a:rPr>
            <a:t> to be </a:t>
          </a:r>
          <a:r>
            <a:rPr lang="it-IT" altLang="es-ES" sz="1200" b="1" dirty="0" err="1">
              <a:solidFill>
                <a:schemeClr val="tx1"/>
              </a:solidFill>
            </a:rPr>
            <a:t>useful</a:t>
          </a:r>
          <a:r>
            <a:rPr lang="it-IT" altLang="es-ES" sz="1200" b="1" dirty="0">
              <a:solidFill>
                <a:schemeClr val="tx1"/>
              </a:solidFill>
            </a:rPr>
            <a:t> </a:t>
          </a:r>
          <a:r>
            <a:rPr lang="it-IT" altLang="es-ES" sz="1200" b="1" dirty="0" err="1">
              <a:solidFill>
                <a:schemeClr val="tx1"/>
              </a:solidFill>
            </a:rPr>
            <a:t>it</a:t>
          </a:r>
          <a:r>
            <a:rPr lang="it-IT" altLang="es-ES" sz="1200" b="1" dirty="0">
              <a:solidFill>
                <a:schemeClr val="tx1"/>
              </a:solidFill>
            </a:rPr>
            <a:t> must be: concise, informative and </a:t>
          </a:r>
          <a:r>
            <a:rPr lang="it-IT" altLang="es-ES" sz="1200" b="1" dirty="0" err="1">
              <a:solidFill>
                <a:schemeClr val="tx1"/>
              </a:solidFill>
            </a:rPr>
            <a:t>written</a:t>
          </a:r>
          <a:r>
            <a:rPr lang="it-IT" altLang="es-ES" sz="1200" b="1" dirty="0">
              <a:solidFill>
                <a:schemeClr val="tx1"/>
              </a:solidFill>
            </a:rPr>
            <a:t> in an </a:t>
          </a:r>
          <a:r>
            <a:rPr lang="it-IT" altLang="es-ES" sz="1200" b="1" dirty="0" err="1">
              <a:solidFill>
                <a:schemeClr val="tx1"/>
              </a:solidFill>
            </a:rPr>
            <a:t>objective</a:t>
          </a:r>
          <a:r>
            <a:rPr lang="it-IT" altLang="es-ES" sz="1200" b="1" dirty="0">
              <a:solidFill>
                <a:schemeClr val="tx1"/>
              </a:solidFill>
            </a:rPr>
            <a:t> style </a:t>
          </a:r>
          <a:r>
            <a:rPr lang="it-IT" altLang="es-ES" sz="1200" b="1" dirty="0" err="1">
              <a:solidFill>
                <a:schemeClr val="tx1"/>
              </a:solidFill>
            </a:rPr>
            <a:t>suitable</a:t>
          </a:r>
          <a:r>
            <a:rPr lang="it-IT" altLang="es-ES" sz="1200" b="1" dirty="0">
              <a:solidFill>
                <a:schemeClr val="tx1"/>
              </a:solidFill>
            </a:rPr>
            <a:t> for the web.</a:t>
          </a:r>
          <a:endParaRPr lang="es-ES" sz="1200" dirty="0">
            <a:solidFill>
              <a:schemeClr val="tx1"/>
            </a:solidFill>
          </a:endParaRPr>
        </a:p>
      </dgm:t>
    </dgm:pt>
    <dgm:pt modelId="{76806936-DADD-403A-AFFD-58BEC5741B4E}" type="parTrans" cxnId="{D6C7D3DE-43C7-46D4-9899-38B1984DFAE1}">
      <dgm:prSet/>
      <dgm:spPr/>
      <dgm:t>
        <a:bodyPr/>
        <a:lstStyle/>
        <a:p>
          <a:endParaRPr lang="es-ES" sz="1200">
            <a:solidFill>
              <a:schemeClr val="tx1"/>
            </a:solidFill>
          </a:endParaRPr>
        </a:p>
      </dgm:t>
    </dgm:pt>
    <dgm:pt modelId="{80C2B156-30DC-4AB2-AA4A-8DE8A9A430BD}" type="sibTrans" cxnId="{D6C7D3DE-43C7-46D4-9899-38B1984DFAE1}">
      <dgm:prSet/>
      <dgm:spPr/>
      <dgm:t>
        <a:bodyPr/>
        <a:lstStyle/>
        <a:p>
          <a:endParaRPr lang="es-ES" sz="1200">
            <a:solidFill>
              <a:schemeClr val="tx1"/>
            </a:solidFill>
          </a:endParaRPr>
        </a:p>
      </dgm:t>
    </dgm:pt>
    <dgm:pt modelId="{E9D29C5D-D015-4BFB-ADEA-9DA2B649E45B}">
      <dgm:prSet custT="1"/>
      <dgm:spPr>
        <a:solidFill>
          <a:srgbClr val="9AD3E9"/>
        </a:solidFill>
      </dgm:spPr>
      <dgm:t>
        <a:bodyPr/>
        <a:lstStyle/>
        <a:p>
          <a:r>
            <a:rPr lang="it-IT" altLang="es-ES" sz="1200" b="1" dirty="0" err="1">
              <a:solidFill>
                <a:schemeClr val="tx1"/>
              </a:solidFill>
            </a:rPr>
            <a:t>Remember</a:t>
          </a:r>
          <a:r>
            <a:rPr lang="it-IT" altLang="es-ES" sz="1200" b="1" dirty="0">
              <a:solidFill>
                <a:schemeClr val="tx1"/>
              </a:solidFill>
            </a:rPr>
            <a:t> </a:t>
          </a:r>
          <a:r>
            <a:rPr lang="it-IT" altLang="es-ES" sz="1200" b="1" dirty="0" err="1">
              <a:solidFill>
                <a:schemeClr val="tx1"/>
              </a:solidFill>
            </a:rPr>
            <a:t>that</a:t>
          </a:r>
          <a:r>
            <a:rPr lang="it-IT" altLang="es-ES" sz="1200" b="1" dirty="0">
              <a:solidFill>
                <a:schemeClr val="tx1"/>
              </a:solidFill>
            </a:rPr>
            <a:t> </a:t>
          </a:r>
          <a:r>
            <a:rPr lang="it-IT" altLang="es-ES" sz="1200" b="1" dirty="0" err="1">
              <a:solidFill>
                <a:schemeClr val="tx1"/>
              </a:solidFill>
            </a:rPr>
            <a:t>sometimes</a:t>
          </a:r>
          <a:r>
            <a:rPr lang="it-IT" altLang="es-ES" sz="1200" b="1" dirty="0">
              <a:solidFill>
                <a:schemeClr val="tx1"/>
              </a:solidFill>
            </a:rPr>
            <a:t> the user </a:t>
          </a:r>
          <a:r>
            <a:rPr lang="it-IT" altLang="es-ES" sz="1200" b="1" dirty="0" err="1">
              <a:solidFill>
                <a:schemeClr val="tx1"/>
              </a:solidFill>
            </a:rPr>
            <a:t>is</a:t>
          </a:r>
          <a:r>
            <a:rPr lang="it-IT" altLang="es-ES" sz="1200" b="1" dirty="0">
              <a:solidFill>
                <a:schemeClr val="tx1"/>
              </a:solidFill>
            </a:rPr>
            <a:t> </a:t>
          </a:r>
          <a:r>
            <a:rPr lang="it-IT" altLang="es-ES" sz="1200" b="1" dirty="0" err="1">
              <a:solidFill>
                <a:schemeClr val="tx1"/>
              </a:solidFill>
            </a:rPr>
            <a:t>directed</a:t>
          </a:r>
          <a:r>
            <a:rPr lang="it-IT" altLang="es-ES" sz="1200" b="1" dirty="0">
              <a:solidFill>
                <a:schemeClr val="tx1"/>
              </a:solidFill>
            </a:rPr>
            <a:t> by </a:t>
          </a:r>
          <a:r>
            <a:rPr lang="it-IT" altLang="es-ES" sz="1200" b="1" dirty="0" err="1">
              <a:solidFill>
                <a:schemeClr val="tx1"/>
              </a:solidFill>
            </a:rPr>
            <a:t>search</a:t>
          </a:r>
          <a:r>
            <a:rPr lang="it-IT" altLang="es-ES" sz="1200" b="1" dirty="0">
              <a:solidFill>
                <a:schemeClr val="tx1"/>
              </a:solidFill>
            </a:rPr>
            <a:t> </a:t>
          </a:r>
          <a:r>
            <a:rPr lang="it-IT" altLang="es-ES" sz="1200" b="1" dirty="0" err="1">
              <a:solidFill>
                <a:schemeClr val="tx1"/>
              </a:solidFill>
            </a:rPr>
            <a:t>engines</a:t>
          </a:r>
          <a:r>
            <a:rPr lang="it-IT" altLang="es-ES" sz="1200" b="1" dirty="0">
              <a:solidFill>
                <a:schemeClr val="tx1"/>
              </a:solidFill>
            </a:rPr>
            <a:t> to deep links</a:t>
          </a:r>
          <a:endParaRPr lang="es-ES" sz="1200" dirty="0">
            <a:solidFill>
              <a:schemeClr val="tx1"/>
            </a:solidFill>
          </a:endParaRPr>
        </a:p>
      </dgm:t>
    </dgm:pt>
    <dgm:pt modelId="{A94434EC-47F0-4E8F-BE36-75ADF3E6D5D0}" type="parTrans" cxnId="{63D3D093-428A-44BB-8C46-CD0EFD029690}">
      <dgm:prSet/>
      <dgm:spPr/>
      <dgm:t>
        <a:bodyPr/>
        <a:lstStyle/>
        <a:p>
          <a:endParaRPr lang="es-ES" sz="1200">
            <a:solidFill>
              <a:schemeClr val="tx1"/>
            </a:solidFill>
          </a:endParaRPr>
        </a:p>
      </dgm:t>
    </dgm:pt>
    <dgm:pt modelId="{911065EC-73BF-42BA-90A9-2E7BE5F1E340}" type="sibTrans" cxnId="{63D3D093-428A-44BB-8C46-CD0EFD029690}">
      <dgm:prSet/>
      <dgm:spPr/>
      <dgm:t>
        <a:bodyPr/>
        <a:lstStyle/>
        <a:p>
          <a:endParaRPr lang="es-ES" sz="1200">
            <a:solidFill>
              <a:schemeClr val="tx1"/>
            </a:solidFill>
          </a:endParaRPr>
        </a:p>
      </dgm:t>
    </dgm:pt>
    <dgm:pt modelId="{FA96E90F-3554-49FD-8D97-D704222DBE33}">
      <dgm:prSet custT="1"/>
      <dgm:spPr>
        <a:solidFill>
          <a:srgbClr val="9AD3E9"/>
        </a:solidFill>
      </dgm:spPr>
      <dgm:t>
        <a:bodyPr/>
        <a:lstStyle/>
        <a:p>
          <a:r>
            <a:rPr lang="it-IT" altLang="es-ES" sz="1200" b="1" dirty="0" err="1">
              <a:solidFill>
                <a:schemeClr val="tx1"/>
              </a:solidFill>
            </a:rPr>
            <a:t>It</a:t>
          </a:r>
          <a:r>
            <a:rPr lang="it-IT" altLang="es-ES" sz="1200" b="1" dirty="0">
              <a:solidFill>
                <a:schemeClr val="tx1"/>
              </a:solidFill>
            </a:rPr>
            <a:t> </a:t>
          </a:r>
          <a:r>
            <a:rPr lang="it-IT" altLang="es-ES" sz="1200" b="1" dirty="0" err="1">
              <a:solidFill>
                <a:schemeClr val="tx1"/>
              </a:solidFill>
            </a:rPr>
            <a:t>is</a:t>
          </a:r>
          <a:r>
            <a:rPr lang="it-IT" altLang="es-ES" sz="1200" b="1" dirty="0">
              <a:solidFill>
                <a:schemeClr val="tx1"/>
              </a:solidFill>
            </a:rPr>
            <a:t> </a:t>
          </a:r>
          <a:r>
            <a:rPr lang="it-IT" altLang="es-ES" sz="1200" b="1" dirty="0" err="1">
              <a:solidFill>
                <a:schemeClr val="tx1"/>
              </a:solidFill>
            </a:rPr>
            <a:t>important</a:t>
          </a:r>
          <a:r>
            <a:rPr lang="it-IT" altLang="es-ES" sz="1200" b="1" dirty="0">
              <a:solidFill>
                <a:schemeClr val="tx1"/>
              </a:solidFill>
            </a:rPr>
            <a:t> to </a:t>
          </a:r>
          <a:r>
            <a:rPr lang="it-IT" altLang="es-ES" sz="1200" b="1" dirty="0" err="1">
              <a:solidFill>
                <a:schemeClr val="tx1"/>
              </a:solidFill>
            </a:rPr>
            <a:t>mention</a:t>
          </a:r>
          <a:r>
            <a:rPr lang="it-IT" altLang="es-ES" sz="1200" b="1" dirty="0">
              <a:solidFill>
                <a:schemeClr val="tx1"/>
              </a:solidFill>
            </a:rPr>
            <a:t> a product in an </a:t>
          </a:r>
          <a:r>
            <a:rPr lang="it-IT" altLang="es-ES" sz="1200" b="1" dirty="0" err="1">
              <a:solidFill>
                <a:schemeClr val="tx1"/>
              </a:solidFill>
            </a:rPr>
            <a:t>article</a:t>
          </a:r>
          <a:endParaRPr lang="es-ES" sz="1200" dirty="0">
            <a:solidFill>
              <a:schemeClr val="tx1"/>
            </a:solidFill>
          </a:endParaRPr>
        </a:p>
      </dgm:t>
    </dgm:pt>
    <dgm:pt modelId="{D43DB71E-9C1F-4071-87BF-973723C95055}" type="parTrans" cxnId="{6BB182AD-C25C-4E6F-98B1-DA924EB3DD44}">
      <dgm:prSet/>
      <dgm:spPr/>
      <dgm:t>
        <a:bodyPr/>
        <a:lstStyle/>
        <a:p>
          <a:endParaRPr lang="es-ES" sz="1200">
            <a:solidFill>
              <a:schemeClr val="tx1"/>
            </a:solidFill>
          </a:endParaRPr>
        </a:p>
      </dgm:t>
    </dgm:pt>
    <dgm:pt modelId="{4164A7BA-FE06-44A2-A9A1-2E929E86BDA2}" type="sibTrans" cxnId="{6BB182AD-C25C-4E6F-98B1-DA924EB3DD44}">
      <dgm:prSet/>
      <dgm:spPr/>
      <dgm:t>
        <a:bodyPr/>
        <a:lstStyle/>
        <a:p>
          <a:endParaRPr lang="es-ES" sz="1200">
            <a:solidFill>
              <a:schemeClr val="tx1"/>
            </a:solidFill>
          </a:endParaRPr>
        </a:p>
      </dgm:t>
    </dgm:pt>
    <dgm:pt modelId="{5E33CA4F-7163-4C55-863A-EE9F0AF2A9D3}" type="pres">
      <dgm:prSet presAssocID="{10D3FDD8-33ED-4AD9-90AF-47BB7B896EA7}" presName="CompostProcess" presStyleCnt="0">
        <dgm:presLayoutVars>
          <dgm:dir/>
          <dgm:resizeHandles val="exact"/>
        </dgm:presLayoutVars>
      </dgm:prSet>
      <dgm:spPr/>
    </dgm:pt>
    <dgm:pt modelId="{596B672A-7586-4DDF-BDAA-9A09FF796E79}" type="pres">
      <dgm:prSet presAssocID="{10D3FDD8-33ED-4AD9-90AF-47BB7B896EA7}" presName="arrow" presStyleLbl="bgShp" presStyleIdx="0" presStyleCnt="1"/>
      <dgm:spPr>
        <a:solidFill>
          <a:schemeClr val="accent4">
            <a:lumMod val="75000"/>
          </a:schemeClr>
        </a:solidFill>
      </dgm:spPr>
    </dgm:pt>
    <dgm:pt modelId="{54A39C67-A4B8-4711-A04F-B91D8DBA1583}" type="pres">
      <dgm:prSet presAssocID="{10D3FDD8-33ED-4AD9-90AF-47BB7B896EA7}" presName="linearProcess" presStyleCnt="0"/>
      <dgm:spPr/>
    </dgm:pt>
    <dgm:pt modelId="{58C0FFFD-6B7F-4FE9-A416-A34F2FD6A4AB}" type="pres">
      <dgm:prSet presAssocID="{C8E9872F-EC9C-4B42-BABC-50B9F6023694}" presName="textNode" presStyleLbl="node1" presStyleIdx="0" presStyleCnt="3" custScaleX="117957" custScaleY="172404" custLinFactX="-24140" custLinFactNeighborX="-100000">
        <dgm:presLayoutVars>
          <dgm:bulletEnabled val="1"/>
        </dgm:presLayoutVars>
      </dgm:prSet>
      <dgm:spPr/>
    </dgm:pt>
    <dgm:pt modelId="{B38892D0-FFFD-419A-82A0-6C77387B6DF7}" type="pres">
      <dgm:prSet presAssocID="{80C2B156-30DC-4AB2-AA4A-8DE8A9A430BD}" presName="sibTrans" presStyleCnt="0"/>
      <dgm:spPr/>
    </dgm:pt>
    <dgm:pt modelId="{5E7E04B1-61F0-4027-A675-11BA2F439486}" type="pres">
      <dgm:prSet presAssocID="{E9D29C5D-D015-4BFB-ADEA-9DA2B649E45B}" presName="textNode" presStyleLbl="node1" presStyleIdx="1" presStyleCnt="3" custScaleY="140044">
        <dgm:presLayoutVars>
          <dgm:bulletEnabled val="1"/>
        </dgm:presLayoutVars>
      </dgm:prSet>
      <dgm:spPr/>
    </dgm:pt>
    <dgm:pt modelId="{9BB9A793-BE0F-40E2-A3A7-C9E93F8DB514}" type="pres">
      <dgm:prSet presAssocID="{911065EC-73BF-42BA-90A9-2E7BE5F1E340}" presName="sibTrans" presStyleCnt="0"/>
      <dgm:spPr/>
    </dgm:pt>
    <dgm:pt modelId="{ECA77C0D-AEFC-4DD1-8146-A09846963E99}" type="pres">
      <dgm:prSet presAssocID="{FA96E90F-3554-49FD-8D97-D704222DBE33}" presName="textNode" presStyleLbl="node1" presStyleIdx="2" presStyleCnt="3">
        <dgm:presLayoutVars>
          <dgm:bulletEnabled val="1"/>
        </dgm:presLayoutVars>
      </dgm:prSet>
      <dgm:spPr/>
    </dgm:pt>
  </dgm:ptLst>
  <dgm:cxnLst>
    <dgm:cxn modelId="{FAA38702-4C54-444F-8101-9982E59525F0}" type="presOf" srcId="{E9D29C5D-D015-4BFB-ADEA-9DA2B649E45B}" destId="{5E7E04B1-61F0-4027-A675-11BA2F439486}" srcOrd="0" destOrd="0" presId="urn:microsoft.com/office/officeart/2005/8/layout/hProcess9"/>
    <dgm:cxn modelId="{FB41763C-0C62-4C2B-8D5F-990B120F183F}" type="presOf" srcId="{FA96E90F-3554-49FD-8D97-D704222DBE33}" destId="{ECA77C0D-AEFC-4DD1-8146-A09846963E99}" srcOrd="0" destOrd="0" presId="urn:microsoft.com/office/officeart/2005/8/layout/hProcess9"/>
    <dgm:cxn modelId="{63D3D093-428A-44BB-8C46-CD0EFD029690}" srcId="{10D3FDD8-33ED-4AD9-90AF-47BB7B896EA7}" destId="{E9D29C5D-D015-4BFB-ADEA-9DA2B649E45B}" srcOrd="1" destOrd="0" parTransId="{A94434EC-47F0-4E8F-BE36-75ADF3E6D5D0}" sibTransId="{911065EC-73BF-42BA-90A9-2E7BE5F1E340}"/>
    <dgm:cxn modelId="{3633C6A9-9413-4E2C-A37E-697F17610444}" type="presOf" srcId="{10D3FDD8-33ED-4AD9-90AF-47BB7B896EA7}" destId="{5E33CA4F-7163-4C55-863A-EE9F0AF2A9D3}" srcOrd="0" destOrd="0" presId="urn:microsoft.com/office/officeart/2005/8/layout/hProcess9"/>
    <dgm:cxn modelId="{6BB182AD-C25C-4E6F-98B1-DA924EB3DD44}" srcId="{10D3FDD8-33ED-4AD9-90AF-47BB7B896EA7}" destId="{FA96E90F-3554-49FD-8D97-D704222DBE33}" srcOrd="2" destOrd="0" parTransId="{D43DB71E-9C1F-4071-87BF-973723C95055}" sibTransId="{4164A7BA-FE06-44A2-A9A1-2E929E86BDA2}"/>
    <dgm:cxn modelId="{2F8260D3-3139-4859-9B14-5078F6D36733}" type="presOf" srcId="{C8E9872F-EC9C-4B42-BABC-50B9F6023694}" destId="{58C0FFFD-6B7F-4FE9-A416-A34F2FD6A4AB}" srcOrd="0" destOrd="0" presId="urn:microsoft.com/office/officeart/2005/8/layout/hProcess9"/>
    <dgm:cxn modelId="{D6C7D3DE-43C7-46D4-9899-38B1984DFAE1}" srcId="{10D3FDD8-33ED-4AD9-90AF-47BB7B896EA7}" destId="{C8E9872F-EC9C-4B42-BABC-50B9F6023694}" srcOrd="0" destOrd="0" parTransId="{76806936-DADD-403A-AFFD-58BEC5741B4E}" sibTransId="{80C2B156-30DC-4AB2-AA4A-8DE8A9A430BD}"/>
    <dgm:cxn modelId="{BC25D66B-B4DD-4C0D-B0FF-90700A3FD7E8}" type="presParOf" srcId="{5E33CA4F-7163-4C55-863A-EE9F0AF2A9D3}" destId="{596B672A-7586-4DDF-BDAA-9A09FF796E79}" srcOrd="0" destOrd="0" presId="urn:microsoft.com/office/officeart/2005/8/layout/hProcess9"/>
    <dgm:cxn modelId="{0B4BE6E3-4FFB-4496-864D-EB5BCE5CF627}" type="presParOf" srcId="{5E33CA4F-7163-4C55-863A-EE9F0AF2A9D3}" destId="{54A39C67-A4B8-4711-A04F-B91D8DBA1583}" srcOrd="1" destOrd="0" presId="urn:microsoft.com/office/officeart/2005/8/layout/hProcess9"/>
    <dgm:cxn modelId="{52C0BDA4-69F7-47DD-ABB5-F833EAFECF18}" type="presParOf" srcId="{54A39C67-A4B8-4711-A04F-B91D8DBA1583}" destId="{58C0FFFD-6B7F-4FE9-A416-A34F2FD6A4AB}" srcOrd="0" destOrd="0" presId="urn:microsoft.com/office/officeart/2005/8/layout/hProcess9"/>
    <dgm:cxn modelId="{FF7E9568-A982-4C56-957B-079BB0EC3051}" type="presParOf" srcId="{54A39C67-A4B8-4711-A04F-B91D8DBA1583}" destId="{B38892D0-FFFD-419A-82A0-6C77387B6DF7}" srcOrd="1" destOrd="0" presId="urn:microsoft.com/office/officeart/2005/8/layout/hProcess9"/>
    <dgm:cxn modelId="{32D0D9BB-E41F-4BA2-8797-5F1D26C2B27B}" type="presParOf" srcId="{54A39C67-A4B8-4711-A04F-B91D8DBA1583}" destId="{5E7E04B1-61F0-4027-A675-11BA2F439486}" srcOrd="2" destOrd="0" presId="urn:microsoft.com/office/officeart/2005/8/layout/hProcess9"/>
    <dgm:cxn modelId="{4BB829C3-8593-4F1A-A3B4-193385717A94}" type="presParOf" srcId="{54A39C67-A4B8-4711-A04F-B91D8DBA1583}" destId="{9BB9A793-BE0F-40E2-A3A7-C9E93F8DB514}" srcOrd="3" destOrd="0" presId="urn:microsoft.com/office/officeart/2005/8/layout/hProcess9"/>
    <dgm:cxn modelId="{3E7B9C3F-7769-4736-B78A-039D5119AE16}" type="presParOf" srcId="{54A39C67-A4B8-4711-A04F-B91D8DBA1583}" destId="{ECA77C0D-AEFC-4DD1-8146-A09846963E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787DA8-8CCB-4CFC-90F2-9ABF7EC181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DA31C70-9F99-488D-822D-62CD414DED9D}">
      <dgm:prSet custT="1">
        <dgm:style>
          <a:lnRef idx="2">
            <a:schemeClr val="accent4"/>
          </a:lnRef>
          <a:fillRef idx="1">
            <a:schemeClr val="lt1"/>
          </a:fillRef>
          <a:effectRef idx="0">
            <a:schemeClr val="accent4"/>
          </a:effectRef>
          <a:fontRef idx="minor">
            <a:schemeClr val="dk1"/>
          </a:fontRef>
        </dgm:style>
      </dgm:prSet>
      <dgm:spPr>
        <a:ln/>
      </dgm:spPr>
      <dgm:t>
        <a:bodyPr/>
        <a:lstStyle/>
        <a:p>
          <a:r>
            <a:rPr lang="it-IT" altLang="es-ES" sz="1200" b="1" i="1" dirty="0"/>
            <a:t>The 4 rules of scrolling:</a:t>
          </a:r>
          <a:endParaRPr lang="es-ES" sz="1200" i="0" dirty="0">
            <a:solidFill>
              <a:schemeClr val="tx1"/>
            </a:solidFill>
          </a:endParaRPr>
        </a:p>
      </dgm:t>
    </dgm:pt>
    <dgm:pt modelId="{4A6CEED1-55CB-47FC-BC58-506D9FCC5296}" type="parTrans" cxnId="{C8F89985-7A29-4E8C-BCFD-3C8701360419}">
      <dgm:prSet/>
      <dgm:spPr/>
      <dgm:t>
        <a:bodyPr/>
        <a:lstStyle/>
        <a:p>
          <a:endParaRPr lang="es-ES" sz="1200"/>
        </a:p>
      </dgm:t>
    </dgm:pt>
    <dgm:pt modelId="{57395CC6-211D-44BB-80AB-3F5DE681DE97}" type="sibTrans" cxnId="{C8F89985-7A29-4E8C-BCFD-3C8701360419}">
      <dgm:prSet/>
      <dgm:spPr/>
      <dgm:t>
        <a:bodyPr/>
        <a:lstStyle/>
        <a:p>
          <a:endParaRPr lang="es-ES" sz="1200"/>
        </a:p>
      </dgm:t>
    </dgm:pt>
    <dgm:pt modelId="{D411AF6A-0EBD-4B5F-A0F2-9180AFFBB12A}">
      <dgm:prSet custT="1"/>
      <dgm:spPr/>
      <dgm:t>
        <a:bodyPr/>
        <a:lstStyle/>
        <a:p>
          <a:r>
            <a:rPr lang="it-IT" altLang="es-ES" sz="1200" b="1" dirty="0" err="1"/>
            <a:t>Respect</a:t>
          </a:r>
          <a:r>
            <a:rPr lang="it-IT" altLang="es-ES" sz="1200" b="1" dirty="0"/>
            <a:t> the design rules, the user </a:t>
          </a:r>
          <a:r>
            <a:rPr lang="it-IT" altLang="es-ES" sz="1200" b="1" dirty="0" err="1"/>
            <a:t>only</a:t>
          </a:r>
          <a:r>
            <a:rPr lang="it-IT" altLang="es-ES" sz="1200" b="1" dirty="0"/>
            <a:t> looks for </a:t>
          </a:r>
          <a:r>
            <a:rPr lang="it-IT" altLang="es-ES" sz="1200" b="1" dirty="0" err="1"/>
            <a:t>where</a:t>
          </a:r>
          <a:r>
            <a:rPr lang="it-IT" altLang="es-ES" sz="1200" b="1" dirty="0"/>
            <a:t> he </a:t>
          </a:r>
          <a:r>
            <a:rPr lang="it-IT" altLang="es-ES" sz="1200" b="1" dirty="0" err="1"/>
            <a:t>expects</a:t>
          </a:r>
          <a:r>
            <a:rPr lang="it-IT" altLang="es-ES" sz="1200" b="1" dirty="0"/>
            <a:t> to </a:t>
          </a:r>
          <a:r>
            <a:rPr lang="it-IT" altLang="es-ES" sz="1200" b="1" dirty="0" err="1"/>
            <a:t>find</a:t>
          </a:r>
          <a:r>
            <a:rPr lang="it-IT" altLang="es-ES" sz="1200" b="1" dirty="0"/>
            <a:t>             </a:t>
          </a:r>
          <a:r>
            <a:rPr lang="it-IT" altLang="es-ES" sz="1200" b="1" dirty="0" err="1"/>
            <a:t>something</a:t>
          </a:r>
          <a:r>
            <a:rPr lang="it-IT" altLang="es-ES" sz="1200" b="1" dirty="0"/>
            <a:t>.</a:t>
          </a:r>
          <a:endParaRPr lang="es-ES" sz="1200" dirty="0"/>
        </a:p>
      </dgm:t>
    </dgm:pt>
    <dgm:pt modelId="{C68B3EBD-FB91-42CD-8AFF-073FBA58D9B5}" type="parTrans" cxnId="{AFE917E4-396B-4855-B6E8-0B43885C934F}">
      <dgm:prSet/>
      <dgm:spPr/>
      <dgm:t>
        <a:bodyPr/>
        <a:lstStyle/>
        <a:p>
          <a:endParaRPr lang="es-ES" sz="1200"/>
        </a:p>
      </dgm:t>
    </dgm:pt>
    <dgm:pt modelId="{61FB9F1B-9D47-462C-9D24-4C3E6CB63C40}" type="sibTrans" cxnId="{AFE917E4-396B-4855-B6E8-0B43885C934F}">
      <dgm:prSet/>
      <dgm:spPr/>
      <dgm:t>
        <a:bodyPr/>
        <a:lstStyle/>
        <a:p>
          <a:endParaRPr lang="es-ES" sz="1200"/>
        </a:p>
      </dgm:t>
    </dgm:pt>
    <dgm:pt modelId="{AB39F403-35AF-423C-9FE1-10551EB7CE04}">
      <dgm:prSet custT="1"/>
      <dgm:spPr/>
      <dgm:t>
        <a:bodyPr/>
        <a:lstStyle/>
        <a:p>
          <a:r>
            <a:rPr lang="it-IT" altLang="es-ES" sz="1200" b="1" dirty="0" err="1"/>
            <a:t>If</a:t>
          </a:r>
          <a:r>
            <a:rPr lang="it-IT" altLang="es-ES" sz="1200" b="1" dirty="0"/>
            <a:t> </a:t>
          </a:r>
          <a:r>
            <a:rPr lang="it-IT" altLang="es-ES" sz="1200" b="1" dirty="0" err="1"/>
            <a:t>there</a:t>
          </a:r>
          <a:r>
            <a:rPr lang="it-IT" altLang="es-ES" sz="1200" b="1" dirty="0"/>
            <a:t> </a:t>
          </a:r>
          <a:r>
            <a:rPr lang="it-IT" altLang="es-ES" sz="1200" b="1" dirty="0" err="1"/>
            <a:t>is</a:t>
          </a:r>
          <a:r>
            <a:rPr lang="it-IT" altLang="es-ES" sz="1200" b="1" dirty="0"/>
            <a:t> white </a:t>
          </a:r>
          <a:r>
            <a:rPr lang="it-IT" altLang="es-ES" sz="1200" b="1" dirty="0" err="1"/>
            <a:t>space</a:t>
          </a:r>
          <a:r>
            <a:rPr lang="it-IT" altLang="es-ES" sz="1200" b="1" dirty="0"/>
            <a:t> </a:t>
          </a:r>
          <a:r>
            <a:rPr lang="it-IT" altLang="es-ES" sz="1200" b="1" dirty="0" err="1"/>
            <a:t>at</a:t>
          </a:r>
          <a:r>
            <a:rPr lang="it-IT" altLang="es-ES" sz="1200" b="1" dirty="0"/>
            <a:t> the bottom of the screen, the user </a:t>
          </a:r>
          <a:r>
            <a:rPr lang="it-IT" altLang="es-ES" sz="1200" b="1" dirty="0" err="1"/>
            <a:t>expects</a:t>
          </a:r>
          <a:r>
            <a:rPr lang="it-IT" altLang="es-ES" sz="1200" b="1" dirty="0"/>
            <a:t> the end of        the page.</a:t>
          </a:r>
          <a:endParaRPr lang="es-ES" sz="1200" dirty="0"/>
        </a:p>
      </dgm:t>
    </dgm:pt>
    <dgm:pt modelId="{832D9D86-F936-4EBC-945A-71B33B34A18E}" type="sibTrans" cxnId="{F5617B1E-D51E-4F74-8404-C3708B0C4C88}">
      <dgm:prSet/>
      <dgm:spPr/>
      <dgm:t>
        <a:bodyPr/>
        <a:lstStyle/>
        <a:p>
          <a:endParaRPr lang="es-ES" sz="1200"/>
        </a:p>
      </dgm:t>
    </dgm:pt>
    <dgm:pt modelId="{3198F1C3-AB79-474A-B182-DB5195B876F9}" type="parTrans" cxnId="{F5617B1E-D51E-4F74-8404-C3708B0C4C88}">
      <dgm:prSet/>
      <dgm:spPr/>
      <dgm:t>
        <a:bodyPr/>
        <a:lstStyle/>
        <a:p>
          <a:endParaRPr lang="es-ES" sz="1200"/>
        </a:p>
      </dgm:t>
    </dgm:pt>
    <dgm:pt modelId="{A743744F-F9D7-436B-8FC6-D2EFC33F128F}">
      <dgm:prSet custT="1"/>
      <dgm:spPr/>
      <dgm:t>
        <a:bodyPr/>
        <a:lstStyle/>
        <a:p>
          <a:r>
            <a:rPr lang="it-IT" altLang="es-ES" sz="1200" b="1" dirty="0" err="1"/>
            <a:t>Contents</a:t>
          </a:r>
          <a:r>
            <a:rPr lang="it-IT" altLang="es-ES" sz="1200" b="1" dirty="0"/>
            <a:t> </a:t>
          </a:r>
          <a:r>
            <a:rPr lang="it-IT" altLang="es-ES" sz="1200" b="1" dirty="0" err="1"/>
            <a:t>above</a:t>
          </a:r>
          <a:r>
            <a:rPr lang="it-IT" altLang="es-ES" sz="1200" b="1" dirty="0"/>
            <a:t> the </a:t>
          </a:r>
          <a:r>
            <a:rPr lang="it-IT" altLang="es-ES" sz="1200" b="1" dirty="0" err="1"/>
            <a:t>fold</a:t>
          </a:r>
          <a:r>
            <a:rPr lang="it-IT" altLang="es-ES" sz="1200" b="1" dirty="0"/>
            <a:t> </a:t>
          </a:r>
          <a:r>
            <a:rPr lang="it-IT" altLang="es-ES" sz="1200" b="1" dirty="0" err="1"/>
            <a:t>signal</a:t>
          </a:r>
          <a:r>
            <a:rPr lang="it-IT" altLang="es-ES" sz="1200" b="1" dirty="0"/>
            <a:t> the </a:t>
          </a:r>
          <a:r>
            <a:rPr lang="it-IT" altLang="es-ES" sz="1200" b="1" dirty="0" err="1"/>
            <a:t>presence</a:t>
          </a:r>
          <a:r>
            <a:rPr lang="it-IT" altLang="es-ES" sz="1200" b="1" dirty="0"/>
            <a:t> of </a:t>
          </a:r>
          <a:r>
            <a:rPr lang="it-IT" altLang="es-ES" sz="1200" b="1" dirty="0" err="1"/>
            <a:t>contents</a:t>
          </a:r>
          <a:r>
            <a:rPr lang="it-IT" altLang="es-ES" sz="1200" b="1" dirty="0"/>
            <a:t> </a:t>
          </a:r>
          <a:r>
            <a:rPr lang="it-IT" altLang="es-ES" sz="1200" b="1" dirty="0" err="1"/>
            <a:t>below</a:t>
          </a:r>
          <a:r>
            <a:rPr lang="it-IT" altLang="es-ES" sz="1200" b="1" dirty="0"/>
            <a:t> the </a:t>
          </a:r>
          <a:r>
            <a:rPr lang="it-IT" altLang="es-ES" sz="1200" b="1" dirty="0" err="1"/>
            <a:t>fold</a:t>
          </a:r>
          <a:r>
            <a:rPr lang="it-IT" altLang="es-ES" sz="1200" b="1" dirty="0"/>
            <a:t>.</a:t>
          </a:r>
          <a:endParaRPr lang="es-ES" sz="1200" dirty="0"/>
        </a:p>
      </dgm:t>
    </dgm:pt>
    <dgm:pt modelId="{48B60615-51EC-48A4-AE6E-81A0FD9D9CCC}" type="sibTrans" cxnId="{3E60AA63-C073-465D-AD8F-2C53FA9F450F}">
      <dgm:prSet/>
      <dgm:spPr/>
      <dgm:t>
        <a:bodyPr/>
        <a:lstStyle/>
        <a:p>
          <a:endParaRPr lang="es-ES" sz="1200"/>
        </a:p>
      </dgm:t>
    </dgm:pt>
    <dgm:pt modelId="{61A759A8-B7AE-4F1C-9E25-743C180D7983}" type="parTrans" cxnId="{3E60AA63-C073-465D-AD8F-2C53FA9F450F}">
      <dgm:prSet/>
      <dgm:spPr/>
      <dgm:t>
        <a:bodyPr/>
        <a:lstStyle/>
        <a:p>
          <a:endParaRPr lang="es-ES" sz="1200"/>
        </a:p>
      </dgm:t>
    </dgm:pt>
    <dgm:pt modelId="{A7DF025D-9B36-4BB4-8052-B91AE8FA53D4}">
      <dgm:prSet custT="1"/>
      <dgm:spPr/>
      <dgm:t>
        <a:bodyPr/>
        <a:lstStyle/>
        <a:p>
          <a:r>
            <a:rPr lang="it-IT" altLang="es-ES" sz="1200" b="1" dirty="0"/>
            <a:t>The ad-like </a:t>
          </a:r>
          <a:r>
            <a:rPr lang="it-IT" altLang="es-ES" sz="1200" b="1" dirty="0" err="1"/>
            <a:t>is</a:t>
          </a:r>
          <a:r>
            <a:rPr lang="it-IT" altLang="es-ES" sz="1200" b="1" dirty="0"/>
            <a:t> a </a:t>
          </a:r>
          <a:r>
            <a:rPr lang="it-IT" altLang="es-ES" sz="1200" b="1" dirty="0" err="1"/>
            <a:t>sign</a:t>
          </a:r>
          <a:r>
            <a:rPr lang="it-IT" altLang="es-ES" sz="1200" b="1" dirty="0"/>
            <a:t> of the end of the page</a:t>
          </a:r>
        </a:p>
      </dgm:t>
    </dgm:pt>
    <dgm:pt modelId="{9C0B874A-1DE6-444B-B59C-EC531A3E7591}" type="parTrans" cxnId="{48115277-B678-43C8-9A8F-4B3539A092FA}">
      <dgm:prSet/>
      <dgm:spPr/>
      <dgm:t>
        <a:bodyPr/>
        <a:lstStyle/>
        <a:p>
          <a:endParaRPr lang="es-ES"/>
        </a:p>
      </dgm:t>
    </dgm:pt>
    <dgm:pt modelId="{89499A2A-80F3-4C45-8B6C-F01402682824}" type="sibTrans" cxnId="{48115277-B678-43C8-9A8F-4B3539A092FA}">
      <dgm:prSet/>
      <dgm:spPr/>
      <dgm:t>
        <a:bodyPr/>
        <a:lstStyle/>
        <a:p>
          <a:endParaRPr lang="es-ES"/>
        </a:p>
      </dgm:t>
    </dgm:pt>
    <dgm:pt modelId="{04EFF477-854E-4A8F-8899-DB290D292F4C}" type="pres">
      <dgm:prSet presAssocID="{AB787DA8-8CCB-4CFC-90F2-9ABF7EC18155}" presName="linear" presStyleCnt="0">
        <dgm:presLayoutVars>
          <dgm:animLvl val="lvl"/>
          <dgm:resizeHandles val="exact"/>
        </dgm:presLayoutVars>
      </dgm:prSet>
      <dgm:spPr/>
    </dgm:pt>
    <dgm:pt modelId="{D61851F1-73BA-4FD4-A205-25783BB0A29E}" type="pres">
      <dgm:prSet presAssocID="{6DA31C70-9F99-488D-822D-62CD414DED9D}" presName="parentText" presStyleLbl="node1" presStyleIdx="0" presStyleCnt="1" custScaleX="92746" custScaleY="37289" custLinFactY="-14813" custLinFactNeighborX="0" custLinFactNeighborY="-100000">
        <dgm:presLayoutVars>
          <dgm:chMax val="0"/>
          <dgm:bulletEnabled val="1"/>
        </dgm:presLayoutVars>
      </dgm:prSet>
      <dgm:spPr/>
    </dgm:pt>
    <dgm:pt modelId="{0C1EB2F3-81AB-42AB-9003-495DF2C4EA05}" type="pres">
      <dgm:prSet presAssocID="{6DA31C70-9F99-488D-822D-62CD414DED9D}" presName="childText" presStyleLbl="revTx" presStyleIdx="0" presStyleCnt="1" custLinFactNeighborY="-89409">
        <dgm:presLayoutVars>
          <dgm:bulletEnabled val="1"/>
        </dgm:presLayoutVars>
      </dgm:prSet>
      <dgm:spPr/>
    </dgm:pt>
  </dgm:ptLst>
  <dgm:cxnLst>
    <dgm:cxn modelId="{F5617B1E-D51E-4F74-8404-C3708B0C4C88}" srcId="{6DA31C70-9F99-488D-822D-62CD414DED9D}" destId="{AB39F403-35AF-423C-9FE1-10551EB7CE04}" srcOrd="1" destOrd="0" parTransId="{3198F1C3-AB79-474A-B182-DB5195B876F9}" sibTransId="{832D9D86-F936-4EBC-945A-71B33B34A18E}"/>
    <dgm:cxn modelId="{326BD62F-BDFF-457D-A39A-A0A0F6214864}" type="presOf" srcId="{D411AF6A-0EBD-4B5F-A0F2-9180AFFBB12A}" destId="{0C1EB2F3-81AB-42AB-9003-495DF2C4EA05}" srcOrd="0" destOrd="0" presId="urn:microsoft.com/office/officeart/2005/8/layout/vList2"/>
    <dgm:cxn modelId="{3E60AA63-C073-465D-AD8F-2C53FA9F450F}" srcId="{6DA31C70-9F99-488D-822D-62CD414DED9D}" destId="{A743744F-F9D7-436B-8FC6-D2EFC33F128F}" srcOrd="3" destOrd="0" parTransId="{61A759A8-B7AE-4F1C-9E25-743C180D7983}" sibTransId="{48B60615-51EC-48A4-AE6E-81A0FD9D9CCC}"/>
    <dgm:cxn modelId="{E526464A-6F2B-4E9F-980F-4A60F6339F7F}" type="presOf" srcId="{A743744F-F9D7-436B-8FC6-D2EFC33F128F}" destId="{0C1EB2F3-81AB-42AB-9003-495DF2C4EA05}" srcOrd="0" destOrd="3" presId="urn:microsoft.com/office/officeart/2005/8/layout/vList2"/>
    <dgm:cxn modelId="{A1DB6E6B-EC51-41C8-AFC7-DA347BE7A1F1}" type="presOf" srcId="{AB39F403-35AF-423C-9FE1-10551EB7CE04}" destId="{0C1EB2F3-81AB-42AB-9003-495DF2C4EA05}" srcOrd="0" destOrd="1" presId="urn:microsoft.com/office/officeart/2005/8/layout/vList2"/>
    <dgm:cxn modelId="{EBC27D51-4E7D-4B9B-93B7-1FF99C09EFE6}" type="presOf" srcId="{AB787DA8-8CCB-4CFC-90F2-9ABF7EC18155}" destId="{04EFF477-854E-4A8F-8899-DB290D292F4C}" srcOrd="0" destOrd="0" presId="urn:microsoft.com/office/officeart/2005/8/layout/vList2"/>
    <dgm:cxn modelId="{48115277-B678-43C8-9A8F-4B3539A092FA}" srcId="{6DA31C70-9F99-488D-822D-62CD414DED9D}" destId="{A7DF025D-9B36-4BB4-8052-B91AE8FA53D4}" srcOrd="2" destOrd="0" parTransId="{9C0B874A-1DE6-444B-B59C-EC531A3E7591}" sibTransId="{89499A2A-80F3-4C45-8B6C-F01402682824}"/>
    <dgm:cxn modelId="{6EBA1E59-30EC-476B-9840-24D141D014EC}" type="presOf" srcId="{A7DF025D-9B36-4BB4-8052-B91AE8FA53D4}" destId="{0C1EB2F3-81AB-42AB-9003-495DF2C4EA05}" srcOrd="0" destOrd="2" presId="urn:microsoft.com/office/officeart/2005/8/layout/vList2"/>
    <dgm:cxn modelId="{C8F89985-7A29-4E8C-BCFD-3C8701360419}" srcId="{AB787DA8-8CCB-4CFC-90F2-9ABF7EC18155}" destId="{6DA31C70-9F99-488D-822D-62CD414DED9D}" srcOrd="0" destOrd="0" parTransId="{4A6CEED1-55CB-47FC-BC58-506D9FCC5296}" sibTransId="{57395CC6-211D-44BB-80AB-3F5DE681DE97}"/>
    <dgm:cxn modelId="{188F1FAD-0254-4089-96D0-CC3177BCE1B5}" type="presOf" srcId="{6DA31C70-9F99-488D-822D-62CD414DED9D}" destId="{D61851F1-73BA-4FD4-A205-25783BB0A29E}" srcOrd="0" destOrd="0" presId="urn:microsoft.com/office/officeart/2005/8/layout/vList2"/>
    <dgm:cxn modelId="{AFE917E4-396B-4855-B6E8-0B43885C934F}" srcId="{6DA31C70-9F99-488D-822D-62CD414DED9D}" destId="{D411AF6A-0EBD-4B5F-A0F2-9180AFFBB12A}" srcOrd="0" destOrd="0" parTransId="{C68B3EBD-FB91-42CD-8AFF-073FBA58D9B5}" sibTransId="{61FB9F1B-9D47-462C-9D24-4C3E6CB63C40}"/>
    <dgm:cxn modelId="{EACE19C7-6994-45DD-B264-4767B2174306}" type="presParOf" srcId="{04EFF477-854E-4A8F-8899-DB290D292F4C}" destId="{D61851F1-73BA-4FD4-A205-25783BB0A29E}" srcOrd="0" destOrd="0" presId="urn:microsoft.com/office/officeart/2005/8/layout/vList2"/>
    <dgm:cxn modelId="{B39F4890-62DF-447F-A3D3-CAE32AE5AF8D}" type="presParOf" srcId="{04EFF477-854E-4A8F-8899-DB290D292F4C}" destId="{0C1EB2F3-81AB-42AB-9003-495DF2C4E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4BA0E-3512-4C5B-ACCC-5D92B473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5A1DE0-8250-4E07-93D2-114BFDBCC7A3}">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a:t>Offer specialized pages with solutions to common problems.</a:t>
          </a:r>
          <a:endParaRPr lang="es-ES" sz="1200" dirty="0">
            <a:solidFill>
              <a:schemeClr val="tx1"/>
            </a:solidFill>
            <a:latin typeface="Arial Rounded MT Bold" panose="020F0704030504030204" pitchFamily="34" charset="0"/>
          </a:endParaRPr>
        </a:p>
      </dgm:t>
    </dgm:pt>
    <dgm:pt modelId="{B61BBCB5-2963-433C-9EF1-46E518F0139E}" type="par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8BB12957-B58F-4818-8AF0-95D43F86E2B0}" type="sib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4FEA35A0-7B44-4DF9-BDEA-DDBC5AE20042}">
      <dgm:prSet custT="1">
        <dgm:style>
          <a:lnRef idx="2">
            <a:schemeClr val="accent1"/>
          </a:lnRef>
          <a:fillRef idx="1">
            <a:schemeClr val="lt1"/>
          </a:fillRef>
          <a:effectRef idx="0">
            <a:schemeClr val="accent1"/>
          </a:effectRef>
          <a:fontRef idx="minor">
            <a:schemeClr val="dk1"/>
          </a:fontRef>
        </dgm:style>
      </dgm:prSet>
      <dgm:spPr/>
      <dgm:t>
        <a:bodyPr/>
        <a:lstStyle/>
        <a:p>
          <a:r>
            <a:rPr lang="en-GB" altLang="es-ES" sz="1200" b="1" dirty="0"/>
            <a:t>Enrich the answers with links to further information on related contents and </a:t>
          </a:r>
        </a:p>
        <a:p>
          <a:r>
            <a:rPr lang="en-GB" altLang="es-ES" sz="1200" b="1" dirty="0"/>
            <a:t>services.</a:t>
          </a:r>
          <a:endParaRPr lang="es-ES" sz="1200" dirty="0">
            <a:solidFill>
              <a:schemeClr val="tx1"/>
            </a:solidFill>
            <a:latin typeface="Arial Rounded MT Bold" panose="020F0704030504030204" pitchFamily="34" charset="0"/>
          </a:endParaRPr>
        </a:p>
      </dgm:t>
    </dgm:pt>
    <dgm:pt modelId="{832E8EEB-ECC1-4182-965D-331602ED76F4}" type="par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362B79EB-A001-4415-87C3-C1DE743AC293}" type="sib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EA0D7A1C-0570-48E0-9EF2-BEE23AE698AF}">
      <dgm:prSet custT="1">
        <dgm:style>
          <a:lnRef idx="2">
            <a:schemeClr val="accent3"/>
          </a:lnRef>
          <a:fillRef idx="1">
            <a:schemeClr val="lt1"/>
          </a:fillRef>
          <a:effectRef idx="0">
            <a:schemeClr val="accent3"/>
          </a:effectRef>
          <a:fontRef idx="minor">
            <a:schemeClr val="dk1"/>
          </a:fontRef>
        </dgm:style>
      </dgm:prSet>
      <dgm:spPr/>
      <dgm:t>
        <a:bodyPr/>
        <a:lstStyle/>
        <a:p>
          <a:r>
            <a:rPr lang="en-GB" altLang="es-ES" sz="1200" b="1" dirty="0"/>
            <a:t>Provide analysis and advice with 'PERSONALITY’</a:t>
          </a:r>
          <a:endParaRPr lang="es-ES" sz="1200" dirty="0">
            <a:solidFill>
              <a:schemeClr val="tx1"/>
            </a:solidFill>
            <a:latin typeface="Arial Rounded MT Bold" panose="020F0704030504030204" pitchFamily="34" charset="0"/>
          </a:endParaRPr>
        </a:p>
      </dgm:t>
    </dgm:pt>
    <dgm:pt modelId="{95CB943E-44BA-413D-9F8B-E28837E03C87}" type="par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0521A0F9-6A06-4C7C-A6A4-98DE633F0856}" type="sib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90FB7F6C-035F-4807-87A8-0184B8BE7F9B}">
      <dgm:prSet custT="1">
        <dgm:style>
          <a:lnRef idx="2">
            <a:schemeClr val="accent6"/>
          </a:lnRef>
          <a:fillRef idx="1">
            <a:schemeClr val="lt1"/>
          </a:fillRef>
          <a:effectRef idx="0">
            <a:schemeClr val="accent6"/>
          </a:effectRef>
          <a:fontRef idx="minor">
            <a:schemeClr val="dk1"/>
          </a:fontRef>
        </dgm:style>
      </dgm:prSet>
      <dgm:spPr/>
      <dgm:t>
        <a:bodyPr/>
        <a:lstStyle/>
        <a:p>
          <a:r>
            <a:rPr lang="en-GB" altLang="es-ES" sz="1200" b="1" dirty="0"/>
            <a:t>Distribute newsletters to establish a relationship with the user and keep him in contact with your site</a:t>
          </a:r>
          <a:endParaRPr lang="es-ES" sz="1200" dirty="0">
            <a:solidFill>
              <a:schemeClr val="tx1"/>
            </a:solidFill>
            <a:latin typeface="Arial Rounded MT Bold" panose="020F0704030504030204" pitchFamily="34" charset="0"/>
          </a:endParaRPr>
        </a:p>
      </dgm:t>
    </dgm:pt>
    <dgm:pt modelId="{8D34F037-C01F-414B-AF50-28C1177E43D7}" type="par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5635C4A9-43C6-46E7-9E86-2C8A9A514913}" type="sib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671DDD8C-B3C1-4747-A23F-0A987283D6B4}" type="pres">
      <dgm:prSet presAssocID="{A244BA0E-3512-4C5B-ACCC-5D92B4731D0A}" presName="linear" presStyleCnt="0">
        <dgm:presLayoutVars>
          <dgm:animLvl val="lvl"/>
          <dgm:resizeHandles val="exact"/>
        </dgm:presLayoutVars>
      </dgm:prSet>
      <dgm:spPr/>
    </dgm:pt>
    <dgm:pt modelId="{7EAC46AF-C5DB-41AF-851D-D49762A60660}" type="pres">
      <dgm:prSet presAssocID="{875A1DE0-8250-4E07-93D2-114BFDBCC7A3}" presName="parentText" presStyleLbl="node1" presStyleIdx="0" presStyleCnt="4" custScaleY="41670">
        <dgm:presLayoutVars>
          <dgm:chMax val="0"/>
          <dgm:bulletEnabled val="1"/>
        </dgm:presLayoutVars>
      </dgm:prSet>
      <dgm:spPr/>
    </dgm:pt>
    <dgm:pt modelId="{CAA119EE-A375-4D84-8251-14C8E5058179}" type="pres">
      <dgm:prSet presAssocID="{8BB12957-B58F-4818-8AF0-95D43F86E2B0}" presName="spacer" presStyleCnt="0"/>
      <dgm:spPr/>
    </dgm:pt>
    <dgm:pt modelId="{23202E56-EE78-4DB6-B305-5B66D5087D36}" type="pres">
      <dgm:prSet presAssocID="{4FEA35A0-7B44-4DF9-BDEA-DDBC5AE20042}" presName="parentText" presStyleLbl="node1" presStyleIdx="1" presStyleCnt="4" custScaleY="41670">
        <dgm:presLayoutVars>
          <dgm:chMax val="0"/>
          <dgm:bulletEnabled val="1"/>
        </dgm:presLayoutVars>
      </dgm:prSet>
      <dgm:spPr/>
    </dgm:pt>
    <dgm:pt modelId="{39A97F01-1BFE-41E6-9C70-0BA20080C3DF}" type="pres">
      <dgm:prSet presAssocID="{362B79EB-A001-4415-87C3-C1DE743AC293}" presName="spacer" presStyleCnt="0"/>
      <dgm:spPr/>
    </dgm:pt>
    <dgm:pt modelId="{4BAA3F4E-4E9F-4FC8-85E8-8A758BC577C6}" type="pres">
      <dgm:prSet presAssocID="{EA0D7A1C-0570-48E0-9EF2-BEE23AE698AF}" presName="parentText" presStyleLbl="node1" presStyleIdx="2" presStyleCnt="4" custScaleY="41670">
        <dgm:presLayoutVars>
          <dgm:chMax val="0"/>
          <dgm:bulletEnabled val="1"/>
        </dgm:presLayoutVars>
      </dgm:prSet>
      <dgm:spPr/>
    </dgm:pt>
    <dgm:pt modelId="{917992F3-099E-45EE-A314-21406EA9E5AA}" type="pres">
      <dgm:prSet presAssocID="{0521A0F9-6A06-4C7C-A6A4-98DE633F0856}" presName="spacer" presStyleCnt="0"/>
      <dgm:spPr/>
    </dgm:pt>
    <dgm:pt modelId="{055BE637-7225-4CED-9048-652299FFF78F}" type="pres">
      <dgm:prSet presAssocID="{90FB7F6C-035F-4807-87A8-0184B8BE7F9B}" presName="parentText" presStyleLbl="node1" presStyleIdx="3" presStyleCnt="4" custScaleY="41670">
        <dgm:presLayoutVars>
          <dgm:chMax val="0"/>
          <dgm:bulletEnabled val="1"/>
        </dgm:presLayoutVars>
      </dgm:prSet>
      <dgm:spPr/>
    </dgm:pt>
  </dgm:ptLst>
  <dgm:cxnLst>
    <dgm:cxn modelId="{709C2F1C-3FC3-4A3B-BE38-9E912ACC8A91}" srcId="{A244BA0E-3512-4C5B-ACCC-5D92B4731D0A}" destId="{90FB7F6C-035F-4807-87A8-0184B8BE7F9B}" srcOrd="3" destOrd="0" parTransId="{8D34F037-C01F-414B-AF50-28C1177E43D7}" sibTransId="{5635C4A9-43C6-46E7-9E86-2C8A9A514913}"/>
    <dgm:cxn modelId="{42019356-152C-4311-9333-4F61D7C6C913}" srcId="{A244BA0E-3512-4C5B-ACCC-5D92B4731D0A}" destId="{EA0D7A1C-0570-48E0-9EF2-BEE23AE698AF}" srcOrd="2" destOrd="0" parTransId="{95CB943E-44BA-413D-9F8B-E28837E03C87}" sibTransId="{0521A0F9-6A06-4C7C-A6A4-98DE633F0856}"/>
    <dgm:cxn modelId="{7C1D0885-9C9B-4025-96BA-D6D0E999BA78}" type="presOf" srcId="{875A1DE0-8250-4E07-93D2-114BFDBCC7A3}" destId="{7EAC46AF-C5DB-41AF-851D-D49762A60660}" srcOrd="0" destOrd="0" presId="urn:microsoft.com/office/officeart/2005/8/layout/vList2"/>
    <dgm:cxn modelId="{C00B2CB0-9279-4F7A-AE16-11F41BF2E73E}" type="presOf" srcId="{4FEA35A0-7B44-4DF9-BDEA-DDBC5AE20042}" destId="{23202E56-EE78-4DB6-B305-5B66D5087D36}" srcOrd="0" destOrd="0" presId="urn:microsoft.com/office/officeart/2005/8/layout/vList2"/>
    <dgm:cxn modelId="{B6CB87BC-5B62-4C92-854B-0EED6DE5EE42}" type="presOf" srcId="{A244BA0E-3512-4C5B-ACCC-5D92B4731D0A}" destId="{671DDD8C-B3C1-4747-A23F-0A987283D6B4}" srcOrd="0" destOrd="0" presId="urn:microsoft.com/office/officeart/2005/8/layout/vList2"/>
    <dgm:cxn modelId="{49BF87C2-060D-4E3F-A6AB-4A3782D74C96}" srcId="{A244BA0E-3512-4C5B-ACCC-5D92B4731D0A}" destId="{875A1DE0-8250-4E07-93D2-114BFDBCC7A3}" srcOrd="0" destOrd="0" parTransId="{B61BBCB5-2963-433C-9EF1-46E518F0139E}" sibTransId="{8BB12957-B58F-4818-8AF0-95D43F86E2B0}"/>
    <dgm:cxn modelId="{3D0A27D7-BE49-4D75-982A-E8B555701498}" type="presOf" srcId="{90FB7F6C-035F-4807-87A8-0184B8BE7F9B}" destId="{055BE637-7225-4CED-9048-652299FFF78F}" srcOrd="0" destOrd="0" presId="urn:microsoft.com/office/officeart/2005/8/layout/vList2"/>
    <dgm:cxn modelId="{29AE35DF-EC41-43AE-877E-2019959E0C37}" srcId="{A244BA0E-3512-4C5B-ACCC-5D92B4731D0A}" destId="{4FEA35A0-7B44-4DF9-BDEA-DDBC5AE20042}" srcOrd="1" destOrd="0" parTransId="{832E8EEB-ECC1-4182-965D-331602ED76F4}" sibTransId="{362B79EB-A001-4415-87C3-C1DE743AC293}"/>
    <dgm:cxn modelId="{60E982E3-73A5-4F9F-95B0-C27AE2E228D8}" type="presOf" srcId="{EA0D7A1C-0570-48E0-9EF2-BEE23AE698AF}" destId="{4BAA3F4E-4E9F-4FC8-85E8-8A758BC577C6}" srcOrd="0" destOrd="0" presId="urn:microsoft.com/office/officeart/2005/8/layout/vList2"/>
    <dgm:cxn modelId="{74AF8C62-AB5C-4537-80AF-D87639D4A1E4}" type="presParOf" srcId="{671DDD8C-B3C1-4747-A23F-0A987283D6B4}" destId="{7EAC46AF-C5DB-41AF-851D-D49762A60660}" srcOrd="0" destOrd="0" presId="urn:microsoft.com/office/officeart/2005/8/layout/vList2"/>
    <dgm:cxn modelId="{F085B933-0AD7-4B77-8808-D50A8074F690}" type="presParOf" srcId="{671DDD8C-B3C1-4747-A23F-0A987283D6B4}" destId="{CAA119EE-A375-4D84-8251-14C8E5058179}" srcOrd="1" destOrd="0" presId="urn:microsoft.com/office/officeart/2005/8/layout/vList2"/>
    <dgm:cxn modelId="{85513DC2-0359-45B2-AD58-56A72E3FF83B}" type="presParOf" srcId="{671DDD8C-B3C1-4747-A23F-0A987283D6B4}" destId="{23202E56-EE78-4DB6-B305-5B66D5087D36}" srcOrd="2" destOrd="0" presId="urn:microsoft.com/office/officeart/2005/8/layout/vList2"/>
    <dgm:cxn modelId="{E966DAC1-CA08-4A5F-913B-F829844121FD}" type="presParOf" srcId="{671DDD8C-B3C1-4747-A23F-0A987283D6B4}" destId="{39A97F01-1BFE-41E6-9C70-0BA20080C3DF}" srcOrd="3" destOrd="0" presId="urn:microsoft.com/office/officeart/2005/8/layout/vList2"/>
    <dgm:cxn modelId="{50EAD954-47C1-41BB-AC88-943BA23BC7ED}" type="presParOf" srcId="{671DDD8C-B3C1-4747-A23F-0A987283D6B4}" destId="{4BAA3F4E-4E9F-4FC8-85E8-8A758BC577C6}" srcOrd="4" destOrd="0" presId="urn:microsoft.com/office/officeart/2005/8/layout/vList2"/>
    <dgm:cxn modelId="{EF6C1F06-2EDB-490A-A276-A27423040AD9}" type="presParOf" srcId="{671DDD8C-B3C1-4747-A23F-0A987283D6B4}" destId="{917992F3-099E-45EE-A314-21406EA9E5AA}" srcOrd="5" destOrd="0" presId="urn:microsoft.com/office/officeart/2005/8/layout/vList2"/>
    <dgm:cxn modelId="{C4FE7663-D4A5-4B0C-A471-00E87FE0AB73}" type="presParOf" srcId="{671DDD8C-B3C1-4747-A23F-0A987283D6B4}" destId="{055BE637-7225-4CED-9048-652299FFF7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588D-CED4-48E6-A455-68CF18E542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C3AAE18-4BE6-4AFA-B8C5-4F77711F4276}">
      <dgm:prSet custT="1"/>
      <dgm:spPr/>
      <dgm:t>
        <a:bodyPr/>
        <a:lstStyle/>
        <a:p>
          <a:r>
            <a:rPr lang="en-GB" altLang="es-ES" sz="1200" b="1" i="1" dirty="0">
              <a:solidFill>
                <a:srgbClr val="0070C0"/>
              </a:solidFill>
            </a:rPr>
            <a:t>Standard</a:t>
          </a:r>
          <a:r>
            <a:rPr lang="en-GB" altLang="es-ES" sz="1200" b="1" dirty="0">
              <a:solidFill>
                <a:schemeClr val="tx1"/>
              </a:solidFill>
            </a:rPr>
            <a:t>: the user expects the standard elements to work in a given way</a:t>
          </a:r>
          <a:endParaRPr lang="es-ES" sz="1200" dirty="0">
            <a:solidFill>
              <a:schemeClr val="tx1"/>
            </a:solidFill>
          </a:endParaRPr>
        </a:p>
      </dgm:t>
    </dgm:pt>
    <dgm:pt modelId="{7310ECC1-D8F6-4B06-BC02-B033AF981F9F}" type="parTrans" cxnId="{EDF7D7C1-E07F-400E-A2E2-AA88292B9A7C}">
      <dgm:prSet/>
      <dgm:spPr/>
      <dgm:t>
        <a:bodyPr/>
        <a:lstStyle/>
        <a:p>
          <a:endParaRPr lang="es-ES" sz="1200">
            <a:solidFill>
              <a:schemeClr val="tx1"/>
            </a:solidFill>
          </a:endParaRPr>
        </a:p>
      </dgm:t>
    </dgm:pt>
    <dgm:pt modelId="{4EB6D260-3B6A-407F-B3DC-ABC732BB5ECD}" type="sibTrans" cxnId="{EDF7D7C1-E07F-400E-A2E2-AA88292B9A7C}">
      <dgm:prSet/>
      <dgm:spPr/>
      <dgm:t>
        <a:bodyPr/>
        <a:lstStyle/>
        <a:p>
          <a:endParaRPr lang="es-ES" sz="1200">
            <a:solidFill>
              <a:schemeClr val="tx1"/>
            </a:solidFill>
          </a:endParaRPr>
        </a:p>
      </dgm:t>
    </dgm:pt>
    <dgm:pt modelId="{8DAD0CB3-98D8-45CD-BFE2-E2C322F198F0}">
      <dgm:prSet custT="1"/>
      <dgm:spPr/>
      <dgm:t>
        <a:bodyPr/>
        <a:lstStyle/>
        <a:p>
          <a:r>
            <a:rPr lang="en-GB" altLang="es-ES" sz="1200" b="1" i="1" dirty="0">
              <a:solidFill>
                <a:srgbClr val="0070C0"/>
              </a:solidFill>
            </a:rPr>
            <a:t>Convention</a:t>
          </a:r>
          <a:r>
            <a:rPr lang="en-GB" altLang="es-ES" sz="1200" b="1" dirty="0">
              <a:solidFill>
                <a:schemeClr val="tx1"/>
              </a:solidFill>
            </a:rPr>
            <a:t>: the user expects the conventional elements to work in a given way.</a:t>
          </a:r>
          <a:endParaRPr lang="es-ES" sz="1200" dirty="0">
            <a:solidFill>
              <a:schemeClr val="tx1"/>
            </a:solidFill>
          </a:endParaRPr>
        </a:p>
      </dgm:t>
    </dgm:pt>
    <dgm:pt modelId="{EF09C3A9-8F85-4E90-A4DF-A322B94BE31E}" type="parTrans" cxnId="{A161D45C-2B27-468C-ADE0-5CA6148D4950}">
      <dgm:prSet/>
      <dgm:spPr/>
      <dgm:t>
        <a:bodyPr/>
        <a:lstStyle/>
        <a:p>
          <a:endParaRPr lang="es-ES" sz="1200">
            <a:solidFill>
              <a:schemeClr val="tx1"/>
            </a:solidFill>
          </a:endParaRPr>
        </a:p>
      </dgm:t>
    </dgm:pt>
    <dgm:pt modelId="{DAA195B7-2488-4BEA-AD62-0F1B42220366}" type="sibTrans" cxnId="{A161D45C-2B27-468C-ADE0-5CA6148D4950}">
      <dgm:prSet/>
      <dgm:spPr/>
      <dgm:t>
        <a:bodyPr/>
        <a:lstStyle/>
        <a:p>
          <a:endParaRPr lang="es-ES" sz="1200">
            <a:solidFill>
              <a:schemeClr val="tx1"/>
            </a:solidFill>
          </a:endParaRPr>
        </a:p>
      </dgm:t>
    </dgm:pt>
    <dgm:pt modelId="{251C6258-AD91-491F-8AB9-07CD982D979E}">
      <dgm:prSet custT="1"/>
      <dgm:spPr/>
      <dgm:t>
        <a:bodyPr/>
        <a:lstStyle/>
        <a:p>
          <a:r>
            <a:rPr lang="en-GB" altLang="es-ES" sz="1200" b="1" i="1" dirty="0">
              <a:solidFill>
                <a:srgbClr val="0070C0"/>
              </a:solidFill>
            </a:rPr>
            <a:t>Confusion</a:t>
          </a:r>
          <a:r>
            <a:rPr lang="en-GB" altLang="es-ES" sz="1200" b="1" dirty="0">
              <a:solidFill>
                <a:schemeClr val="tx1"/>
              </a:solidFill>
            </a:rPr>
            <a:t>: the interface elements of the site do not respect the design conventions, the user who uses that page does not know what to expect.</a:t>
          </a:r>
          <a:endParaRPr lang="es-ES" sz="1200" dirty="0">
            <a:solidFill>
              <a:schemeClr val="tx1"/>
            </a:solidFill>
          </a:endParaRPr>
        </a:p>
      </dgm:t>
    </dgm:pt>
    <dgm:pt modelId="{9A942AC0-808B-4D28-8E89-509F4EF8026F}" type="parTrans" cxnId="{DE37791F-53E8-4B29-B13D-09C8576FB6AB}">
      <dgm:prSet/>
      <dgm:spPr/>
      <dgm:t>
        <a:bodyPr/>
        <a:lstStyle/>
        <a:p>
          <a:endParaRPr lang="es-ES" sz="1200">
            <a:solidFill>
              <a:schemeClr val="tx1"/>
            </a:solidFill>
          </a:endParaRPr>
        </a:p>
      </dgm:t>
    </dgm:pt>
    <dgm:pt modelId="{475580A8-6F49-4715-9565-2CE636ED3DFF}" type="sibTrans" cxnId="{DE37791F-53E8-4B29-B13D-09C8576FB6AB}">
      <dgm:prSet/>
      <dgm:spPr/>
      <dgm:t>
        <a:bodyPr/>
        <a:lstStyle/>
        <a:p>
          <a:endParaRPr lang="es-ES" sz="1200">
            <a:solidFill>
              <a:schemeClr val="tx1"/>
            </a:solidFill>
          </a:endParaRPr>
        </a:p>
      </dgm:t>
    </dgm:pt>
    <dgm:pt modelId="{420948EE-8D01-4E8D-B60D-14E57B107473}" type="pres">
      <dgm:prSet presAssocID="{43D7588D-CED4-48E6-A455-68CF18E542A5}" presName="linear" presStyleCnt="0">
        <dgm:presLayoutVars>
          <dgm:animLvl val="lvl"/>
          <dgm:resizeHandles val="exact"/>
        </dgm:presLayoutVars>
      </dgm:prSet>
      <dgm:spPr/>
    </dgm:pt>
    <dgm:pt modelId="{CF43E22E-FE2D-4DB6-AD1E-0BC40C226CB9}" type="pres">
      <dgm:prSet presAssocID="{2C3AAE18-4BE6-4AFA-B8C5-4F77711F4276}" presName="parentText" presStyleLbl="node1" presStyleIdx="0" presStyleCnt="3">
        <dgm:presLayoutVars>
          <dgm:chMax val="0"/>
          <dgm:bulletEnabled val="1"/>
        </dgm:presLayoutVars>
      </dgm:prSet>
      <dgm:spPr/>
    </dgm:pt>
    <dgm:pt modelId="{48DEEBA3-1AE5-403C-9130-175C1611C335}" type="pres">
      <dgm:prSet presAssocID="{4EB6D260-3B6A-407F-B3DC-ABC732BB5ECD}" presName="spacer" presStyleCnt="0"/>
      <dgm:spPr/>
    </dgm:pt>
    <dgm:pt modelId="{26022873-8B57-479D-9974-0482984C5793}" type="pres">
      <dgm:prSet presAssocID="{8DAD0CB3-98D8-45CD-BFE2-E2C322F198F0}" presName="parentText" presStyleLbl="node1" presStyleIdx="1" presStyleCnt="3">
        <dgm:presLayoutVars>
          <dgm:chMax val="0"/>
          <dgm:bulletEnabled val="1"/>
        </dgm:presLayoutVars>
      </dgm:prSet>
      <dgm:spPr/>
    </dgm:pt>
    <dgm:pt modelId="{A1274D8A-ADE8-42CB-958B-F9EF21CDF320}" type="pres">
      <dgm:prSet presAssocID="{DAA195B7-2488-4BEA-AD62-0F1B42220366}" presName="spacer" presStyleCnt="0"/>
      <dgm:spPr/>
    </dgm:pt>
    <dgm:pt modelId="{E09B97F1-345E-4B53-8250-1F4FF23B57DA}" type="pres">
      <dgm:prSet presAssocID="{251C6258-AD91-491F-8AB9-07CD982D979E}" presName="parentText" presStyleLbl="node1" presStyleIdx="2" presStyleCnt="3">
        <dgm:presLayoutVars>
          <dgm:chMax val="0"/>
          <dgm:bulletEnabled val="1"/>
        </dgm:presLayoutVars>
      </dgm:prSet>
      <dgm:spPr/>
    </dgm:pt>
  </dgm:ptLst>
  <dgm:cxnLst>
    <dgm:cxn modelId="{9F0E951B-8114-426B-88DE-3D4B40D2D9A3}" type="presOf" srcId="{251C6258-AD91-491F-8AB9-07CD982D979E}" destId="{E09B97F1-345E-4B53-8250-1F4FF23B57DA}" srcOrd="0" destOrd="0" presId="urn:microsoft.com/office/officeart/2005/8/layout/vList2"/>
    <dgm:cxn modelId="{DE37791F-53E8-4B29-B13D-09C8576FB6AB}" srcId="{43D7588D-CED4-48E6-A455-68CF18E542A5}" destId="{251C6258-AD91-491F-8AB9-07CD982D979E}" srcOrd="2" destOrd="0" parTransId="{9A942AC0-808B-4D28-8E89-509F4EF8026F}" sibTransId="{475580A8-6F49-4715-9565-2CE636ED3DFF}"/>
    <dgm:cxn modelId="{32A96136-9C46-4B82-B1B3-B2037CB2B36A}" type="presOf" srcId="{8DAD0CB3-98D8-45CD-BFE2-E2C322F198F0}" destId="{26022873-8B57-479D-9974-0482984C5793}" srcOrd="0" destOrd="0" presId="urn:microsoft.com/office/officeart/2005/8/layout/vList2"/>
    <dgm:cxn modelId="{A161D45C-2B27-468C-ADE0-5CA6148D4950}" srcId="{43D7588D-CED4-48E6-A455-68CF18E542A5}" destId="{8DAD0CB3-98D8-45CD-BFE2-E2C322F198F0}" srcOrd="1" destOrd="0" parTransId="{EF09C3A9-8F85-4E90-A4DF-A322B94BE31E}" sibTransId="{DAA195B7-2488-4BEA-AD62-0F1B42220366}"/>
    <dgm:cxn modelId="{F0E2DA76-0404-4DC2-93C4-50A08FFAB76F}" type="presOf" srcId="{2C3AAE18-4BE6-4AFA-B8C5-4F77711F4276}" destId="{CF43E22E-FE2D-4DB6-AD1E-0BC40C226CB9}" srcOrd="0" destOrd="0" presId="urn:microsoft.com/office/officeart/2005/8/layout/vList2"/>
    <dgm:cxn modelId="{EDF7D7C1-E07F-400E-A2E2-AA88292B9A7C}" srcId="{43D7588D-CED4-48E6-A455-68CF18E542A5}" destId="{2C3AAE18-4BE6-4AFA-B8C5-4F77711F4276}" srcOrd="0" destOrd="0" parTransId="{7310ECC1-D8F6-4B06-BC02-B033AF981F9F}" sibTransId="{4EB6D260-3B6A-407F-B3DC-ABC732BB5ECD}"/>
    <dgm:cxn modelId="{8E6A80F0-3C56-4E39-954B-B6543115A6A1}" type="presOf" srcId="{43D7588D-CED4-48E6-A455-68CF18E542A5}" destId="{420948EE-8D01-4E8D-B60D-14E57B107473}" srcOrd="0" destOrd="0" presId="urn:microsoft.com/office/officeart/2005/8/layout/vList2"/>
    <dgm:cxn modelId="{FBC44F62-7192-4D6E-967B-479143654B90}" type="presParOf" srcId="{420948EE-8D01-4E8D-B60D-14E57B107473}" destId="{CF43E22E-FE2D-4DB6-AD1E-0BC40C226CB9}" srcOrd="0" destOrd="0" presId="urn:microsoft.com/office/officeart/2005/8/layout/vList2"/>
    <dgm:cxn modelId="{4EA5F151-DD36-4BB0-8F9C-77CA2711876D}" type="presParOf" srcId="{420948EE-8D01-4E8D-B60D-14E57B107473}" destId="{48DEEBA3-1AE5-403C-9130-175C1611C335}" srcOrd="1" destOrd="0" presId="urn:microsoft.com/office/officeart/2005/8/layout/vList2"/>
    <dgm:cxn modelId="{4BBECB3C-6CA1-404E-AC3E-F02A8B12FCFC}" type="presParOf" srcId="{420948EE-8D01-4E8D-B60D-14E57B107473}" destId="{26022873-8B57-479D-9974-0482984C5793}" srcOrd="2" destOrd="0" presId="urn:microsoft.com/office/officeart/2005/8/layout/vList2"/>
    <dgm:cxn modelId="{940939BE-4210-49A0-A52A-699BF290BE04}" type="presParOf" srcId="{420948EE-8D01-4E8D-B60D-14E57B107473}" destId="{A1274D8A-ADE8-42CB-958B-F9EF21CDF320}" srcOrd="3" destOrd="0" presId="urn:microsoft.com/office/officeart/2005/8/layout/vList2"/>
    <dgm:cxn modelId="{2BC732CF-EBDF-4B80-850A-2DB02E2DF1CC}" type="presParOf" srcId="{420948EE-8D01-4E8D-B60D-14E57B107473}" destId="{E09B97F1-345E-4B53-8250-1F4FF23B57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1B807-1565-4809-B060-E05A3315FE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8E3A602-9F74-4144-A65F-03811BD6FFAE}">
      <dgm:prSet custT="1"/>
      <dgm:spPr>
        <a:solidFill>
          <a:schemeClr val="accent3">
            <a:lumMod val="40000"/>
            <a:lumOff val="60000"/>
          </a:schemeClr>
        </a:solidFill>
        <a:ln>
          <a:solidFill>
            <a:schemeClr val="accent4">
              <a:lumMod val="75000"/>
            </a:schemeClr>
          </a:solidFill>
        </a:ln>
      </dgm:spPr>
      <dgm:t>
        <a:bodyPr/>
        <a:lstStyle/>
        <a:p>
          <a:r>
            <a:rPr lang="en-GB" altLang="es-ES" sz="1200" dirty="0">
              <a:solidFill>
                <a:schemeClr val="tx1"/>
              </a:solidFill>
              <a:latin typeface="Arial Rounded MT Bold" panose="020F0704030504030204" pitchFamily="34" charset="0"/>
            </a:rPr>
            <a:t>On a site that complies with standards, the user:</a:t>
          </a:r>
          <a:endParaRPr lang="es-ES" sz="1200" dirty="0">
            <a:solidFill>
              <a:schemeClr val="tx1"/>
            </a:solidFill>
          </a:endParaRPr>
        </a:p>
      </dgm:t>
    </dgm:pt>
    <dgm:pt modelId="{D79F33E4-C53C-4928-A3AE-79C9F59F9B9F}" type="parTrans" cxnId="{4D275656-B405-4C5C-AAAE-68C13FEE8888}">
      <dgm:prSet/>
      <dgm:spPr/>
      <dgm:t>
        <a:bodyPr/>
        <a:lstStyle/>
        <a:p>
          <a:endParaRPr lang="es-ES" sz="1200"/>
        </a:p>
      </dgm:t>
    </dgm:pt>
    <dgm:pt modelId="{E1880623-0C01-4A02-82A5-F083B9C27839}" type="sibTrans" cxnId="{4D275656-B405-4C5C-AAAE-68C13FEE8888}">
      <dgm:prSet/>
      <dgm:spPr/>
      <dgm:t>
        <a:bodyPr/>
        <a:lstStyle/>
        <a:p>
          <a:endParaRPr lang="es-ES" sz="1200"/>
        </a:p>
      </dgm:t>
    </dgm:pt>
    <dgm:pt modelId="{A6E2B4D4-4740-4AFF-B51C-24859E1BDEAE}">
      <dgm:prSet custT="1"/>
      <dgm:spPr>
        <a:ln>
          <a:solidFill>
            <a:schemeClr val="accent4">
              <a:lumMod val="75000"/>
            </a:schemeClr>
          </a:solidFill>
        </a:ln>
      </dgm:spPr>
      <dgm:t>
        <a:bodyPr/>
        <a:lstStyle/>
        <a:p>
          <a:endParaRPr lang="es-ES" sz="1200" dirty="0"/>
        </a:p>
      </dgm:t>
    </dgm:pt>
    <dgm:pt modelId="{235DD08F-9FDE-4F39-895B-F5C77EB62F09}" type="parTrans" cxnId="{61F1CDED-F4B7-4D1E-878F-FEE8C9981CF1}">
      <dgm:prSet/>
      <dgm:spPr/>
      <dgm:t>
        <a:bodyPr/>
        <a:lstStyle/>
        <a:p>
          <a:endParaRPr lang="es-ES" sz="1200"/>
        </a:p>
      </dgm:t>
    </dgm:pt>
    <dgm:pt modelId="{021D4448-72F4-480F-A97A-A0F40A5C2982}" type="sibTrans" cxnId="{61F1CDED-F4B7-4D1E-878F-FEE8C9981CF1}">
      <dgm:prSet/>
      <dgm:spPr/>
      <dgm:t>
        <a:bodyPr/>
        <a:lstStyle/>
        <a:p>
          <a:endParaRPr lang="es-ES" sz="1200"/>
        </a:p>
      </dgm:t>
    </dgm:pt>
    <dgm:pt modelId="{25652608-F21B-454A-AC68-342EA0A9501A}">
      <dgm:prSet custT="1"/>
      <dgm:spPr>
        <a:ln>
          <a:solidFill>
            <a:schemeClr val="accent4">
              <a:lumMod val="75000"/>
            </a:schemeClr>
          </a:solidFill>
        </a:ln>
      </dgm:spPr>
      <dgm:t>
        <a:bodyPr/>
        <a:lstStyle/>
        <a:p>
          <a:endParaRPr lang="es-ES" sz="1200" dirty="0"/>
        </a:p>
      </dgm:t>
    </dgm:pt>
    <dgm:pt modelId="{9D18A3A4-1974-4611-B035-C05F994C1AEA}" type="parTrans" cxnId="{4E1554BA-FFD5-407A-9706-24A37F16CD38}">
      <dgm:prSet/>
      <dgm:spPr/>
      <dgm:t>
        <a:bodyPr/>
        <a:lstStyle/>
        <a:p>
          <a:endParaRPr lang="es-ES" sz="1200"/>
        </a:p>
      </dgm:t>
    </dgm:pt>
    <dgm:pt modelId="{CFBA5D0E-992A-4324-8E16-AA16B14DC492}" type="sibTrans" cxnId="{4E1554BA-FFD5-407A-9706-24A37F16CD38}">
      <dgm:prSet/>
      <dgm:spPr/>
      <dgm:t>
        <a:bodyPr/>
        <a:lstStyle/>
        <a:p>
          <a:endParaRPr lang="es-ES" sz="1200"/>
        </a:p>
      </dgm:t>
    </dgm:pt>
    <dgm:pt modelId="{49CB815C-80F0-48C1-8EC2-82EC9327BB37}">
      <dgm:prSet custT="1"/>
      <dgm:spPr/>
      <dgm:t>
        <a:bodyPr/>
        <a:lstStyle/>
        <a:p>
          <a:r>
            <a:rPr lang="en-GB" altLang="es-ES" sz="1200">
              <a:latin typeface="Arial Rounded MT Bold" panose="020F0704030504030204" pitchFamily="34" charset="0"/>
            </a:rPr>
            <a:t>He knows what to expect</a:t>
          </a:r>
          <a:endParaRPr lang="en-GB" altLang="es-ES" sz="1200" dirty="0">
            <a:latin typeface="Arial Rounded MT Bold" panose="020F0704030504030204" pitchFamily="34" charset="0"/>
          </a:endParaRPr>
        </a:p>
      </dgm:t>
    </dgm:pt>
    <dgm:pt modelId="{C8E0A84E-0B26-4DBF-AADD-BBD8EDB2A99E}" type="parTrans" cxnId="{6866D398-891E-4B93-B928-B99CC22B59F7}">
      <dgm:prSet/>
      <dgm:spPr/>
      <dgm:t>
        <a:bodyPr/>
        <a:lstStyle/>
        <a:p>
          <a:endParaRPr lang="es-ES" sz="1200"/>
        </a:p>
      </dgm:t>
    </dgm:pt>
    <dgm:pt modelId="{8B5E9D62-3930-491B-A396-998668EDD5FB}" type="sibTrans" cxnId="{6866D398-891E-4B93-B928-B99CC22B59F7}">
      <dgm:prSet/>
      <dgm:spPr/>
      <dgm:t>
        <a:bodyPr/>
        <a:lstStyle/>
        <a:p>
          <a:endParaRPr lang="es-ES" sz="1200"/>
        </a:p>
      </dgm:t>
    </dgm:pt>
    <dgm:pt modelId="{18252C8D-F711-4BD3-B311-3148F8AB0B64}">
      <dgm:prSet custT="1"/>
      <dgm:spPr/>
      <dgm:t>
        <a:bodyPr/>
        <a:lstStyle/>
        <a:p>
          <a:endParaRPr lang="en-GB" altLang="es-ES" sz="1200" dirty="0">
            <a:latin typeface="Arial Rounded MT Bold" panose="020F0704030504030204" pitchFamily="34" charset="0"/>
          </a:endParaRPr>
        </a:p>
      </dgm:t>
    </dgm:pt>
    <dgm:pt modelId="{27FF722A-5CDB-4F11-83AF-1013E2AAF731}" type="parTrans" cxnId="{79E9A136-ACF7-4C43-BB6B-3E887B7C81E0}">
      <dgm:prSet/>
      <dgm:spPr/>
      <dgm:t>
        <a:bodyPr/>
        <a:lstStyle/>
        <a:p>
          <a:endParaRPr lang="es-ES" sz="1200"/>
        </a:p>
      </dgm:t>
    </dgm:pt>
    <dgm:pt modelId="{D62741A3-D049-4DC8-8FF2-8B68E3488529}" type="sibTrans" cxnId="{79E9A136-ACF7-4C43-BB6B-3E887B7C81E0}">
      <dgm:prSet/>
      <dgm:spPr/>
      <dgm:t>
        <a:bodyPr/>
        <a:lstStyle/>
        <a:p>
          <a:endParaRPr lang="es-ES" sz="1200"/>
        </a:p>
      </dgm:t>
    </dgm:pt>
    <dgm:pt modelId="{34D0488E-B84B-413A-A1FA-217616EA6DD6}">
      <dgm:prSet custT="1"/>
      <dgm:spPr/>
      <dgm:t>
        <a:bodyPr/>
        <a:lstStyle/>
        <a:p>
          <a:r>
            <a:rPr lang="en-GB" altLang="es-ES" sz="1200" dirty="0">
              <a:latin typeface="Arial Rounded MT Bold" panose="020F0704030504030204" pitchFamily="34" charset="0"/>
            </a:rPr>
            <a:t>Knows the graphics of the features</a:t>
          </a:r>
        </a:p>
      </dgm:t>
    </dgm:pt>
    <dgm:pt modelId="{AC88994B-77D8-411D-8464-504DC27AA249}" type="parTrans" cxnId="{C9D1AA26-A673-4027-B85C-BF0ED0DE470D}">
      <dgm:prSet/>
      <dgm:spPr/>
      <dgm:t>
        <a:bodyPr/>
        <a:lstStyle/>
        <a:p>
          <a:endParaRPr lang="es-ES" sz="1200"/>
        </a:p>
      </dgm:t>
    </dgm:pt>
    <dgm:pt modelId="{4C159159-27D5-461E-8D06-F0E404078D35}" type="sibTrans" cxnId="{C9D1AA26-A673-4027-B85C-BF0ED0DE470D}">
      <dgm:prSet/>
      <dgm:spPr/>
      <dgm:t>
        <a:bodyPr/>
        <a:lstStyle/>
        <a:p>
          <a:endParaRPr lang="es-ES" sz="1200"/>
        </a:p>
      </dgm:t>
    </dgm:pt>
    <dgm:pt modelId="{2DD2F43A-529F-4D5C-B3C1-68AAB8FC965C}">
      <dgm:prSet custT="1"/>
      <dgm:spPr/>
      <dgm:t>
        <a:bodyPr/>
        <a:lstStyle/>
        <a:p>
          <a:endParaRPr lang="en-GB" altLang="es-ES" sz="1200" dirty="0">
            <a:latin typeface="Arial Rounded MT Bold" panose="020F0704030504030204" pitchFamily="34" charset="0"/>
          </a:endParaRPr>
        </a:p>
      </dgm:t>
    </dgm:pt>
    <dgm:pt modelId="{373D710E-5CA1-447A-B5A9-A952486BCE75}" type="parTrans" cxnId="{4E7C1BDB-0D64-47AA-BB32-0DE28D8BD705}">
      <dgm:prSet/>
      <dgm:spPr/>
      <dgm:t>
        <a:bodyPr/>
        <a:lstStyle/>
        <a:p>
          <a:endParaRPr lang="es-ES" sz="1200"/>
        </a:p>
      </dgm:t>
    </dgm:pt>
    <dgm:pt modelId="{17A0E942-7F6A-4236-BCE5-81F961921B08}" type="sibTrans" cxnId="{4E7C1BDB-0D64-47AA-BB32-0DE28D8BD705}">
      <dgm:prSet/>
      <dgm:spPr/>
      <dgm:t>
        <a:bodyPr/>
        <a:lstStyle/>
        <a:p>
          <a:endParaRPr lang="es-ES" sz="1200"/>
        </a:p>
      </dgm:t>
    </dgm:pt>
    <dgm:pt modelId="{B013B561-88B4-4A95-BB61-3A1CB8A4AE9C}">
      <dgm:prSet custT="1"/>
      <dgm:spPr/>
      <dgm:t>
        <a:bodyPr/>
        <a:lstStyle/>
        <a:p>
          <a:r>
            <a:rPr lang="en-GB" altLang="es-ES" sz="1200">
              <a:latin typeface="Arial Rounded MT Bold" panose="020F0704030504030204" pitchFamily="34" charset="0"/>
            </a:rPr>
            <a:t>Knows where to find and how to use features</a:t>
          </a:r>
          <a:endParaRPr lang="en-GB" altLang="es-ES" sz="1200" dirty="0">
            <a:latin typeface="Arial Rounded MT Bold" panose="020F0704030504030204" pitchFamily="34" charset="0"/>
          </a:endParaRPr>
        </a:p>
      </dgm:t>
    </dgm:pt>
    <dgm:pt modelId="{841A017B-2132-4726-943E-36E7A44E1FCD}" type="parTrans" cxnId="{06337D15-8AD9-4DA1-918E-A6F844476A74}">
      <dgm:prSet/>
      <dgm:spPr/>
      <dgm:t>
        <a:bodyPr/>
        <a:lstStyle/>
        <a:p>
          <a:endParaRPr lang="es-ES" sz="1200"/>
        </a:p>
      </dgm:t>
    </dgm:pt>
    <dgm:pt modelId="{DA6E78DF-DE2E-471D-BC2F-955AB51891D1}" type="sibTrans" cxnId="{06337D15-8AD9-4DA1-918E-A6F844476A74}">
      <dgm:prSet/>
      <dgm:spPr/>
      <dgm:t>
        <a:bodyPr/>
        <a:lstStyle/>
        <a:p>
          <a:endParaRPr lang="es-ES" sz="1200"/>
        </a:p>
      </dgm:t>
    </dgm:pt>
    <dgm:pt modelId="{7A340163-A017-4D4F-A3C9-E611D42815F6}">
      <dgm:prSet custT="1"/>
      <dgm:spPr/>
      <dgm:t>
        <a:bodyPr/>
        <a:lstStyle/>
        <a:p>
          <a:endParaRPr lang="en-GB" altLang="es-ES" sz="1200" dirty="0">
            <a:latin typeface="Arial Rounded MT Bold" panose="020F0704030504030204" pitchFamily="34" charset="0"/>
          </a:endParaRPr>
        </a:p>
      </dgm:t>
    </dgm:pt>
    <dgm:pt modelId="{96451248-D6EB-4463-A2F0-178F9A2EE7AE}" type="parTrans" cxnId="{4E55695E-1885-4B91-A622-21339FA8293A}">
      <dgm:prSet/>
      <dgm:spPr/>
      <dgm:t>
        <a:bodyPr/>
        <a:lstStyle/>
        <a:p>
          <a:endParaRPr lang="es-ES" sz="1200"/>
        </a:p>
      </dgm:t>
    </dgm:pt>
    <dgm:pt modelId="{BF22131D-DD90-4252-9CB5-55D632BFAEDF}" type="sibTrans" cxnId="{4E55695E-1885-4B91-A622-21339FA8293A}">
      <dgm:prSet/>
      <dgm:spPr/>
      <dgm:t>
        <a:bodyPr/>
        <a:lstStyle/>
        <a:p>
          <a:endParaRPr lang="es-ES" sz="1200"/>
        </a:p>
      </dgm:t>
    </dgm:pt>
    <dgm:pt modelId="{211D4C61-5F94-4EAB-BB35-689C4E54C139}">
      <dgm:prSet custT="1"/>
      <dgm:spPr/>
      <dgm:t>
        <a:bodyPr/>
        <a:lstStyle/>
        <a:p>
          <a:r>
            <a:rPr lang="en-GB" altLang="es-ES" sz="1200">
              <a:latin typeface="Arial Rounded MT Bold" panose="020F0704030504030204" pitchFamily="34" charset="0"/>
            </a:rPr>
            <a:t>It doesn't need too much effort as it works on known elements</a:t>
          </a:r>
          <a:endParaRPr lang="en-GB" altLang="es-ES" sz="1200" dirty="0">
            <a:latin typeface="Arial Rounded MT Bold" panose="020F0704030504030204" pitchFamily="34" charset="0"/>
          </a:endParaRPr>
        </a:p>
      </dgm:t>
    </dgm:pt>
    <dgm:pt modelId="{C5F3652F-FEB4-409D-AF2B-887B607D3890}" type="parTrans" cxnId="{33A20984-2163-48CB-9F70-2A515BC2C320}">
      <dgm:prSet/>
      <dgm:spPr/>
      <dgm:t>
        <a:bodyPr/>
        <a:lstStyle/>
        <a:p>
          <a:endParaRPr lang="es-ES" sz="1200"/>
        </a:p>
      </dgm:t>
    </dgm:pt>
    <dgm:pt modelId="{E198D3E3-EB6B-4D5F-81AB-4E947B2D0D08}" type="sibTrans" cxnId="{33A20984-2163-48CB-9F70-2A515BC2C320}">
      <dgm:prSet/>
      <dgm:spPr/>
      <dgm:t>
        <a:bodyPr/>
        <a:lstStyle/>
        <a:p>
          <a:endParaRPr lang="es-ES" sz="1200"/>
        </a:p>
      </dgm:t>
    </dgm:pt>
    <dgm:pt modelId="{72A013F4-F47B-46B0-87A7-AE33715DD767}">
      <dgm:prSet custT="1"/>
      <dgm:spPr/>
      <dgm:t>
        <a:bodyPr/>
        <a:lstStyle/>
        <a:p>
          <a:endParaRPr lang="en-GB" altLang="es-ES" sz="1200" dirty="0">
            <a:latin typeface="Arial Rounded MT Bold" panose="020F0704030504030204" pitchFamily="34" charset="0"/>
          </a:endParaRPr>
        </a:p>
      </dgm:t>
    </dgm:pt>
    <dgm:pt modelId="{729297F4-ED26-4D7D-B361-0D766F9252E8}" type="parTrans" cxnId="{3C1ABA5D-B4BC-49BD-B1F9-27BF67CCF7D5}">
      <dgm:prSet/>
      <dgm:spPr/>
      <dgm:t>
        <a:bodyPr/>
        <a:lstStyle/>
        <a:p>
          <a:endParaRPr lang="es-ES" sz="1200"/>
        </a:p>
      </dgm:t>
    </dgm:pt>
    <dgm:pt modelId="{4CE04BD5-BA9A-4BA8-AB38-53EADF90B703}" type="sibTrans" cxnId="{3C1ABA5D-B4BC-49BD-B1F9-27BF67CCF7D5}">
      <dgm:prSet/>
      <dgm:spPr/>
      <dgm:t>
        <a:bodyPr/>
        <a:lstStyle/>
        <a:p>
          <a:endParaRPr lang="es-ES" sz="1200"/>
        </a:p>
      </dgm:t>
    </dgm:pt>
    <dgm:pt modelId="{5A063DA7-DB29-4B5F-89DE-16E334DBC8BF}">
      <dgm:prSet custT="1"/>
      <dgm:spPr/>
      <dgm:t>
        <a:bodyPr/>
        <a:lstStyle/>
        <a:p>
          <a:r>
            <a:rPr lang="en-GB" altLang="es-ES" sz="1200">
              <a:latin typeface="Arial Rounded MT Bold" panose="020F0704030504030204" pitchFamily="34" charset="0"/>
            </a:rPr>
            <a:t>It does not neglect parts of the site hidden under a non-standard element</a:t>
          </a:r>
          <a:endParaRPr lang="en-GB" altLang="es-ES" sz="1200" dirty="0">
            <a:latin typeface="Arial Rounded MT Bold" panose="020F0704030504030204" pitchFamily="34" charset="0"/>
          </a:endParaRPr>
        </a:p>
      </dgm:t>
    </dgm:pt>
    <dgm:pt modelId="{F00BA9A8-F510-40B5-98AA-19C48F4AAB20}" type="parTrans" cxnId="{C78CD4AA-2AE7-439D-BCF5-2FD7056FBDB3}">
      <dgm:prSet/>
      <dgm:spPr/>
      <dgm:t>
        <a:bodyPr/>
        <a:lstStyle/>
        <a:p>
          <a:endParaRPr lang="es-ES" sz="1200"/>
        </a:p>
      </dgm:t>
    </dgm:pt>
    <dgm:pt modelId="{49B262A9-00F9-456B-B107-BD77C37B8F40}" type="sibTrans" cxnId="{C78CD4AA-2AE7-439D-BCF5-2FD7056FBDB3}">
      <dgm:prSet/>
      <dgm:spPr/>
      <dgm:t>
        <a:bodyPr/>
        <a:lstStyle/>
        <a:p>
          <a:endParaRPr lang="es-ES" sz="1200"/>
        </a:p>
      </dgm:t>
    </dgm:pt>
    <dgm:pt modelId="{744AFF70-5C55-400D-854C-AEC7B6C44BB6}">
      <dgm:prSet custT="1"/>
      <dgm:spPr/>
      <dgm:t>
        <a:bodyPr/>
        <a:lstStyle/>
        <a:p>
          <a:endParaRPr lang="it-IT" altLang="es-ES" sz="1200" dirty="0">
            <a:latin typeface="Arial Rounded MT Bold" panose="020F0704030504030204" pitchFamily="34" charset="0"/>
          </a:endParaRPr>
        </a:p>
      </dgm:t>
    </dgm:pt>
    <dgm:pt modelId="{0B91CDCB-E03C-405A-AF89-714706EEC902}" type="parTrans" cxnId="{A648482C-2682-4EC3-A804-4B7B5C154FB4}">
      <dgm:prSet/>
      <dgm:spPr/>
      <dgm:t>
        <a:bodyPr/>
        <a:lstStyle/>
        <a:p>
          <a:endParaRPr lang="es-ES" sz="1200"/>
        </a:p>
      </dgm:t>
    </dgm:pt>
    <dgm:pt modelId="{452534DC-3B1B-4551-B2A6-97993B975808}" type="sibTrans" cxnId="{A648482C-2682-4EC3-A804-4B7B5C154FB4}">
      <dgm:prSet/>
      <dgm:spPr/>
      <dgm:t>
        <a:bodyPr/>
        <a:lstStyle/>
        <a:p>
          <a:endParaRPr lang="es-ES" sz="1200"/>
        </a:p>
      </dgm:t>
    </dgm:pt>
    <dgm:pt modelId="{07BBEB18-C949-4777-8480-C0330C292215}">
      <dgm:prSet custT="1"/>
      <dgm:spPr/>
      <dgm:t>
        <a:bodyPr/>
        <a:lstStyle/>
        <a:p>
          <a:endParaRPr lang="it-IT" altLang="es-ES" sz="1200" dirty="0">
            <a:latin typeface="Arial Rounded MT Bold" panose="020F0704030504030204" pitchFamily="34" charset="0"/>
          </a:endParaRPr>
        </a:p>
      </dgm:t>
    </dgm:pt>
    <dgm:pt modelId="{8C81AA69-E02A-4559-8352-A7BB15211CA2}" type="parTrans" cxnId="{3B3182FA-10E6-403F-B364-90ED28C63330}">
      <dgm:prSet/>
      <dgm:spPr/>
      <dgm:t>
        <a:bodyPr/>
        <a:lstStyle/>
        <a:p>
          <a:endParaRPr lang="es-ES" sz="1200"/>
        </a:p>
      </dgm:t>
    </dgm:pt>
    <dgm:pt modelId="{E98AC0D2-D7F2-479A-8B41-41D9A173A26F}" type="sibTrans" cxnId="{3B3182FA-10E6-403F-B364-90ED28C63330}">
      <dgm:prSet/>
      <dgm:spPr/>
      <dgm:t>
        <a:bodyPr/>
        <a:lstStyle/>
        <a:p>
          <a:endParaRPr lang="es-ES" sz="1200"/>
        </a:p>
      </dgm:t>
    </dgm:pt>
    <dgm:pt modelId="{2434F095-B953-4894-B735-9BADA42D948F}" type="pres">
      <dgm:prSet presAssocID="{EE41B807-1565-4809-B060-E05A3315FE1E}" presName="linear" presStyleCnt="0">
        <dgm:presLayoutVars>
          <dgm:dir/>
          <dgm:animLvl val="lvl"/>
          <dgm:resizeHandles val="exact"/>
        </dgm:presLayoutVars>
      </dgm:prSet>
      <dgm:spPr/>
    </dgm:pt>
    <dgm:pt modelId="{05CEE884-92BC-4B44-848A-5F9C49CB89D8}" type="pres">
      <dgm:prSet presAssocID="{C8E3A602-9F74-4144-A65F-03811BD6FFAE}" presName="parentLin" presStyleCnt="0"/>
      <dgm:spPr/>
    </dgm:pt>
    <dgm:pt modelId="{984D7EDB-02D9-4907-86AF-38DD5871F50D}" type="pres">
      <dgm:prSet presAssocID="{C8E3A602-9F74-4144-A65F-03811BD6FFAE}" presName="parentLeftMargin" presStyleLbl="node1" presStyleIdx="0" presStyleCnt="1"/>
      <dgm:spPr/>
    </dgm:pt>
    <dgm:pt modelId="{7613DFA0-06C3-491E-A14E-73B28508E705}" type="pres">
      <dgm:prSet presAssocID="{C8E3A602-9F74-4144-A65F-03811BD6FFAE}" presName="parentText" presStyleLbl="node1" presStyleIdx="0" presStyleCnt="1" custScaleY="388242" custLinFactNeighborX="3585" custLinFactNeighborY="79498">
        <dgm:presLayoutVars>
          <dgm:chMax val="0"/>
          <dgm:bulletEnabled val="1"/>
        </dgm:presLayoutVars>
      </dgm:prSet>
      <dgm:spPr/>
    </dgm:pt>
    <dgm:pt modelId="{66A7E480-853C-4452-81B3-1AE080C54FDB}" type="pres">
      <dgm:prSet presAssocID="{C8E3A602-9F74-4144-A65F-03811BD6FFAE}" presName="negativeSpace" presStyleCnt="0"/>
      <dgm:spPr/>
    </dgm:pt>
    <dgm:pt modelId="{AE326546-7E3E-41F9-9511-AA12A421E4C4}" type="pres">
      <dgm:prSet presAssocID="{C8E3A602-9F74-4144-A65F-03811BD6FFAE}" presName="childText" presStyleLbl="conFgAcc1" presStyleIdx="0" presStyleCnt="1" custLinFactNeighborX="796" custLinFactNeighborY="-53410">
        <dgm:presLayoutVars>
          <dgm:bulletEnabled val="1"/>
        </dgm:presLayoutVars>
      </dgm:prSet>
      <dgm:spPr/>
    </dgm:pt>
  </dgm:ptLst>
  <dgm:cxnLst>
    <dgm:cxn modelId="{06337D15-8AD9-4DA1-918E-A6F844476A74}" srcId="{2DD2F43A-529F-4D5C-B3C1-68AAB8FC965C}" destId="{B013B561-88B4-4A95-BB61-3A1CB8A4AE9C}" srcOrd="0" destOrd="0" parTransId="{841A017B-2132-4726-943E-36E7A44E1FCD}" sibTransId="{DA6E78DF-DE2E-471D-BC2F-955AB51891D1}"/>
    <dgm:cxn modelId="{576B451C-FAB7-49CD-BD20-C88AA0CC8997}" type="presOf" srcId="{C8E3A602-9F74-4144-A65F-03811BD6FFAE}" destId="{7613DFA0-06C3-491E-A14E-73B28508E705}" srcOrd="1" destOrd="0" presId="urn:microsoft.com/office/officeart/2005/8/layout/list1"/>
    <dgm:cxn modelId="{C9D1AA26-A673-4027-B85C-BF0ED0DE470D}" srcId="{18252C8D-F711-4BD3-B311-3148F8AB0B64}" destId="{34D0488E-B84B-413A-A1FA-217616EA6DD6}" srcOrd="0" destOrd="0" parTransId="{AC88994B-77D8-411D-8464-504DC27AA249}" sibTransId="{4C159159-27D5-461E-8D06-F0E404078D35}"/>
    <dgm:cxn modelId="{2B300E2B-9D6B-4168-96B0-7B22AC530BE5}" type="presOf" srcId="{07BBEB18-C949-4777-8480-C0330C292215}" destId="{AE326546-7E3E-41F9-9511-AA12A421E4C4}" srcOrd="0" destOrd="11" presId="urn:microsoft.com/office/officeart/2005/8/layout/list1"/>
    <dgm:cxn modelId="{A648482C-2682-4EC3-A804-4B7B5C154FB4}" srcId="{72A013F4-F47B-46B0-87A7-AE33715DD767}" destId="{744AFF70-5C55-400D-854C-AEC7B6C44BB6}" srcOrd="1" destOrd="0" parTransId="{0B91CDCB-E03C-405A-AF89-714706EEC902}" sibTransId="{452534DC-3B1B-4551-B2A6-97993B975808}"/>
    <dgm:cxn modelId="{79E9A136-ACF7-4C43-BB6B-3E887B7C81E0}" srcId="{C8E3A602-9F74-4144-A65F-03811BD6FFAE}" destId="{18252C8D-F711-4BD3-B311-3148F8AB0B64}" srcOrd="1" destOrd="0" parTransId="{27FF722A-5CDB-4F11-83AF-1013E2AAF731}" sibTransId="{D62741A3-D049-4DC8-8FF2-8B68E3488529}"/>
    <dgm:cxn modelId="{FBDFC937-58B4-4636-BA79-D2953FBC9433}" type="presOf" srcId="{72A013F4-F47B-46B0-87A7-AE33715DD767}" destId="{AE326546-7E3E-41F9-9511-AA12A421E4C4}" srcOrd="0" destOrd="8" presId="urn:microsoft.com/office/officeart/2005/8/layout/list1"/>
    <dgm:cxn modelId="{3C1ABA5D-B4BC-49BD-B1F9-27BF67CCF7D5}" srcId="{C8E3A602-9F74-4144-A65F-03811BD6FFAE}" destId="{72A013F4-F47B-46B0-87A7-AE33715DD767}" srcOrd="4" destOrd="0" parTransId="{729297F4-ED26-4D7D-B361-0D766F9252E8}" sibTransId="{4CE04BD5-BA9A-4BA8-AB38-53EADF90B703}"/>
    <dgm:cxn modelId="{4E55695E-1885-4B91-A622-21339FA8293A}" srcId="{C8E3A602-9F74-4144-A65F-03811BD6FFAE}" destId="{7A340163-A017-4D4F-A3C9-E611D42815F6}" srcOrd="3" destOrd="0" parTransId="{96451248-D6EB-4463-A2F0-178F9A2EE7AE}" sibTransId="{BF22131D-DD90-4252-9CB5-55D632BFAEDF}"/>
    <dgm:cxn modelId="{ED490251-CEB3-4822-B717-1155CE517645}" type="presOf" srcId="{18252C8D-F711-4BD3-B311-3148F8AB0B64}" destId="{AE326546-7E3E-41F9-9511-AA12A421E4C4}" srcOrd="0" destOrd="2" presId="urn:microsoft.com/office/officeart/2005/8/layout/list1"/>
    <dgm:cxn modelId="{4D275656-B405-4C5C-AAAE-68C13FEE8888}" srcId="{EE41B807-1565-4809-B060-E05A3315FE1E}" destId="{C8E3A602-9F74-4144-A65F-03811BD6FFAE}" srcOrd="0" destOrd="0" parTransId="{D79F33E4-C53C-4928-A3AE-79C9F59F9B9F}" sibTransId="{E1880623-0C01-4A02-82A5-F083B9C27839}"/>
    <dgm:cxn modelId="{3CF2FC76-39AB-447F-8336-4097E1FE58EA}" type="presOf" srcId="{C8E3A602-9F74-4144-A65F-03811BD6FFAE}" destId="{984D7EDB-02D9-4907-86AF-38DD5871F50D}" srcOrd="0" destOrd="0" presId="urn:microsoft.com/office/officeart/2005/8/layout/list1"/>
    <dgm:cxn modelId="{4EB3207D-DEDD-4BA1-9ADE-59C2FF995CB3}" type="presOf" srcId="{5A063DA7-DB29-4B5F-89DE-16E334DBC8BF}" destId="{AE326546-7E3E-41F9-9511-AA12A421E4C4}" srcOrd="0" destOrd="9" presId="urn:microsoft.com/office/officeart/2005/8/layout/list1"/>
    <dgm:cxn modelId="{5F5AF982-7023-4ADA-9E3B-E0692A315595}" type="presOf" srcId="{A6E2B4D4-4740-4AFF-B51C-24859E1BDEAE}" destId="{AE326546-7E3E-41F9-9511-AA12A421E4C4}" srcOrd="0" destOrd="0" presId="urn:microsoft.com/office/officeart/2005/8/layout/list1"/>
    <dgm:cxn modelId="{33A20984-2163-48CB-9F70-2A515BC2C320}" srcId="{7A340163-A017-4D4F-A3C9-E611D42815F6}" destId="{211D4C61-5F94-4EAB-BB35-689C4E54C139}" srcOrd="0" destOrd="0" parTransId="{C5F3652F-FEB4-409D-AF2B-887B607D3890}" sibTransId="{E198D3E3-EB6B-4D5F-81AB-4E947B2D0D08}"/>
    <dgm:cxn modelId="{E21BF585-E3B4-473F-92B2-FBA94539466E}" type="presOf" srcId="{2DD2F43A-529F-4D5C-B3C1-68AAB8FC965C}" destId="{AE326546-7E3E-41F9-9511-AA12A421E4C4}" srcOrd="0" destOrd="4" presId="urn:microsoft.com/office/officeart/2005/8/layout/list1"/>
    <dgm:cxn modelId="{6866D398-891E-4B93-B928-B99CC22B59F7}" srcId="{A6E2B4D4-4740-4AFF-B51C-24859E1BDEAE}" destId="{49CB815C-80F0-48C1-8EC2-82EC9327BB37}" srcOrd="0" destOrd="0" parTransId="{C8E0A84E-0B26-4DBF-AADD-BBD8EDB2A99E}" sibTransId="{8B5E9D62-3930-491B-A396-998668EDD5FB}"/>
    <dgm:cxn modelId="{C78CD4AA-2AE7-439D-BCF5-2FD7056FBDB3}" srcId="{72A013F4-F47B-46B0-87A7-AE33715DD767}" destId="{5A063DA7-DB29-4B5F-89DE-16E334DBC8BF}" srcOrd="0" destOrd="0" parTransId="{F00BA9A8-F510-40B5-98AA-19C48F4AAB20}" sibTransId="{49B262A9-00F9-456B-B107-BD77C37B8F40}"/>
    <dgm:cxn modelId="{1C45FFAF-0341-46AE-A6B6-4EC5B638A966}" type="presOf" srcId="{49CB815C-80F0-48C1-8EC2-82EC9327BB37}" destId="{AE326546-7E3E-41F9-9511-AA12A421E4C4}" srcOrd="0" destOrd="1" presId="urn:microsoft.com/office/officeart/2005/8/layout/list1"/>
    <dgm:cxn modelId="{892F33B1-F8E9-44F0-8CCF-377BA667E066}" type="presOf" srcId="{744AFF70-5C55-400D-854C-AEC7B6C44BB6}" destId="{AE326546-7E3E-41F9-9511-AA12A421E4C4}" srcOrd="0" destOrd="10" presId="urn:microsoft.com/office/officeart/2005/8/layout/list1"/>
    <dgm:cxn modelId="{4E1554BA-FFD5-407A-9706-24A37F16CD38}" srcId="{C8E3A602-9F74-4144-A65F-03811BD6FFAE}" destId="{25652608-F21B-454A-AC68-342EA0A9501A}" srcOrd="5" destOrd="0" parTransId="{9D18A3A4-1974-4611-B035-C05F994C1AEA}" sibTransId="{CFBA5D0E-992A-4324-8E16-AA16B14DC492}"/>
    <dgm:cxn modelId="{A20CF1DA-AB92-44CD-938A-9D2D56BD3204}" type="presOf" srcId="{25652608-F21B-454A-AC68-342EA0A9501A}" destId="{AE326546-7E3E-41F9-9511-AA12A421E4C4}" srcOrd="0" destOrd="12" presId="urn:microsoft.com/office/officeart/2005/8/layout/list1"/>
    <dgm:cxn modelId="{4E7C1BDB-0D64-47AA-BB32-0DE28D8BD705}" srcId="{C8E3A602-9F74-4144-A65F-03811BD6FFAE}" destId="{2DD2F43A-529F-4D5C-B3C1-68AAB8FC965C}" srcOrd="2" destOrd="0" parTransId="{373D710E-5CA1-447A-B5A9-A952486BCE75}" sibTransId="{17A0E942-7F6A-4236-BCE5-81F961921B08}"/>
    <dgm:cxn modelId="{01A9D0DC-1E75-4E59-97C8-33FB79173830}" type="presOf" srcId="{7A340163-A017-4D4F-A3C9-E611D42815F6}" destId="{AE326546-7E3E-41F9-9511-AA12A421E4C4}" srcOrd="0" destOrd="6" presId="urn:microsoft.com/office/officeart/2005/8/layout/list1"/>
    <dgm:cxn modelId="{29A7BFE0-9510-46A1-8996-AF19F4C9F0AD}" type="presOf" srcId="{B013B561-88B4-4A95-BB61-3A1CB8A4AE9C}" destId="{AE326546-7E3E-41F9-9511-AA12A421E4C4}" srcOrd="0" destOrd="5" presId="urn:microsoft.com/office/officeart/2005/8/layout/list1"/>
    <dgm:cxn modelId="{EDB5EFE2-87D0-4B76-8E6E-4E58FC04ECC1}" type="presOf" srcId="{EE41B807-1565-4809-B060-E05A3315FE1E}" destId="{2434F095-B953-4894-B735-9BADA42D948F}" srcOrd="0" destOrd="0" presId="urn:microsoft.com/office/officeart/2005/8/layout/list1"/>
    <dgm:cxn modelId="{A29389EA-EA28-4489-8545-360FC97BB7AB}" type="presOf" srcId="{34D0488E-B84B-413A-A1FA-217616EA6DD6}" destId="{AE326546-7E3E-41F9-9511-AA12A421E4C4}" srcOrd="0" destOrd="3" presId="urn:microsoft.com/office/officeart/2005/8/layout/list1"/>
    <dgm:cxn modelId="{61F1CDED-F4B7-4D1E-878F-FEE8C9981CF1}" srcId="{C8E3A602-9F74-4144-A65F-03811BD6FFAE}" destId="{A6E2B4D4-4740-4AFF-B51C-24859E1BDEAE}" srcOrd="0" destOrd="0" parTransId="{235DD08F-9FDE-4F39-895B-F5C77EB62F09}" sibTransId="{021D4448-72F4-480F-A97A-A0F40A5C2982}"/>
    <dgm:cxn modelId="{3B3182FA-10E6-403F-B364-90ED28C63330}" srcId="{72A013F4-F47B-46B0-87A7-AE33715DD767}" destId="{07BBEB18-C949-4777-8480-C0330C292215}" srcOrd="2" destOrd="0" parTransId="{8C81AA69-E02A-4559-8352-A7BB15211CA2}" sibTransId="{E98AC0D2-D7F2-479A-8B41-41D9A173A26F}"/>
    <dgm:cxn modelId="{224A1BFC-0772-4A23-BC7E-7ED89ED80406}" type="presOf" srcId="{211D4C61-5F94-4EAB-BB35-689C4E54C139}" destId="{AE326546-7E3E-41F9-9511-AA12A421E4C4}" srcOrd="0" destOrd="7" presId="urn:microsoft.com/office/officeart/2005/8/layout/list1"/>
    <dgm:cxn modelId="{0B998754-9771-46E9-ACAC-36FCAD6C6939}" type="presParOf" srcId="{2434F095-B953-4894-B735-9BADA42D948F}" destId="{05CEE884-92BC-4B44-848A-5F9C49CB89D8}" srcOrd="0" destOrd="0" presId="urn:microsoft.com/office/officeart/2005/8/layout/list1"/>
    <dgm:cxn modelId="{50F89AF7-B8AF-4809-81F1-354C6F037F03}" type="presParOf" srcId="{05CEE884-92BC-4B44-848A-5F9C49CB89D8}" destId="{984D7EDB-02D9-4907-86AF-38DD5871F50D}" srcOrd="0" destOrd="0" presId="urn:microsoft.com/office/officeart/2005/8/layout/list1"/>
    <dgm:cxn modelId="{D04389B7-A669-49E5-A84D-FDBC273F4DA6}" type="presParOf" srcId="{05CEE884-92BC-4B44-848A-5F9C49CB89D8}" destId="{7613DFA0-06C3-491E-A14E-73B28508E705}" srcOrd="1" destOrd="0" presId="urn:microsoft.com/office/officeart/2005/8/layout/list1"/>
    <dgm:cxn modelId="{60E8E123-9567-41A4-A717-20A6270E7B2C}" type="presParOf" srcId="{2434F095-B953-4894-B735-9BADA42D948F}" destId="{66A7E480-853C-4452-81B3-1AE080C54FDB}" srcOrd="1" destOrd="0" presId="urn:microsoft.com/office/officeart/2005/8/layout/list1"/>
    <dgm:cxn modelId="{44FB9037-8920-4895-B1F7-13742C00AE0D}" type="presParOf" srcId="{2434F095-B953-4894-B735-9BADA42D948F}" destId="{AE326546-7E3E-41F9-9511-AA12A421E4C4}"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3B2C1-DB3C-4FC0-8CE2-B7545DF6148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84ADA4FA-5AC7-4E26-AFA6-620011D82D50}">
      <dgm:prSet custT="1">
        <dgm:style>
          <a:lnRef idx="2">
            <a:schemeClr val="accent2"/>
          </a:lnRef>
          <a:fillRef idx="1">
            <a:schemeClr val="lt1"/>
          </a:fillRef>
          <a:effectRef idx="0">
            <a:schemeClr val="accent2"/>
          </a:effectRef>
          <a:fontRef idx="minor">
            <a:schemeClr val="dk1"/>
          </a:fontRef>
        </dgm:style>
      </dgm:prSet>
      <dgm:spPr/>
      <dgm:t>
        <a:bodyPr/>
        <a:lstStyle/>
        <a:p>
          <a:pPr algn="l"/>
          <a:r>
            <a:rPr lang="it-IT" altLang="es-ES" sz="1200" b="1" dirty="0"/>
            <a:t>3 Rules:</a:t>
          </a:r>
        </a:p>
        <a:p>
          <a:pPr algn="l"/>
          <a:r>
            <a:rPr lang="it-IT" altLang="es-ES" sz="1200" b="1" dirty="0"/>
            <a:t>- </a:t>
          </a: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necessary</a:t>
          </a:r>
          <a:r>
            <a:rPr lang="it-IT" altLang="es-ES" sz="1200" b="1" dirty="0"/>
            <a:t> to be sure </a:t>
          </a:r>
          <a:r>
            <a:rPr lang="it-IT" altLang="es-ES" sz="1200" b="1" dirty="0" err="1"/>
            <a:t>that</a:t>
          </a:r>
          <a:r>
            <a:rPr lang="it-IT" altLang="es-ES" sz="1200" b="1" dirty="0"/>
            <a:t> the links and </a:t>
          </a:r>
          <a:r>
            <a:rPr lang="it-IT" altLang="es-ES" sz="1200" b="1" dirty="0" err="1"/>
            <a:t>descriptions</a:t>
          </a:r>
          <a:r>
            <a:rPr lang="it-IT" altLang="es-ES" sz="1200" b="1" dirty="0"/>
            <a:t> on the site make </a:t>
          </a:r>
          <a:r>
            <a:rPr lang="it-IT" altLang="es-ES" sz="1200" b="1" dirty="0" err="1"/>
            <a:t>it</a:t>
          </a:r>
          <a:r>
            <a:rPr lang="it-IT" altLang="es-ES" sz="1200" b="1" dirty="0"/>
            <a:t> clear to the user </a:t>
          </a:r>
          <a:r>
            <a:rPr lang="it-IT" altLang="es-ES" sz="1200" b="1" dirty="0" err="1"/>
            <a:t>what</a:t>
          </a:r>
          <a:r>
            <a:rPr lang="it-IT" altLang="es-ES" sz="1200" b="1" dirty="0"/>
            <a:t> </a:t>
          </a:r>
          <a:r>
            <a:rPr lang="it-IT" altLang="es-ES" sz="1200" b="1" dirty="0" err="1"/>
            <a:t>they</a:t>
          </a:r>
          <a:r>
            <a:rPr lang="it-IT" altLang="es-ES" sz="1200" b="1" dirty="0"/>
            <a:t> </a:t>
          </a:r>
          <a:r>
            <a:rPr lang="it-IT" altLang="es-ES" sz="1200" b="1" dirty="0" err="1"/>
            <a:t>will</a:t>
          </a:r>
          <a:r>
            <a:rPr lang="it-IT" altLang="es-ES" sz="1200" b="1" dirty="0"/>
            <a:t> </a:t>
          </a:r>
          <a:r>
            <a:rPr lang="it-IT" altLang="es-ES" sz="1200" b="1" dirty="0" err="1"/>
            <a:t>find</a:t>
          </a:r>
          <a:r>
            <a:rPr lang="it-IT" altLang="es-ES" sz="1200" b="1" dirty="0"/>
            <a:t> </a:t>
          </a:r>
          <a:r>
            <a:rPr lang="it-IT" altLang="es-ES" sz="1200" b="1" dirty="0" err="1"/>
            <a:t>at</a:t>
          </a:r>
          <a:r>
            <a:rPr lang="it-IT" altLang="es-ES" sz="1200" b="1" dirty="0"/>
            <a:t> </a:t>
          </a:r>
          <a:r>
            <a:rPr lang="it-IT" altLang="es-ES" sz="1200" b="1" dirty="0" err="1"/>
            <a:t>their</a:t>
          </a:r>
          <a:r>
            <a:rPr lang="it-IT" altLang="es-ES" sz="1200" b="1" dirty="0"/>
            <a:t> </a:t>
          </a:r>
          <a:r>
            <a:rPr lang="it-IT" altLang="es-ES" sz="1200" b="1" dirty="0" err="1"/>
            <a:t>destination</a:t>
          </a:r>
          <a:r>
            <a:rPr lang="it-IT" altLang="es-ES" sz="1200" b="1" dirty="0"/>
            <a:t>.</a:t>
          </a:r>
        </a:p>
        <a:p>
          <a:pPr algn="ctr"/>
          <a:r>
            <a:rPr lang="it-IT" altLang="es-ES" sz="1200" b="1" dirty="0"/>
            <a:t>- Do </a:t>
          </a:r>
          <a:r>
            <a:rPr lang="it-IT" altLang="es-ES" sz="1200" b="1" dirty="0" err="1"/>
            <a:t>not</a:t>
          </a:r>
          <a:r>
            <a:rPr lang="it-IT" altLang="es-ES" sz="1200" b="1" dirty="0"/>
            <a:t> use </a:t>
          </a:r>
          <a:r>
            <a:rPr lang="it-IT" altLang="es-ES" sz="1200" b="1" dirty="0" err="1"/>
            <a:t>invented</a:t>
          </a:r>
          <a:r>
            <a:rPr lang="it-IT" altLang="es-ES" sz="1200" b="1" dirty="0"/>
            <a:t> words or </a:t>
          </a:r>
          <a:r>
            <a:rPr lang="it-IT" altLang="es-ES" sz="1200" b="1" dirty="0" err="1"/>
            <a:t>slogans</a:t>
          </a:r>
          <a:r>
            <a:rPr lang="it-IT" altLang="es-ES" sz="1200" b="1" dirty="0"/>
            <a:t> </a:t>
          </a:r>
          <a:r>
            <a:rPr lang="it-IT" altLang="es-ES" sz="1200" b="1" dirty="0" err="1"/>
            <a:t>that</a:t>
          </a:r>
          <a:r>
            <a:rPr lang="it-IT" altLang="es-ES" sz="1200" b="1" dirty="0"/>
            <a:t> do </a:t>
          </a:r>
          <a:r>
            <a:rPr lang="it-IT" altLang="es-ES" sz="1200" b="1" dirty="0" err="1"/>
            <a:t>not</a:t>
          </a:r>
          <a:r>
            <a:rPr lang="it-IT" altLang="es-ES" sz="1200" b="1" dirty="0"/>
            <a:t> </a:t>
          </a:r>
          <a:r>
            <a:rPr lang="it-IT" altLang="es-ES" sz="1200" b="1" dirty="0" err="1"/>
            <a:t>clearly</a:t>
          </a:r>
          <a:r>
            <a:rPr lang="it-IT" altLang="es-ES" sz="1200" b="1" dirty="0"/>
            <a:t> </a:t>
          </a:r>
          <a:r>
            <a:rPr lang="it-IT" altLang="es-ES" sz="1200" b="1" dirty="0" err="1"/>
            <a:t>describe</a:t>
          </a:r>
          <a:r>
            <a:rPr lang="it-IT" altLang="es-ES" sz="1200" b="1" dirty="0"/>
            <a:t> the goal.</a:t>
          </a:r>
        </a:p>
        <a:p>
          <a:pPr algn="l"/>
          <a:r>
            <a:rPr lang="it-IT" altLang="es-ES" sz="1200" b="1" dirty="0"/>
            <a:t>- Update the user, </a:t>
          </a:r>
          <a:r>
            <a:rPr lang="it-IT" altLang="es-ES" sz="1200" b="1" dirty="0" err="1"/>
            <a:t>during</a:t>
          </a:r>
          <a:r>
            <a:rPr lang="it-IT" altLang="es-ES" sz="1200" b="1" dirty="0"/>
            <a:t> the </a:t>
          </a:r>
          <a:r>
            <a:rPr lang="it-IT" altLang="es-ES" sz="1200" b="1" dirty="0" err="1"/>
            <a:t>search</a:t>
          </a:r>
          <a:r>
            <a:rPr lang="it-IT" altLang="es-ES" sz="1200" b="1" dirty="0"/>
            <a:t>, on the </a:t>
          </a:r>
          <a:r>
            <a:rPr lang="it-IT" altLang="es-ES" sz="1200" b="1" dirty="0" err="1"/>
            <a:t>distance</a:t>
          </a:r>
          <a:r>
            <a:rPr lang="it-IT" altLang="es-ES" sz="1200" b="1" dirty="0"/>
            <a:t> to the target.</a:t>
          </a:r>
          <a:endParaRPr lang="es-ES" sz="1200" dirty="0">
            <a:latin typeface="Arial Rounded MT Bold" panose="020F0704030504030204" pitchFamily="34" charset="0"/>
          </a:endParaRPr>
        </a:p>
      </dgm:t>
    </dgm:pt>
    <dgm:pt modelId="{C4E0FAA6-950E-4547-9BA5-47DF483C997E}" type="parTrans" cxnId="{1A4AF75C-19FC-42FD-846D-A0B6E6775FFE}">
      <dgm:prSet/>
      <dgm:spPr/>
      <dgm:t>
        <a:bodyPr/>
        <a:lstStyle/>
        <a:p>
          <a:endParaRPr lang="es-ES"/>
        </a:p>
      </dgm:t>
    </dgm:pt>
    <dgm:pt modelId="{6539333C-BCF8-4376-B554-E064CA294E37}" type="sibTrans" cxnId="{1A4AF75C-19FC-42FD-846D-A0B6E6775FFE}">
      <dgm:prSet/>
      <dgm:spPr/>
      <dgm:t>
        <a:bodyPr/>
        <a:lstStyle/>
        <a:p>
          <a:endParaRPr lang="es-ES"/>
        </a:p>
      </dgm:t>
    </dgm:pt>
    <dgm:pt modelId="{9FE162B7-C60A-4A51-8CED-8CF4C4BE28AA}" type="pres">
      <dgm:prSet presAssocID="{D823B2C1-DB3C-4FC0-8CE2-B7545DF6148F}" presName="compositeShape" presStyleCnt="0">
        <dgm:presLayoutVars>
          <dgm:dir/>
          <dgm:resizeHandles/>
        </dgm:presLayoutVars>
      </dgm:prSet>
      <dgm:spPr/>
    </dgm:pt>
    <dgm:pt modelId="{9D8F8DB4-C3E2-492F-B51E-303F9E3CA2CD}" type="pres">
      <dgm:prSet presAssocID="{D823B2C1-DB3C-4FC0-8CE2-B7545DF6148F}" presName="pyramid" presStyleLbl="node1" presStyleIdx="0" presStyleCnt="1"/>
      <dgm:spPr>
        <a:solidFill>
          <a:schemeClr val="accent3">
            <a:lumMod val="60000"/>
            <a:lumOff val="40000"/>
          </a:schemeClr>
        </a:solidFill>
      </dgm:spPr>
    </dgm:pt>
    <dgm:pt modelId="{A146B731-1563-4D43-8F3E-77C1E00DDFEB}" type="pres">
      <dgm:prSet presAssocID="{D823B2C1-DB3C-4FC0-8CE2-B7545DF6148F}" presName="theList" presStyleCnt="0"/>
      <dgm:spPr/>
    </dgm:pt>
    <dgm:pt modelId="{AD23C113-C1BE-4FB8-9A01-8929F5888BE2}" type="pres">
      <dgm:prSet presAssocID="{84ADA4FA-5AC7-4E26-AFA6-620011D82D50}" presName="aNode" presStyleLbl="fgAcc1" presStyleIdx="0" presStyleCnt="1" custScaleX="187443" custScaleY="969697" custLinFactY="26499" custLinFactNeighborX="53044" custLinFactNeighborY="100000">
        <dgm:presLayoutVars>
          <dgm:bulletEnabled val="1"/>
        </dgm:presLayoutVars>
      </dgm:prSet>
      <dgm:spPr/>
    </dgm:pt>
    <dgm:pt modelId="{532D8A2B-EE88-4A0C-AD11-87C386ED5ECA}" type="pres">
      <dgm:prSet presAssocID="{84ADA4FA-5AC7-4E26-AFA6-620011D82D50}" presName="aSpace" presStyleCnt="0"/>
      <dgm:spPr/>
    </dgm:pt>
  </dgm:ptLst>
  <dgm:cxnLst>
    <dgm:cxn modelId="{1A4AF75C-19FC-42FD-846D-A0B6E6775FFE}" srcId="{D823B2C1-DB3C-4FC0-8CE2-B7545DF6148F}" destId="{84ADA4FA-5AC7-4E26-AFA6-620011D82D50}" srcOrd="0" destOrd="0" parTransId="{C4E0FAA6-950E-4547-9BA5-47DF483C997E}" sibTransId="{6539333C-BCF8-4376-B554-E064CA294E37}"/>
    <dgm:cxn modelId="{E11AA8D2-03FF-4F33-AF95-B2486FE97F40}" type="presOf" srcId="{D823B2C1-DB3C-4FC0-8CE2-B7545DF6148F}" destId="{9FE162B7-C60A-4A51-8CED-8CF4C4BE28AA}" srcOrd="0" destOrd="0" presId="urn:microsoft.com/office/officeart/2005/8/layout/pyramid2"/>
    <dgm:cxn modelId="{E529E6ED-9FA5-4383-9D4F-DBD913026917}" type="presOf" srcId="{84ADA4FA-5AC7-4E26-AFA6-620011D82D50}" destId="{AD23C113-C1BE-4FB8-9A01-8929F5888BE2}" srcOrd="0" destOrd="0" presId="urn:microsoft.com/office/officeart/2005/8/layout/pyramid2"/>
    <dgm:cxn modelId="{F7FA73AE-3381-43CD-B17F-51ED190B8ABD}" type="presParOf" srcId="{9FE162B7-C60A-4A51-8CED-8CF4C4BE28AA}" destId="{9D8F8DB4-C3E2-492F-B51E-303F9E3CA2CD}" srcOrd="0" destOrd="0" presId="urn:microsoft.com/office/officeart/2005/8/layout/pyramid2"/>
    <dgm:cxn modelId="{FE49F04B-BDEE-4579-874A-011C0536D885}" type="presParOf" srcId="{9FE162B7-C60A-4A51-8CED-8CF4C4BE28AA}" destId="{A146B731-1563-4D43-8F3E-77C1E00DDFEB}" srcOrd="1" destOrd="0" presId="urn:microsoft.com/office/officeart/2005/8/layout/pyramid2"/>
    <dgm:cxn modelId="{689068A4-F4AD-4F42-9997-8CA8EB2DE0F4}" type="presParOf" srcId="{A146B731-1563-4D43-8F3E-77C1E00DDFEB}" destId="{AD23C113-C1BE-4FB8-9A01-8929F5888BE2}" srcOrd="0" destOrd="0" presId="urn:microsoft.com/office/officeart/2005/8/layout/pyramid2"/>
    <dgm:cxn modelId="{5B1C20E8-865A-493C-BF4C-7CB3434693E4}" type="presParOf" srcId="{A146B731-1563-4D43-8F3E-77C1E00DDFEB}" destId="{532D8A2B-EE88-4A0C-AD11-87C386ED5EC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00093-A19E-4612-B521-30B264D87F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04DDE30-1250-47BB-B855-2896BB80D51B}">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a:t>Make a site SUITABLE for short visits</a:t>
          </a:r>
          <a:endParaRPr lang="es-ES" sz="1200" dirty="0">
            <a:solidFill>
              <a:schemeClr val="tx1"/>
            </a:solidFill>
          </a:endParaRPr>
        </a:p>
      </dgm:t>
    </dgm:pt>
    <dgm:pt modelId="{B0626BCA-CD1B-4CBA-BDDB-F71F2C0D9B80}" type="parTrans" cxnId="{DC659690-4BA7-4C68-B05D-F42EF2286728}">
      <dgm:prSet/>
      <dgm:spPr/>
      <dgm:t>
        <a:bodyPr/>
        <a:lstStyle/>
        <a:p>
          <a:endParaRPr lang="es-ES"/>
        </a:p>
      </dgm:t>
    </dgm:pt>
    <dgm:pt modelId="{BA8E88CE-5E9B-4B1D-9C10-BA4857008C42}" type="sibTrans" cxnId="{DC659690-4BA7-4C68-B05D-F42EF2286728}">
      <dgm:prSet/>
      <dgm:spPr/>
      <dgm:t>
        <a:bodyPr/>
        <a:lstStyle/>
        <a:p>
          <a:endParaRPr lang="es-ES"/>
        </a:p>
      </dgm:t>
    </dgm:pt>
    <dgm:pt modelId="{0E76CD36-83F6-4D46-88A7-FB4D02816F73}">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a:t>Encourage the user to return to the site: use the newsletter as a reminder</a:t>
          </a:r>
          <a:endParaRPr lang="es-ES" sz="1200" dirty="0">
            <a:solidFill>
              <a:schemeClr val="tx1"/>
            </a:solidFill>
          </a:endParaRPr>
        </a:p>
      </dgm:t>
    </dgm:pt>
    <dgm:pt modelId="{1C05CD7B-FCFA-4262-9F36-B3866932A276}" type="parTrans" cxnId="{288DB545-F89E-4936-A063-A0949ADD1330}">
      <dgm:prSet/>
      <dgm:spPr/>
      <dgm:t>
        <a:bodyPr/>
        <a:lstStyle/>
        <a:p>
          <a:endParaRPr lang="es-ES"/>
        </a:p>
      </dgm:t>
    </dgm:pt>
    <dgm:pt modelId="{3EB97EB9-EC57-4607-B8D5-F6A467BF2CEA}" type="sibTrans" cxnId="{288DB545-F89E-4936-A063-A0949ADD1330}">
      <dgm:prSet/>
      <dgm:spPr/>
      <dgm:t>
        <a:bodyPr/>
        <a:lstStyle/>
        <a:p>
          <a:endParaRPr lang="es-ES"/>
        </a:p>
      </dgm:t>
    </dgm:pt>
    <dgm:pt modelId="{4BD0B00D-63CE-417E-8AD0-1B3EDDBB7BA9}">
      <dgm:prSet custT="1">
        <dgm:style>
          <a:lnRef idx="2">
            <a:schemeClr val="accent2"/>
          </a:lnRef>
          <a:fillRef idx="1">
            <a:schemeClr val="lt1"/>
          </a:fillRef>
          <a:effectRef idx="0">
            <a:schemeClr val="accent2"/>
          </a:effectRef>
          <a:fontRef idx="minor">
            <a:schemeClr val="dk1"/>
          </a:fontRef>
        </dgm:style>
      </dgm:prSet>
      <dgm:spPr/>
      <dgm:t>
        <a:bodyPr/>
        <a:lstStyle/>
        <a:p>
          <a:r>
            <a:rPr lang="en-GB" altLang="es-ES" sz="1200" b="1" dirty="0"/>
            <a:t>Learn to respond to user needs immediately</a:t>
          </a:r>
          <a:endParaRPr lang="es-ES" sz="1200" dirty="0">
            <a:solidFill>
              <a:schemeClr val="tx1"/>
            </a:solidFill>
          </a:endParaRPr>
        </a:p>
      </dgm:t>
    </dgm:pt>
    <dgm:pt modelId="{6D662843-6281-4570-B473-D811A64DC101}" type="parTrans" cxnId="{E99329D1-52AC-48E6-9469-3963E932C317}">
      <dgm:prSet/>
      <dgm:spPr/>
      <dgm:t>
        <a:bodyPr/>
        <a:lstStyle/>
        <a:p>
          <a:endParaRPr lang="es-ES"/>
        </a:p>
      </dgm:t>
    </dgm:pt>
    <dgm:pt modelId="{4DEC7C4E-7E6A-46BB-8A85-63F0273A9438}" type="sibTrans" cxnId="{E99329D1-52AC-48E6-9469-3963E932C317}">
      <dgm:prSet/>
      <dgm:spPr/>
      <dgm:t>
        <a:bodyPr/>
        <a:lstStyle/>
        <a:p>
          <a:endParaRPr lang="es-ES"/>
        </a:p>
      </dgm:t>
    </dgm:pt>
    <dgm:pt modelId="{3B61134E-FEC7-4820-82B7-DBC1631A9F76}" type="pres">
      <dgm:prSet presAssocID="{65D00093-A19E-4612-B521-30B264D87F7F}" presName="Name0" presStyleCnt="0">
        <dgm:presLayoutVars>
          <dgm:dir/>
          <dgm:animLvl val="lvl"/>
          <dgm:resizeHandles val="exact"/>
        </dgm:presLayoutVars>
      </dgm:prSet>
      <dgm:spPr/>
    </dgm:pt>
    <dgm:pt modelId="{FD53D1E0-8733-4539-B129-20BADF93949B}" type="pres">
      <dgm:prSet presAssocID="{E04DDE30-1250-47BB-B855-2896BB80D51B}" presName="linNode" presStyleCnt="0"/>
      <dgm:spPr/>
    </dgm:pt>
    <dgm:pt modelId="{6B91A3E7-40A8-4201-86A3-DD0322980505}" type="pres">
      <dgm:prSet presAssocID="{E04DDE30-1250-47BB-B855-2896BB80D51B}" presName="parentText" presStyleLbl="node1" presStyleIdx="0" presStyleCnt="3" custScaleX="72313" custLinFactY="35930" custLinFactNeighborX="-88495" custLinFactNeighborY="100000">
        <dgm:presLayoutVars>
          <dgm:chMax val="1"/>
          <dgm:bulletEnabled val="1"/>
        </dgm:presLayoutVars>
      </dgm:prSet>
      <dgm:spPr/>
    </dgm:pt>
    <dgm:pt modelId="{2AADFBEF-3F3F-4A4E-8244-CD99EF5752C6}" type="pres">
      <dgm:prSet presAssocID="{BA8E88CE-5E9B-4B1D-9C10-BA4857008C42}" presName="sp" presStyleCnt="0"/>
      <dgm:spPr/>
    </dgm:pt>
    <dgm:pt modelId="{C01AC739-B508-4F55-A981-1740EB93889D}" type="pres">
      <dgm:prSet presAssocID="{0E76CD36-83F6-4D46-88A7-FB4D02816F73}" presName="linNode" presStyleCnt="0"/>
      <dgm:spPr/>
    </dgm:pt>
    <dgm:pt modelId="{D940D320-BC1D-4F4F-9B54-CA547F5E0D0A}" type="pres">
      <dgm:prSet presAssocID="{0E76CD36-83F6-4D46-88A7-FB4D02816F73}" presName="parentText" presStyleLbl="node1" presStyleIdx="1" presStyleCnt="3" custScaleX="83971" custLinFactNeighborX="-4557" custLinFactNeighborY="30619">
        <dgm:presLayoutVars>
          <dgm:chMax val="1"/>
          <dgm:bulletEnabled val="1"/>
        </dgm:presLayoutVars>
      </dgm:prSet>
      <dgm:spPr/>
    </dgm:pt>
    <dgm:pt modelId="{0EA45E33-093E-4721-9CBA-75283E8D9EA5}" type="pres">
      <dgm:prSet presAssocID="{3EB97EB9-EC57-4607-B8D5-F6A467BF2CEA}" presName="sp" presStyleCnt="0"/>
      <dgm:spPr/>
    </dgm:pt>
    <dgm:pt modelId="{E133B934-3CF6-480D-A68E-9147B38EFB67}" type="pres">
      <dgm:prSet presAssocID="{4BD0B00D-63CE-417E-8AD0-1B3EDDBB7BA9}" presName="linNode" presStyleCnt="0"/>
      <dgm:spPr/>
    </dgm:pt>
    <dgm:pt modelId="{401B957D-38F7-4006-AEE5-5EDE1B19D9D4}" type="pres">
      <dgm:prSet presAssocID="{4BD0B00D-63CE-417E-8AD0-1B3EDDBB7BA9}" presName="parentText" presStyleLbl="node1" presStyleIdx="2" presStyleCnt="3" custScaleX="85804" custLinFactNeighborX="92142" custLinFactNeighborY="-72475">
        <dgm:presLayoutVars>
          <dgm:chMax val="1"/>
          <dgm:bulletEnabled val="1"/>
        </dgm:presLayoutVars>
      </dgm:prSet>
      <dgm:spPr/>
    </dgm:pt>
  </dgm:ptLst>
  <dgm:cxnLst>
    <dgm:cxn modelId="{6D951C5B-B365-40E6-85B8-FDC7FBC9F6B0}" type="presOf" srcId="{E04DDE30-1250-47BB-B855-2896BB80D51B}" destId="{6B91A3E7-40A8-4201-86A3-DD0322980505}" srcOrd="0" destOrd="0" presId="urn:microsoft.com/office/officeart/2005/8/layout/vList5"/>
    <dgm:cxn modelId="{288DB545-F89E-4936-A063-A0949ADD1330}" srcId="{65D00093-A19E-4612-B521-30B264D87F7F}" destId="{0E76CD36-83F6-4D46-88A7-FB4D02816F73}" srcOrd="1" destOrd="0" parTransId="{1C05CD7B-FCFA-4262-9F36-B3866932A276}" sibTransId="{3EB97EB9-EC57-4607-B8D5-F6A467BF2CEA}"/>
    <dgm:cxn modelId="{5BFC0D48-01E9-4C65-A648-C756F268680B}" type="presOf" srcId="{4BD0B00D-63CE-417E-8AD0-1B3EDDBB7BA9}" destId="{401B957D-38F7-4006-AEE5-5EDE1B19D9D4}" srcOrd="0" destOrd="0" presId="urn:microsoft.com/office/officeart/2005/8/layout/vList5"/>
    <dgm:cxn modelId="{DC659690-4BA7-4C68-B05D-F42EF2286728}" srcId="{65D00093-A19E-4612-B521-30B264D87F7F}" destId="{E04DDE30-1250-47BB-B855-2896BB80D51B}" srcOrd="0" destOrd="0" parTransId="{B0626BCA-CD1B-4CBA-BDDB-F71F2C0D9B80}" sibTransId="{BA8E88CE-5E9B-4B1D-9C10-BA4857008C42}"/>
    <dgm:cxn modelId="{0C9AFA95-E36D-49F4-92D8-2419150D1156}" type="presOf" srcId="{0E76CD36-83F6-4D46-88A7-FB4D02816F73}" destId="{D940D320-BC1D-4F4F-9B54-CA547F5E0D0A}" srcOrd="0" destOrd="0" presId="urn:microsoft.com/office/officeart/2005/8/layout/vList5"/>
    <dgm:cxn modelId="{3781FE9C-93B9-45FC-A7A5-5FE5C2846269}" type="presOf" srcId="{65D00093-A19E-4612-B521-30B264D87F7F}" destId="{3B61134E-FEC7-4820-82B7-DBC1631A9F76}" srcOrd="0" destOrd="0" presId="urn:microsoft.com/office/officeart/2005/8/layout/vList5"/>
    <dgm:cxn modelId="{E99329D1-52AC-48E6-9469-3963E932C317}" srcId="{65D00093-A19E-4612-B521-30B264D87F7F}" destId="{4BD0B00D-63CE-417E-8AD0-1B3EDDBB7BA9}" srcOrd="2" destOrd="0" parTransId="{6D662843-6281-4570-B473-D811A64DC101}" sibTransId="{4DEC7C4E-7E6A-46BB-8A85-63F0273A9438}"/>
    <dgm:cxn modelId="{DF8E963D-9E12-449D-B4B8-BF50E11E5E21}" type="presParOf" srcId="{3B61134E-FEC7-4820-82B7-DBC1631A9F76}" destId="{FD53D1E0-8733-4539-B129-20BADF93949B}" srcOrd="0" destOrd="0" presId="urn:microsoft.com/office/officeart/2005/8/layout/vList5"/>
    <dgm:cxn modelId="{97F5E8C8-660A-44E5-B3A5-DE19B4E2A5B1}" type="presParOf" srcId="{FD53D1E0-8733-4539-B129-20BADF93949B}" destId="{6B91A3E7-40A8-4201-86A3-DD0322980505}" srcOrd="0" destOrd="0" presId="urn:microsoft.com/office/officeart/2005/8/layout/vList5"/>
    <dgm:cxn modelId="{4BD3EE7C-265C-40D5-899A-701275C0FE97}" type="presParOf" srcId="{3B61134E-FEC7-4820-82B7-DBC1631A9F76}" destId="{2AADFBEF-3F3F-4A4E-8244-CD99EF5752C6}" srcOrd="1" destOrd="0" presId="urn:microsoft.com/office/officeart/2005/8/layout/vList5"/>
    <dgm:cxn modelId="{3456D1C9-5E86-44E3-A544-B5FF8FCAD2B5}" type="presParOf" srcId="{3B61134E-FEC7-4820-82B7-DBC1631A9F76}" destId="{C01AC739-B508-4F55-A981-1740EB93889D}" srcOrd="2" destOrd="0" presId="urn:microsoft.com/office/officeart/2005/8/layout/vList5"/>
    <dgm:cxn modelId="{778D0B5E-5D4D-444C-8F8B-22BF34DD7180}" type="presParOf" srcId="{C01AC739-B508-4F55-A981-1740EB93889D}" destId="{D940D320-BC1D-4F4F-9B54-CA547F5E0D0A}" srcOrd="0" destOrd="0" presId="urn:microsoft.com/office/officeart/2005/8/layout/vList5"/>
    <dgm:cxn modelId="{AFD5D0D8-2998-43F5-8A7E-CA3DE9F36354}" type="presParOf" srcId="{3B61134E-FEC7-4820-82B7-DBC1631A9F76}" destId="{0EA45E33-093E-4721-9CBA-75283E8D9EA5}" srcOrd="3" destOrd="0" presId="urn:microsoft.com/office/officeart/2005/8/layout/vList5"/>
    <dgm:cxn modelId="{C277C013-0C4A-408B-81D2-EF435A85842C}" type="presParOf" srcId="{3B61134E-FEC7-4820-82B7-DBC1631A9F76}" destId="{E133B934-3CF6-480D-A68E-9147B38EFB67}" srcOrd="4" destOrd="0" presId="urn:microsoft.com/office/officeart/2005/8/layout/vList5"/>
    <dgm:cxn modelId="{87DB42C9-446C-4343-953E-9D073EB181AB}" type="presParOf" srcId="{E133B934-3CF6-480D-A68E-9147B38EFB67}" destId="{401B957D-38F7-4006-AEE5-5EDE1B19D9D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16C4E1-6FAE-4F8F-B852-14A70C9B7F0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E6F28C60-E7B4-4BF3-9A67-8D3AC3736C95}">
      <dgm:prSet custT="1"/>
      <dgm:spPr/>
      <dgm:t>
        <a:bodyPr/>
        <a:lstStyle/>
        <a:p>
          <a:r>
            <a:rPr lang="en-GB" altLang="es-ES" sz="1200" b="1" dirty="0">
              <a:solidFill>
                <a:schemeClr val="tx1"/>
              </a:solidFill>
            </a:rPr>
            <a:t>it is always available and in the same place so the user knows where to go.</a:t>
          </a:r>
          <a:endParaRPr lang="es-ES" sz="1200" dirty="0">
            <a:solidFill>
              <a:schemeClr val="tx1"/>
            </a:solidFill>
          </a:endParaRPr>
        </a:p>
      </dgm:t>
    </dgm:pt>
    <dgm:pt modelId="{3B91B1EC-4693-4A6A-A00E-E1BE99CC4753}" type="parTrans" cxnId="{ED7E7491-FF51-4F47-ABBC-A571869F8F57}">
      <dgm:prSet/>
      <dgm:spPr/>
      <dgm:t>
        <a:bodyPr/>
        <a:lstStyle/>
        <a:p>
          <a:endParaRPr lang="es-ES" sz="1200">
            <a:solidFill>
              <a:schemeClr val="tx1"/>
            </a:solidFill>
          </a:endParaRPr>
        </a:p>
      </dgm:t>
    </dgm:pt>
    <dgm:pt modelId="{82317BE8-A6C3-449B-A92C-464964D55FCC}" type="sibTrans" cxnId="{ED7E7491-FF51-4F47-ABBC-A571869F8F57}">
      <dgm:prSet custT="1"/>
      <dgm:spPr/>
      <dgm:t>
        <a:bodyPr/>
        <a:lstStyle/>
        <a:p>
          <a:endParaRPr lang="es-ES" sz="1200">
            <a:solidFill>
              <a:schemeClr val="tx1"/>
            </a:solidFill>
          </a:endParaRPr>
        </a:p>
      </dgm:t>
    </dgm:pt>
    <dgm:pt modelId="{DD8CC48F-699D-41E6-8E4E-279E8742E164}">
      <dgm:prSet custT="1"/>
      <dgm:spPr/>
      <dgm:t>
        <a:bodyPr/>
        <a:lstStyle/>
        <a:p>
          <a:r>
            <a:rPr lang="en-GB" altLang="es-ES" sz="1200" b="1" dirty="0">
              <a:solidFill>
                <a:schemeClr val="tx1"/>
              </a:solidFill>
            </a:rPr>
            <a:t>It is better to recognize something than to leverage the mindful, quick back after a quick look.</a:t>
          </a:r>
          <a:endParaRPr lang="es-ES" sz="1200" dirty="0">
            <a:solidFill>
              <a:schemeClr val="tx1"/>
            </a:solidFill>
          </a:endParaRPr>
        </a:p>
      </dgm:t>
    </dgm:pt>
    <dgm:pt modelId="{0BA605F9-4727-4D1C-8246-E2753A9DD30F}" type="parTrans" cxnId="{FDF187CE-9673-4A69-ACB8-C377E67E1F14}">
      <dgm:prSet/>
      <dgm:spPr/>
      <dgm:t>
        <a:bodyPr/>
        <a:lstStyle/>
        <a:p>
          <a:endParaRPr lang="es-ES" sz="1200">
            <a:solidFill>
              <a:schemeClr val="tx1"/>
            </a:solidFill>
          </a:endParaRPr>
        </a:p>
      </dgm:t>
    </dgm:pt>
    <dgm:pt modelId="{3DE67206-008D-4097-BA23-851750B8A759}" type="sibTrans" cxnId="{FDF187CE-9673-4A69-ACB8-C377E67E1F14}">
      <dgm:prSet custT="1"/>
      <dgm:spPr/>
      <dgm:t>
        <a:bodyPr/>
        <a:lstStyle/>
        <a:p>
          <a:endParaRPr lang="es-ES" sz="1200">
            <a:solidFill>
              <a:schemeClr val="tx1"/>
            </a:solidFill>
          </a:endParaRPr>
        </a:p>
      </dgm:t>
    </dgm:pt>
    <dgm:pt modelId="{7C54A217-5F64-480D-A55E-42D93DA2E286}">
      <dgm:prSet custT="1"/>
      <dgm:spPr/>
      <dgm:t>
        <a:bodyPr/>
        <a:lstStyle/>
        <a:p>
          <a:r>
            <a:rPr lang="en-GB" altLang="es-ES" sz="1200" b="1" dirty="0">
              <a:solidFill>
                <a:schemeClr val="tx1"/>
              </a:solidFill>
            </a:rPr>
            <a:t>It is often thicker than links and therefore quick to hit even for users with mobility difficulties.</a:t>
          </a:r>
          <a:endParaRPr lang="es-ES" sz="1200" dirty="0">
            <a:solidFill>
              <a:schemeClr val="tx1"/>
            </a:solidFill>
          </a:endParaRPr>
        </a:p>
      </dgm:t>
    </dgm:pt>
    <dgm:pt modelId="{FCAE5A11-0BC0-4151-8B38-3A8356E3A97F}" type="parTrans" cxnId="{DF27A5F9-6F46-4F89-A5B1-DEA0438F89EF}">
      <dgm:prSet/>
      <dgm:spPr/>
      <dgm:t>
        <a:bodyPr/>
        <a:lstStyle/>
        <a:p>
          <a:endParaRPr lang="es-ES" sz="1200">
            <a:solidFill>
              <a:schemeClr val="tx1"/>
            </a:solidFill>
          </a:endParaRPr>
        </a:p>
      </dgm:t>
    </dgm:pt>
    <dgm:pt modelId="{1BEF276A-8224-4632-AA52-2D0DD5D5F62E}" type="sibTrans" cxnId="{DF27A5F9-6F46-4F89-A5B1-DEA0438F89EF}">
      <dgm:prSet/>
      <dgm:spPr/>
      <dgm:t>
        <a:bodyPr/>
        <a:lstStyle/>
        <a:p>
          <a:endParaRPr lang="es-ES" sz="1200">
            <a:solidFill>
              <a:schemeClr val="tx1"/>
            </a:solidFill>
          </a:endParaRPr>
        </a:p>
      </dgm:t>
    </dgm:pt>
    <dgm:pt modelId="{3B74306F-736A-41F7-9A9C-CA0BA3D1B1CF}" type="pres">
      <dgm:prSet presAssocID="{AA16C4E1-6FAE-4F8F-B852-14A70C9B7F00}" presName="Name0" presStyleCnt="0">
        <dgm:presLayoutVars>
          <dgm:dir/>
          <dgm:resizeHandles val="exact"/>
        </dgm:presLayoutVars>
      </dgm:prSet>
      <dgm:spPr/>
    </dgm:pt>
    <dgm:pt modelId="{9C8F1EB1-BA30-48F0-B62A-43D3F9A84CD3}" type="pres">
      <dgm:prSet presAssocID="{E6F28C60-E7B4-4BF3-9A67-8D3AC3736C95}" presName="node" presStyleLbl="node1" presStyleIdx="0" presStyleCnt="3">
        <dgm:presLayoutVars>
          <dgm:bulletEnabled val="1"/>
        </dgm:presLayoutVars>
      </dgm:prSet>
      <dgm:spPr/>
    </dgm:pt>
    <dgm:pt modelId="{E57ACF5E-6D10-4214-9686-84AA3064B517}" type="pres">
      <dgm:prSet presAssocID="{82317BE8-A6C3-449B-A92C-464964D55FCC}" presName="sibTrans" presStyleLbl="sibTrans2D1" presStyleIdx="0" presStyleCnt="2"/>
      <dgm:spPr/>
    </dgm:pt>
    <dgm:pt modelId="{40F5FF02-3C36-475A-8C0D-D2392C595B82}" type="pres">
      <dgm:prSet presAssocID="{82317BE8-A6C3-449B-A92C-464964D55FCC}" presName="connectorText" presStyleLbl="sibTrans2D1" presStyleIdx="0" presStyleCnt="2"/>
      <dgm:spPr/>
    </dgm:pt>
    <dgm:pt modelId="{8D3B89BD-39AB-4978-B6AA-749137BFB40D}" type="pres">
      <dgm:prSet presAssocID="{DD8CC48F-699D-41E6-8E4E-279E8742E164}" presName="node" presStyleLbl="node1" presStyleIdx="1" presStyleCnt="3">
        <dgm:presLayoutVars>
          <dgm:bulletEnabled val="1"/>
        </dgm:presLayoutVars>
      </dgm:prSet>
      <dgm:spPr/>
    </dgm:pt>
    <dgm:pt modelId="{951330CA-593E-4FC7-B90C-A8E779E56A18}" type="pres">
      <dgm:prSet presAssocID="{3DE67206-008D-4097-BA23-851750B8A759}" presName="sibTrans" presStyleLbl="sibTrans2D1" presStyleIdx="1" presStyleCnt="2"/>
      <dgm:spPr/>
    </dgm:pt>
    <dgm:pt modelId="{709819E7-943E-4314-A8AB-BC0D12CE3EBA}" type="pres">
      <dgm:prSet presAssocID="{3DE67206-008D-4097-BA23-851750B8A759}" presName="connectorText" presStyleLbl="sibTrans2D1" presStyleIdx="1" presStyleCnt="2"/>
      <dgm:spPr/>
    </dgm:pt>
    <dgm:pt modelId="{6DD743E0-1829-4B81-8695-72B7546BBB0D}" type="pres">
      <dgm:prSet presAssocID="{7C54A217-5F64-480D-A55E-42D93DA2E286}" presName="node" presStyleLbl="node1" presStyleIdx="2" presStyleCnt="3">
        <dgm:presLayoutVars>
          <dgm:bulletEnabled val="1"/>
        </dgm:presLayoutVars>
      </dgm:prSet>
      <dgm:spPr/>
    </dgm:pt>
  </dgm:ptLst>
  <dgm:cxnLst>
    <dgm:cxn modelId="{C7791023-AB97-4690-A7F4-9DE18D62427F}" type="presOf" srcId="{82317BE8-A6C3-449B-A92C-464964D55FCC}" destId="{40F5FF02-3C36-475A-8C0D-D2392C595B82}" srcOrd="1" destOrd="0" presId="urn:microsoft.com/office/officeart/2005/8/layout/process1"/>
    <dgm:cxn modelId="{BF38252E-B9C4-461A-A507-93C5530C9D86}" type="presOf" srcId="{AA16C4E1-6FAE-4F8F-B852-14A70C9B7F00}" destId="{3B74306F-736A-41F7-9A9C-CA0BA3D1B1CF}" srcOrd="0" destOrd="0" presId="urn:microsoft.com/office/officeart/2005/8/layout/process1"/>
    <dgm:cxn modelId="{ED7E7491-FF51-4F47-ABBC-A571869F8F57}" srcId="{AA16C4E1-6FAE-4F8F-B852-14A70C9B7F00}" destId="{E6F28C60-E7B4-4BF3-9A67-8D3AC3736C95}" srcOrd="0" destOrd="0" parTransId="{3B91B1EC-4693-4A6A-A00E-E1BE99CC4753}" sibTransId="{82317BE8-A6C3-449B-A92C-464964D55FCC}"/>
    <dgm:cxn modelId="{3CA57792-A183-46A1-892F-1953769ACC38}" type="presOf" srcId="{E6F28C60-E7B4-4BF3-9A67-8D3AC3736C95}" destId="{9C8F1EB1-BA30-48F0-B62A-43D3F9A84CD3}" srcOrd="0" destOrd="0" presId="urn:microsoft.com/office/officeart/2005/8/layout/process1"/>
    <dgm:cxn modelId="{D84E16A4-476B-44EF-86AE-7BB202841289}" type="presOf" srcId="{DD8CC48F-699D-41E6-8E4E-279E8742E164}" destId="{8D3B89BD-39AB-4978-B6AA-749137BFB40D}" srcOrd="0" destOrd="0" presId="urn:microsoft.com/office/officeart/2005/8/layout/process1"/>
    <dgm:cxn modelId="{FEAE0CAF-5893-4205-AAAF-1AE8C854CA1F}" type="presOf" srcId="{82317BE8-A6C3-449B-A92C-464964D55FCC}" destId="{E57ACF5E-6D10-4214-9686-84AA3064B517}" srcOrd="0" destOrd="0" presId="urn:microsoft.com/office/officeart/2005/8/layout/process1"/>
    <dgm:cxn modelId="{F3A35EB7-75C8-4A16-ADED-95D6642FA67E}" type="presOf" srcId="{7C54A217-5F64-480D-A55E-42D93DA2E286}" destId="{6DD743E0-1829-4B81-8695-72B7546BBB0D}" srcOrd="0" destOrd="0" presId="urn:microsoft.com/office/officeart/2005/8/layout/process1"/>
    <dgm:cxn modelId="{FDF187CE-9673-4A69-ACB8-C377E67E1F14}" srcId="{AA16C4E1-6FAE-4F8F-B852-14A70C9B7F00}" destId="{DD8CC48F-699D-41E6-8E4E-279E8742E164}" srcOrd="1" destOrd="0" parTransId="{0BA605F9-4727-4D1C-8246-E2753A9DD30F}" sibTransId="{3DE67206-008D-4097-BA23-851750B8A759}"/>
    <dgm:cxn modelId="{3CD8B9EC-B5AB-4DC6-B0F0-4D86A04A611F}" type="presOf" srcId="{3DE67206-008D-4097-BA23-851750B8A759}" destId="{709819E7-943E-4314-A8AB-BC0D12CE3EBA}" srcOrd="1" destOrd="0" presId="urn:microsoft.com/office/officeart/2005/8/layout/process1"/>
    <dgm:cxn modelId="{DF27A5F9-6F46-4F89-A5B1-DEA0438F89EF}" srcId="{AA16C4E1-6FAE-4F8F-B852-14A70C9B7F00}" destId="{7C54A217-5F64-480D-A55E-42D93DA2E286}" srcOrd="2" destOrd="0" parTransId="{FCAE5A11-0BC0-4151-8B38-3A8356E3A97F}" sibTransId="{1BEF276A-8224-4632-AA52-2D0DD5D5F62E}"/>
    <dgm:cxn modelId="{9F5D20FC-B9BE-48A9-A117-4841EE0879D1}" type="presOf" srcId="{3DE67206-008D-4097-BA23-851750B8A759}" destId="{951330CA-593E-4FC7-B90C-A8E779E56A18}" srcOrd="0" destOrd="0" presId="urn:microsoft.com/office/officeart/2005/8/layout/process1"/>
    <dgm:cxn modelId="{DA186CD4-9BDC-4CB0-BA22-C3B6F2B43477}" type="presParOf" srcId="{3B74306F-736A-41F7-9A9C-CA0BA3D1B1CF}" destId="{9C8F1EB1-BA30-48F0-B62A-43D3F9A84CD3}" srcOrd="0" destOrd="0" presId="urn:microsoft.com/office/officeart/2005/8/layout/process1"/>
    <dgm:cxn modelId="{13F856CF-85F2-4A89-8801-C61C24B8EA80}" type="presParOf" srcId="{3B74306F-736A-41F7-9A9C-CA0BA3D1B1CF}" destId="{E57ACF5E-6D10-4214-9686-84AA3064B517}" srcOrd="1" destOrd="0" presId="urn:microsoft.com/office/officeart/2005/8/layout/process1"/>
    <dgm:cxn modelId="{086C4EA3-C4C1-4755-B49D-B070FDA82B29}" type="presParOf" srcId="{E57ACF5E-6D10-4214-9686-84AA3064B517}" destId="{40F5FF02-3C36-475A-8C0D-D2392C595B82}" srcOrd="0" destOrd="0" presId="urn:microsoft.com/office/officeart/2005/8/layout/process1"/>
    <dgm:cxn modelId="{473D0D63-4CC4-49F4-B818-87A40F673FC0}" type="presParOf" srcId="{3B74306F-736A-41F7-9A9C-CA0BA3D1B1CF}" destId="{8D3B89BD-39AB-4978-B6AA-749137BFB40D}" srcOrd="2" destOrd="0" presId="urn:microsoft.com/office/officeart/2005/8/layout/process1"/>
    <dgm:cxn modelId="{7762C189-A8D9-4074-84C9-A842EE05A0D7}" type="presParOf" srcId="{3B74306F-736A-41F7-9A9C-CA0BA3D1B1CF}" destId="{951330CA-593E-4FC7-B90C-A8E779E56A18}" srcOrd="3" destOrd="0" presId="urn:microsoft.com/office/officeart/2005/8/layout/process1"/>
    <dgm:cxn modelId="{70AB6E50-D46D-43C3-9645-C2AD5EFB8650}" type="presParOf" srcId="{951330CA-593E-4FC7-B90C-A8E779E56A18}" destId="{709819E7-943E-4314-A8AB-BC0D12CE3EBA}" srcOrd="0" destOrd="0" presId="urn:microsoft.com/office/officeart/2005/8/layout/process1"/>
    <dgm:cxn modelId="{97ACF817-9980-4438-84EF-73955EA11DBB}" type="presParOf" srcId="{3B74306F-736A-41F7-9A9C-CA0BA3D1B1CF}" destId="{6DD743E0-1829-4B81-8695-72B7546BBB0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472B-AA6A-4168-94BD-5AF7ED07D333}">
      <dsp:nvSpPr>
        <dsp:cNvPr id="0" name=""/>
        <dsp:cNvSpPr/>
      </dsp:nvSpPr>
      <dsp:spPr>
        <a:xfrm>
          <a:off x="0" y="255"/>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Create your site accessible to all</a:t>
          </a:r>
        </a:p>
        <a:p>
          <a:pPr marL="0" lvl="0" indent="0" algn="l" defTabSz="533400">
            <a:lnSpc>
              <a:spcPct val="90000"/>
            </a:lnSpc>
            <a:spcBef>
              <a:spcPct val="0"/>
            </a:spcBef>
            <a:spcAft>
              <a:spcPct val="35000"/>
            </a:spcAft>
            <a:buFontTx/>
            <a:buNone/>
          </a:pPr>
          <a:endParaRPr lang="en-GB" sz="1200" kern="1200" dirty="0">
            <a:latin typeface="Arial Rounded MT Bold" panose="020F0704030504030204" pitchFamily="34" charset="0"/>
          </a:endParaRPr>
        </a:p>
      </dsp:txBody>
      <dsp:txXfrm>
        <a:off x="23041" y="23296"/>
        <a:ext cx="5927793" cy="425917"/>
      </dsp:txXfrm>
    </dsp:sp>
    <dsp:sp modelId="{35D345A0-D2E1-41DD-92EB-F98A9BAC05BB}">
      <dsp:nvSpPr>
        <dsp:cNvPr id="0" name=""/>
        <dsp:cNvSpPr/>
      </dsp:nvSpPr>
      <dsp:spPr>
        <a:xfrm>
          <a:off x="0" y="485163"/>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Recognize the mistakes of website designers and managers</a:t>
          </a:r>
          <a:endParaRPr lang="es-ES" sz="1200" kern="1200" dirty="0"/>
        </a:p>
      </dsp:txBody>
      <dsp:txXfrm>
        <a:off x="23041" y="508204"/>
        <a:ext cx="5927793" cy="425917"/>
      </dsp:txXfrm>
    </dsp:sp>
    <dsp:sp modelId="{6DE6C5EE-1C69-4EB7-9726-13886D493B97}">
      <dsp:nvSpPr>
        <dsp:cNvPr id="0" name=""/>
        <dsp:cNvSpPr/>
      </dsp:nvSpPr>
      <dsp:spPr>
        <a:xfrm>
          <a:off x="0" y="970072"/>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Understand the evolution of the web and the impact on the user browsing the</a:t>
          </a:r>
          <a:br>
            <a:rPr lang="en-GB" sz="1200" kern="1200" dirty="0">
              <a:latin typeface="Arial Rounded MT Bold" panose="020F0704030504030204" pitchFamily="34" charset="0"/>
            </a:rPr>
          </a:br>
          <a:r>
            <a:rPr lang="en-GB" sz="1200" kern="1200" dirty="0">
              <a:latin typeface="Arial Rounded MT Bold" panose="020F0704030504030204" pitchFamily="34" charset="0"/>
            </a:rPr>
            <a:t>     internet</a:t>
          </a:r>
          <a:endParaRPr lang="es-ES" sz="1200" kern="1200" dirty="0"/>
        </a:p>
      </dsp:txBody>
      <dsp:txXfrm>
        <a:off x="23041" y="993113"/>
        <a:ext cx="5927793" cy="425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8179-A57F-4ACC-BAF4-1331A397D73F}">
      <dsp:nvSpPr>
        <dsp:cNvPr id="0" name=""/>
        <dsp:cNvSpPr/>
      </dsp:nvSpPr>
      <dsp:spPr>
        <a:xfrm>
          <a:off x="0" y="276605"/>
          <a:ext cx="5914234" cy="12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EC330-9E15-4033-8468-518BD7242B63}">
      <dsp:nvSpPr>
        <dsp:cNvPr id="0" name=""/>
        <dsp:cNvSpPr/>
      </dsp:nvSpPr>
      <dsp:spPr>
        <a:xfrm>
          <a:off x="295422" y="49259"/>
          <a:ext cx="5321523" cy="301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It does not meet the user's expectations</a:t>
          </a:r>
          <a:endParaRPr lang="es-ES" sz="1200" kern="1200" dirty="0">
            <a:solidFill>
              <a:schemeClr val="tx1"/>
            </a:solidFill>
          </a:endParaRPr>
        </a:p>
      </dsp:txBody>
      <dsp:txXfrm>
        <a:off x="310123" y="63960"/>
        <a:ext cx="5292121" cy="271743"/>
      </dsp:txXfrm>
    </dsp:sp>
    <dsp:sp modelId="{8BEF0B64-C1AD-41F1-88E7-D7785DDBDC0E}">
      <dsp:nvSpPr>
        <dsp:cNvPr id="0" name=""/>
        <dsp:cNvSpPr/>
      </dsp:nvSpPr>
      <dsp:spPr>
        <a:xfrm>
          <a:off x="0" y="656950"/>
          <a:ext cx="5914234" cy="126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2B3E8C9C-BC12-469F-A35E-612C1119131F}">
      <dsp:nvSpPr>
        <dsp:cNvPr id="0" name=""/>
        <dsp:cNvSpPr/>
      </dsp:nvSpPr>
      <dsp:spPr>
        <a:xfrm>
          <a:off x="295422" y="429605"/>
          <a:ext cx="5321523" cy="301145"/>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Pollute the screen space with unsolicited items</a:t>
          </a:r>
          <a:endParaRPr lang="es-ES" sz="1200" kern="1200" dirty="0">
            <a:solidFill>
              <a:schemeClr val="tx1"/>
            </a:solidFill>
          </a:endParaRPr>
        </a:p>
      </dsp:txBody>
      <dsp:txXfrm>
        <a:off x="310123" y="444306"/>
        <a:ext cx="5292121" cy="271743"/>
      </dsp:txXfrm>
    </dsp:sp>
    <dsp:sp modelId="{90A6FECA-8C2B-49B0-8602-1F25CA825A5E}">
      <dsp:nvSpPr>
        <dsp:cNvPr id="0" name=""/>
        <dsp:cNvSpPr/>
      </dsp:nvSpPr>
      <dsp:spPr>
        <a:xfrm>
          <a:off x="0" y="1037295"/>
          <a:ext cx="5914234" cy="126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CC004761-F56B-41C9-994A-C210CACCC64C}">
      <dsp:nvSpPr>
        <dsp:cNvPr id="0" name=""/>
        <dsp:cNvSpPr/>
      </dsp:nvSpPr>
      <dsp:spPr>
        <a:xfrm>
          <a:off x="295422" y="809950"/>
          <a:ext cx="5321523" cy="30114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It makes it difficult for the user to retrace his steps</a:t>
          </a:r>
          <a:endParaRPr lang="es-ES" sz="1200" kern="1200" dirty="0">
            <a:solidFill>
              <a:schemeClr val="tx1"/>
            </a:solidFill>
          </a:endParaRPr>
        </a:p>
      </dsp:txBody>
      <dsp:txXfrm>
        <a:off x="310123" y="824651"/>
        <a:ext cx="5292121" cy="271743"/>
      </dsp:txXfrm>
    </dsp:sp>
    <dsp:sp modelId="{F680E69D-1977-43F4-A385-437B1D874E09}">
      <dsp:nvSpPr>
        <dsp:cNvPr id="0" name=""/>
        <dsp:cNvSpPr/>
      </dsp:nvSpPr>
      <dsp:spPr>
        <a:xfrm>
          <a:off x="0" y="1417641"/>
          <a:ext cx="5914234" cy="126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7AFB5489-E3F7-40A7-80AF-B0EBC8AF6B51}">
      <dsp:nvSpPr>
        <dsp:cNvPr id="0" name=""/>
        <dsp:cNvSpPr/>
      </dsp:nvSpPr>
      <dsp:spPr>
        <a:xfrm>
          <a:off x="295422" y="1190295"/>
          <a:ext cx="5321523" cy="301145"/>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It covers the user's work window</a:t>
          </a:r>
          <a:endParaRPr lang="es-ES" sz="1200" kern="1200" dirty="0">
            <a:solidFill>
              <a:schemeClr val="tx1"/>
            </a:solidFill>
          </a:endParaRPr>
        </a:p>
      </dsp:txBody>
      <dsp:txXfrm>
        <a:off x="310123" y="1204996"/>
        <a:ext cx="5292121" cy="271743"/>
      </dsp:txXfrm>
    </dsp:sp>
    <dsp:sp modelId="{AC736CCB-6FD9-4BB6-836F-FE1719D93845}">
      <dsp:nvSpPr>
        <dsp:cNvPr id="0" name=""/>
        <dsp:cNvSpPr/>
      </dsp:nvSpPr>
      <dsp:spPr>
        <a:xfrm>
          <a:off x="0" y="1872725"/>
          <a:ext cx="5914234" cy="12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2756D94-A9D8-4B59-A872-16E1E88A09C4}">
      <dsp:nvSpPr>
        <dsp:cNvPr id="0" name=""/>
        <dsp:cNvSpPr/>
      </dsp:nvSpPr>
      <dsp:spPr>
        <a:xfrm>
          <a:off x="295422" y="1570641"/>
          <a:ext cx="5321523" cy="37588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The user does not see the 'covered' work window and thinks that the link is not active</a:t>
          </a:r>
          <a:endParaRPr lang="es-ES" sz="1200" kern="1200" dirty="0">
            <a:solidFill>
              <a:schemeClr val="tx1"/>
            </a:solidFill>
          </a:endParaRPr>
        </a:p>
      </dsp:txBody>
      <dsp:txXfrm>
        <a:off x="313771" y="1588990"/>
        <a:ext cx="5284825" cy="339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30605-4391-4808-A73F-E5319E7F8979}">
      <dsp:nvSpPr>
        <dsp:cNvPr id="0" name=""/>
        <dsp:cNvSpPr/>
      </dsp:nvSpPr>
      <dsp:spPr>
        <a:xfrm>
          <a:off x="0" y="24099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10F6A-80AF-435C-AA56-AD912CB3EA27}">
      <dsp:nvSpPr>
        <dsp:cNvPr id="0" name=""/>
        <dsp:cNvSpPr/>
      </dsp:nvSpPr>
      <dsp:spPr>
        <a:xfrm>
          <a:off x="256295" y="5826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Open non-web documents in a new browser window</a:t>
          </a:r>
          <a:endParaRPr lang="es-ES" sz="1200" kern="1200" dirty="0">
            <a:solidFill>
              <a:schemeClr val="tx1"/>
            </a:solidFill>
          </a:endParaRPr>
        </a:p>
      </dsp:txBody>
      <dsp:txXfrm>
        <a:off x="272147" y="74120"/>
        <a:ext cx="5243379" cy="293016"/>
      </dsp:txXfrm>
    </dsp:sp>
    <dsp:sp modelId="{0623FE7E-BD87-49FC-83A9-5C0339F9E607}">
      <dsp:nvSpPr>
        <dsp:cNvPr id="0" name=""/>
        <dsp:cNvSpPr/>
      </dsp:nvSpPr>
      <dsp:spPr>
        <a:xfrm>
          <a:off x="0" y="7607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C09B6-681C-4B70-93C7-1A89512635D7}">
      <dsp:nvSpPr>
        <dsp:cNvPr id="0" name=""/>
        <dsp:cNvSpPr/>
      </dsp:nvSpPr>
      <dsp:spPr>
        <a:xfrm>
          <a:off x="256295" y="55722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Notify in advance of the appearance of a new window</a:t>
          </a:r>
          <a:endParaRPr lang="es-ES" sz="1200" kern="1200" dirty="0">
            <a:solidFill>
              <a:schemeClr val="tx1"/>
            </a:solidFill>
          </a:endParaRPr>
        </a:p>
      </dsp:txBody>
      <dsp:txXfrm>
        <a:off x="272147" y="573080"/>
        <a:ext cx="5243379" cy="293016"/>
      </dsp:txXfrm>
    </dsp:sp>
    <dsp:sp modelId="{8F1A285E-464B-477C-A8A1-00FCDA50778C}">
      <dsp:nvSpPr>
        <dsp:cNvPr id="0" name=""/>
        <dsp:cNvSpPr/>
      </dsp:nvSpPr>
      <dsp:spPr>
        <a:xfrm>
          <a:off x="0" y="12389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440B8-5C34-4971-AA4C-7032A384811C}">
      <dsp:nvSpPr>
        <dsp:cNvPr id="0" name=""/>
        <dsp:cNvSpPr/>
      </dsp:nvSpPr>
      <dsp:spPr>
        <a:xfrm>
          <a:off x="256295" y="105618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Remove the 'chrome' (back button) from the new browser window</a:t>
          </a:r>
          <a:endParaRPr lang="es-ES" sz="1200" kern="1200" dirty="0">
            <a:solidFill>
              <a:schemeClr val="tx1"/>
            </a:solidFill>
          </a:endParaRPr>
        </a:p>
      </dsp:txBody>
      <dsp:txXfrm>
        <a:off x="272147" y="1072040"/>
        <a:ext cx="5243379" cy="293016"/>
      </dsp:txXfrm>
    </dsp:sp>
    <dsp:sp modelId="{C1A79370-C140-4971-9146-F039448F2757}">
      <dsp:nvSpPr>
        <dsp:cNvPr id="0" name=""/>
        <dsp:cNvSpPr/>
      </dsp:nvSpPr>
      <dsp:spPr>
        <a:xfrm>
          <a:off x="0" y="173787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815F-8045-4663-B464-459698667876}">
      <dsp:nvSpPr>
        <dsp:cNvPr id="0" name=""/>
        <dsp:cNvSpPr/>
      </dsp:nvSpPr>
      <dsp:spPr>
        <a:xfrm>
          <a:off x="256295" y="155514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Give the user the opportunity to save the file on disk and then open it with the      right application</a:t>
          </a:r>
          <a:endParaRPr lang="es-ES" sz="1200" kern="1200" dirty="0">
            <a:solidFill>
              <a:schemeClr val="tx1"/>
            </a:solidFill>
          </a:endParaRPr>
        </a:p>
      </dsp:txBody>
      <dsp:txXfrm>
        <a:off x="272147" y="1571000"/>
        <a:ext cx="5243379"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470E-80CB-4F1B-A52F-4DEE247EC4E0}">
      <dsp:nvSpPr>
        <dsp:cNvPr id="0" name=""/>
        <dsp:cNvSpPr/>
      </dsp:nvSpPr>
      <dsp:spPr>
        <a:xfrm>
          <a:off x="0" y="282918"/>
          <a:ext cx="5688632" cy="968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New browsers are more standards compliant and today it is rare for a site to work with only one browser and crash with another.</a:t>
          </a:r>
          <a:endParaRPr lang="es-ES" sz="1200" kern="1200" dirty="0">
            <a:solidFill>
              <a:schemeClr val="tx1"/>
            </a:solidFill>
          </a:endParaRPr>
        </a:p>
      </dsp:txBody>
      <dsp:txXfrm>
        <a:off x="47258" y="330176"/>
        <a:ext cx="5594116" cy="873570"/>
      </dsp:txXfrm>
    </dsp:sp>
    <dsp:sp modelId="{00B89487-C421-4DFF-AF25-17506872B3A1}">
      <dsp:nvSpPr>
        <dsp:cNvPr id="0" name=""/>
        <dsp:cNvSpPr/>
      </dsp:nvSpPr>
      <dsp:spPr>
        <a:xfrm>
          <a:off x="0" y="1438205"/>
          <a:ext cx="5688632" cy="96808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With the advent of smartphones it is necessary to adapt websites to mobile platforms  that are radically different from those for pc. Mobile platforms need a dedicated website with a simplified experience.</a:t>
          </a:r>
          <a:endParaRPr lang="es-ES" sz="1200" kern="1200" dirty="0">
            <a:solidFill>
              <a:schemeClr val="tx1"/>
            </a:solidFill>
          </a:endParaRPr>
        </a:p>
      </dsp:txBody>
      <dsp:txXfrm>
        <a:off x="47258" y="1485463"/>
        <a:ext cx="5594116" cy="873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D1E7-6E8B-43C8-9EA4-B2C4E0565BD4}">
      <dsp:nvSpPr>
        <dsp:cNvPr id="0" name=""/>
        <dsp:cNvSpPr/>
      </dsp:nvSpPr>
      <dsp:spPr>
        <a:xfrm>
          <a:off x="0" y="0"/>
          <a:ext cx="1330874" cy="1330874"/>
        </a:xfrm>
        <a:prstGeom prst="pie">
          <a:avLst>
            <a:gd name="adj1" fmla="val 5400000"/>
            <a:gd name="adj2" fmla="val 16200000"/>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B505A66-998B-4B58-B3FB-0A9EC2A10BE2}">
      <dsp:nvSpPr>
        <dsp:cNvPr id="0" name=""/>
        <dsp:cNvSpPr/>
      </dsp:nvSpPr>
      <dsp:spPr>
        <a:xfrm>
          <a:off x="665437" y="0"/>
          <a:ext cx="5307569" cy="13308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t>In the past, the user did not understand where to click on the screen as there.   were pages with a lot of graphics and the links were hidden in images that gave  no indication of </a:t>
          </a:r>
          <a:r>
            <a:rPr lang="en-GB" altLang="es-ES" sz="1200" b="1" kern="1200" dirty="0" err="1"/>
            <a:t>clickability</a:t>
          </a:r>
          <a:r>
            <a:rPr lang="en-GB" altLang="es-ES" sz="1200" b="1" kern="1200" dirty="0"/>
            <a:t>. </a:t>
          </a:r>
        </a:p>
        <a:p>
          <a:pPr marL="0" lvl="0" indent="0" algn="ctr" defTabSz="533400">
            <a:lnSpc>
              <a:spcPct val="90000"/>
            </a:lnSpc>
            <a:spcBef>
              <a:spcPct val="0"/>
            </a:spcBef>
            <a:spcAft>
              <a:spcPct val="35000"/>
            </a:spcAft>
            <a:buNone/>
          </a:pPr>
          <a:r>
            <a:rPr lang="en-GB" altLang="es-ES" sz="1200" b="1" kern="1200" dirty="0"/>
            <a:t>Today the user has assimilated the </a:t>
          </a:r>
          <a:r>
            <a:rPr lang="en-GB" altLang="es-ES" sz="1200" b="1" kern="1200" dirty="0" err="1"/>
            <a:t>clickability</a:t>
          </a:r>
          <a:r>
            <a:rPr lang="en-GB" altLang="es-ES" sz="1200" b="1" kern="1200" dirty="0"/>
            <a:t> conventions of the web in fact.  he knows if he can click on </a:t>
          </a:r>
          <a:r>
            <a:rPr lang="en-GB" altLang="es-ES" sz="1200" b="1" kern="1200" dirty="0" err="1"/>
            <a:t>colored</a:t>
          </a:r>
          <a:r>
            <a:rPr lang="en-GB" altLang="es-ES" sz="1200" b="1" kern="1200" dirty="0"/>
            <a:t> and underlined text. He also knows he can click graphic objects that they look like buttons.</a:t>
          </a:r>
          <a:endParaRPr lang="es-ES" sz="1200" kern="1200" dirty="0"/>
        </a:p>
      </dsp:txBody>
      <dsp:txXfrm>
        <a:off x="665437" y="0"/>
        <a:ext cx="5307569" cy="1330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EA5B-2954-4FEC-AB2C-907510575FF7}">
      <dsp:nvSpPr>
        <dsp:cNvPr id="0" name=""/>
        <dsp:cNvSpPr/>
      </dsp:nvSpPr>
      <dsp:spPr>
        <a:xfrm>
          <a:off x="0" y="400028"/>
          <a:ext cx="6030837" cy="80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Until a few years ago, any dynamic element on the web created confusion for users.  Now the user has got used to it but the hierarchical menus that extend over too many levels create usability problems.</a:t>
          </a:r>
          <a:endParaRPr lang="es-ES" sz="1200" kern="1200" dirty="0">
            <a:solidFill>
              <a:schemeClr val="tx1"/>
            </a:solidFill>
          </a:endParaRPr>
        </a:p>
      </dsp:txBody>
      <dsp:txXfrm>
        <a:off x="39176" y="439204"/>
        <a:ext cx="5952485" cy="724164"/>
      </dsp:txXfrm>
    </dsp:sp>
    <dsp:sp modelId="{2B5BE70B-CA11-4831-9470-BEA4B7FD954A}">
      <dsp:nvSpPr>
        <dsp:cNvPr id="0" name=""/>
        <dsp:cNvSpPr/>
      </dsp:nvSpPr>
      <dsp:spPr>
        <a:xfrm>
          <a:off x="0" y="1389744"/>
          <a:ext cx="6030837" cy="80251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REMEMBER: Users with motor impairments have a harder time controlling the pointer.</a:t>
          </a:r>
          <a:endParaRPr lang="es-ES" sz="1200" kern="1200" dirty="0">
            <a:solidFill>
              <a:schemeClr val="tx1"/>
            </a:solidFill>
          </a:endParaRPr>
        </a:p>
      </dsp:txBody>
      <dsp:txXfrm>
        <a:off x="39176" y="1428920"/>
        <a:ext cx="5952485" cy="724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341A9-7242-481D-8CD9-DA58E784B2AB}">
      <dsp:nvSpPr>
        <dsp:cNvPr id="0" name=""/>
        <dsp:cNvSpPr/>
      </dsp:nvSpPr>
      <dsp:spPr>
        <a:xfrm>
          <a:off x="0" y="450564"/>
          <a:ext cx="5956402" cy="3306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a:solidFill>
                <a:schemeClr val="tx1"/>
              </a:solidFill>
            </a:rPr>
            <a:t>Moving graphics and flowing text: </a:t>
          </a:r>
          <a:r>
            <a:rPr lang="en-GB" altLang="es-ES" sz="1200" b="1" i="1" kern="1200" dirty="0">
              <a:solidFill>
                <a:srgbClr val="FF3399"/>
              </a:solidFill>
            </a:rPr>
            <a:t>LEVEL 1</a:t>
          </a:r>
          <a:endParaRPr lang="es-ES" sz="1200" kern="1200" dirty="0">
            <a:solidFill>
              <a:srgbClr val="FF3399"/>
            </a:solidFill>
          </a:endParaRPr>
        </a:p>
      </dsp:txBody>
      <dsp:txXfrm>
        <a:off x="16141" y="466705"/>
        <a:ext cx="5924120" cy="298376"/>
      </dsp:txXfrm>
    </dsp:sp>
    <dsp:sp modelId="{E5CB89A6-EDC5-4ECF-80FB-C9755AF7BB20}">
      <dsp:nvSpPr>
        <dsp:cNvPr id="0" name=""/>
        <dsp:cNvSpPr/>
      </dsp:nvSpPr>
      <dsp:spPr>
        <a:xfrm>
          <a:off x="0" y="822383"/>
          <a:ext cx="5956402" cy="748068"/>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GB" altLang="es-ES" sz="1200" b="1" kern="1200" dirty="0">
            <a:solidFill>
              <a:schemeClr val="tx1"/>
            </a:solidFill>
          </a:endParaRPr>
        </a:p>
        <a:p>
          <a:pPr marL="0" lvl="0" indent="0" algn="l" defTabSz="533400">
            <a:lnSpc>
              <a:spcPct val="90000"/>
            </a:lnSpc>
            <a:spcBef>
              <a:spcPct val="0"/>
            </a:spcBef>
            <a:spcAft>
              <a:spcPct val="35000"/>
            </a:spcAft>
            <a:buNone/>
          </a:pPr>
          <a:r>
            <a:rPr lang="en-GB" altLang="es-ES" sz="1200" b="1" kern="1200" dirty="0">
              <a:solidFill>
                <a:schemeClr val="tx1"/>
              </a:solidFill>
            </a:rPr>
            <a:t>The user believes that flowing text and animated images (the most common problem  at the beginning of the web's growth) are probably useless and therefore ignores them</a:t>
          </a:r>
        </a:p>
        <a:p>
          <a:pPr marL="0" lvl="0" indent="0" algn="l" defTabSz="533400">
            <a:lnSpc>
              <a:spcPct val="90000"/>
            </a:lnSpc>
            <a:spcBef>
              <a:spcPct val="0"/>
            </a:spcBef>
            <a:spcAft>
              <a:spcPct val="35000"/>
            </a:spcAft>
            <a:buNone/>
          </a:pPr>
          <a:endParaRPr lang="es-ES" sz="1200" kern="1200" dirty="0">
            <a:solidFill>
              <a:schemeClr val="tx1"/>
            </a:solidFill>
          </a:endParaRPr>
        </a:p>
      </dsp:txBody>
      <dsp:txXfrm>
        <a:off x="36518" y="858901"/>
        <a:ext cx="5883366" cy="675032"/>
      </dsp:txXfrm>
    </dsp:sp>
    <dsp:sp modelId="{7D975CD1-D977-43F8-8929-A4A3459B1776}">
      <dsp:nvSpPr>
        <dsp:cNvPr id="0" name=""/>
        <dsp:cNvSpPr/>
      </dsp:nvSpPr>
      <dsp:spPr>
        <a:xfrm>
          <a:off x="0" y="1611980"/>
          <a:ext cx="5956402" cy="46053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Often this is confirmed because the user finds the screen invaded by scrolling text, which however is an advertisement.</a:t>
          </a:r>
          <a:endParaRPr lang="es-ES" sz="1200" kern="1200" dirty="0">
            <a:solidFill>
              <a:schemeClr val="tx1"/>
            </a:solidFill>
          </a:endParaRPr>
        </a:p>
      </dsp:txBody>
      <dsp:txXfrm>
        <a:off x="22482" y="1634462"/>
        <a:ext cx="5911438" cy="4155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B914-852F-443B-9231-0ADA5FB37583}">
      <dsp:nvSpPr>
        <dsp:cNvPr id="0" name=""/>
        <dsp:cNvSpPr/>
      </dsp:nvSpPr>
      <dsp:spPr>
        <a:xfrm>
          <a:off x="5838" y="38995"/>
          <a:ext cx="1745167" cy="23385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i="1" kern="1200" dirty="0">
              <a:solidFill>
                <a:schemeClr val="tx1"/>
              </a:solidFill>
            </a:rPr>
            <a:t>DIY Interface Controls: LEVEL 2</a:t>
          </a:r>
          <a:endParaRPr lang="es-ES" sz="1200" kern="1200" dirty="0">
            <a:solidFill>
              <a:schemeClr val="tx1"/>
            </a:solidFill>
          </a:endParaRPr>
        </a:p>
      </dsp:txBody>
      <dsp:txXfrm>
        <a:off x="56952" y="90109"/>
        <a:ext cx="1642939" cy="2236364"/>
      </dsp:txXfrm>
    </dsp:sp>
    <dsp:sp modelId="{66DF9375-C9BA-4EC3-9E91-4A464FCCDF7A}">
      <dsp:nvSpPr>
        <dsp:cNvPr id="0" name=""/>
        <dsp:cNvSpPr/>
      </dsp:nvSpPr>
      <dsp:spPr>
        <a:xfrm>
          <a:off x="1925523" y="991891"/>
          <a:ext cx="369975" cy="4328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925523" y="1078451"/>
        <a:ext cx="258983" cy="259681"/>
      </dsp:txXfrm>
    </dsp:sp>
    <dsp:sp modelId="{B2399559-43D6-4A81-99E4-BB7BF3623F1F}">
      <dsp:nvSpPr>
        <dsp:cNvPr id="0" name=""/>
        <dsp:cNvSpPr/>
      </dsp:nvSpPr>
      <dsp:spPr>
        <a:xfrm>
          <a:off x="2449073" y="38995"/>
          <a:ext cx="1745167" cy="2338592"/>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n-GB" altLang="es-ES" sz="1200" b="1" kern="1200" dirty="0">
              <a:solidFill>
                <a:schemeClr val="tx1"/>
              </a:solidFill>
            </a:rPr>
            <a:t>The user expects each interface control to behave according to what it has been           created.</a:t>
          </a:r>
          <a:endParaRPr lang="es-ES" sz="1200" kern="1200" dirty="0">
            <a:solidFill>
              <a:schemeClr val="tx1"/>
            </a:solidFill>
          </a:endParaRPr>
        </a:p>
      </dsp:txBody>
      <dsp:txXfrm>
        <a:off x="2500187" y="90109"/>
        <a:ext cx="1642939" cy="2236364"/>
      </dsp:txXfrm>
    </dsp:sp>
    <dsp:sp modelId="{7972CEB1-8CF2-4040-98F7-40DAC6090906}">
      <dsp:nvSpPr>
        <dsp:cNvPr id="0" name=""/>
        <dsp:cNvSpPr/>
      </dsp:nvSpPr>
      <dsp:spPr>
        <a:xfrm>
          <a:off x="4368757" y="991891"/>
          <a:ext cx="369975" cy="432801"/>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368757" y="1078451"/>
        <a:ext cx="258983" cy="259681"/>
      </dsp:txXfrm>
    </dsp:sp>
    <dsp:sp modelId="{4F8D07E8-9233-4352-92C1-99B6410EC300}">
      <dsp:nvSpPr>
        <dsp:cNvPr id="0" name=""/>
        <dsp:cNvSpPr/>
      </dsp:nvSpPr>
      <dsp:spPr>
        <a:xfrm>
          <a:off x="4892307" y="38995"/>
          <a:ext cx="1745167" cy="2338592"/>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n-GB" altLang="es-ES" sz="1200" b="1" kern="1200" dirty="0">
              <a:solidFill>
                <a:schemeClr val="tx1"/>
              </a:solidFill>
            </a:rPr>
            <a:t>It is therefore necessary for the site designer to adhere to standards of graphical interfaces and use controls (such as scroll bars) with a traditional </a:t>
          </a:r>
          <a:r>
            <a:rPr lang="it-IT" altLang="es-ES" sz="1200" b="1" kern="1200" dirty="0">
              <a:solidFill>
                <a:schemeClr val="tx1"/>
              </a:solidFill>
            </a:rPr>
            <a:t>look. </a:t>
          </a:r>
          <a:r>
            <a:rPr lang="it-IT" altLang="es-ES" sz="1200" b="1" kern="1200" dirty="0" err="1">
              <a:solidFill>
                <a:schemeClr val="tx1"/>
              </a:solidFill>
            </a:rPr>
            <a:t>This</a:t>
          </a:r>
          <a:r>
            <a:rPr lang="it-IT" altLang="es-ES" sz="1200" b="1" kern="1200" dirty="0">
              <a:solidFill>
                <a:schemeClr val="tx1"/>
              </a:solidFill>
            </a:rPr>
            <a:t> </a:t>
          </a:r>
          <a:r>
            <a:rPr lang="it-IT" altLang="es-ES" sz="1200" b="1" kern="1200" dirty="0" err="1">
              <a:solidFill>
                <a:schemeClr val="tx1"/>
              </a:solidFill>
            </a:rPr>
            <a:t>allows</a:t>
          </a:r>
          <a:r>
            <a:rPr lang="it-IT" altLang="es-ES" sz="1200" b="1" kern="1200" dirty="0">
              <a:solidFill>
                <a:schemeClr val="tx1"/>
              </a:solidFill>
            </a:rPr>
            <a:t> the user to </a:t>
          </a:r>
          <a:r>
            <a:rPr lang="it-IT" altLang="es-ES" sz="1200" b="1" kern="1200" dirty="0" err="1">
              <a:solidFill>
                <a:schemeClr val="tx1"/>
              </a:solidFill>
            </a:rPr>
            <a:t>fully</a:t>
          </a:r>
          <a:r>
            <a:rPr lang="it-IT" altLang="es-ES" sz="1200" b="1" kern="1200" dirty="0">
              <a:solidFill>
                <a:schemeClr val="tx1"/>
              </a:solidFill>
            </a:rPr>
            <a:t> </a:t>
          </a:r>
          <a:r>
            <a:rPr lang="it-IT" altLang="es-ES" sz="1200" b="1" kern="1200" dirty="0" err="1">
              <a:solidFill>
                <a:schemeClr val="tx1"/>
              </a:solidFill>
            </a:rPr>
            <a:t>view</a:t>
          </a:r>
          <a:r>
            <a:rPr lang="it-IT" altLang="es-ES" sz="1200" b="1" kern="1200" dirty="0">
              <a:solidFill>
                <a:schemeClr val="tx1"/>
              </a:solidFill>
            </a:rPr>
            <a:t> </a:t>
          </a:r>
          <a:r>
            <a:rPr lang="it-IT" altLang="es-ES" sz="1200" b="1" kern="1200" dirty="0" err="1">
              <a:solidFill>
                <a:schemeClr val="tx1"/>
              </a:solidFill>
            </a:rPr>
            <a:t>what</a:t>
          </a:r>
          <a:r>
            <a:rPr lang="it-IT" altLang="es-ES" sz="1200" b="1" kern="1200" dirty="0">
              <a:solidFill>
                <a:schemeClr val="tx1"/>
              </a:solidFill>
            </a:rPr>
            <a:t> the site </a:t>
          </a:r>
          <a:r>
            <a:rPr lang="it-IT" altLang="es-ES" sz="1200" b="1" kern="1200" dirty="0" err="1">
              <a:solidFill>
                <a:schemeClr val="tx1"/>
              </a:solidFill>
            </a:rPr>
            <a:t>offers</a:t>
          </a:r>
          <a:r>
            <a:rPr lang="it-IT" altLang="es-ES" sz="1200" b="1" kern="1200" dirty="0">
              <a:solidFill>
                <a:schemeClr val="tx1"/>
              </a:solidFill>
            </a:rPr>
            <a:t>.</a:t>
          </a:r>
          <a:endParaRPr lang="es-ES" sz="1200" kern="1200" dirty="0">
            <a:solidFill>
              <a:schemeClr val="tx1"/>
            </a:solidFill>
          </a:endParaRPr>
        </a:p>
      </dsp:txBody>
      <dsp:txXfrm>
        <a:off x="4943421" y="90109"/>
        <a:ext cx="1642939" cy="22363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B3C-A787-429B-AE0D-6D2BE9289346}">
      <dsp:nvSpPr>
        <dsp:cNvPr id="0" name=""/>
        <dsp:cNvSpPr/>
      </dsp:nvSpPr>
      <dsp:spPr>
        <a:xfrm>
          <a:off x="0" y="-28043"/>
          <a:ext cx="1826923" cy="18269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C946B-3F5E-44E7-A29E-2A84FC0A3239}">
      <dsp:nvSpPr>
        <dsp:cNvPr id="0" name=""/>
        <dsp:cNvSpPr/>
      </dsp:nvSpPr>
      <dsp:spPr>
        <a:xfrm>
          <a:off x="913461" y="0"/>
          <a:ext cx="5423242" cy="18269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a:solidFill>
                <a:srgbClr val="FF3399"/>
              </a:solidFill>
            </a:rPr>
            <a:t>High Criticality:</a:t>
          </a:r>
          <a:r>
            <a:rPr lang="en-GB" altLang="es-ES" sz="1200" b="1" i="1" kern="1200" dirty="0"/>
            <a:t> </a:t>
          </a:r>
          <a:r>
            <a:rPr lang="en-GB" altLang="es-ES" sz="1200" b="1" kern="1200" dirty="0"/>
            <a:t>When it causes unacceptable costs to users and / or loss of business, both making it impossible for the user to use the site and causing it to be abandoned.</a:t>
          </a:r>
          <a:endParaRPr lang="es-ES" sz="1200" kern="1200" dirty="0"/>
        </a:p>
      </dsp:txBody>
      <dsp:txXfrm>
        <a:off x="913461" y="0"/>
        <a:ext cx="5423242" cy="548078"/>
      </dsp:txXfrm>
    </dsp:sp>
    <dsp:sp modelId="{AB167609-7395-4BD6-952B-090882AFBD5A}">
      <dsp:nvSpPr>
        <dsp:cNvPr id="0" name=""/>
        <dsp:cNvSpPr/>
      </dsp:nvSpPr>
      <dsp:spPr>
        <a:xfrm>
          <a:off x="319712" y="548078"/>
          <a:ext cx="1187498" cy="11874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831CF-246E-47DB-A9F7-38331DBE6792}">
      <dsp:nvSpPr>
        <dsp:cNvPr id="0" name=""/>
        <dsp:cNvSpPr/>
      </dsp:nvSpPr>
      <dsp:spPr>
        <a:xfrm>
          <a:off x="913461" y="529291"/>
          <a:ext cx="5423242" cy="11874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a:solidFill>
                <a:srgbClr val="FF3399"/>
              </a:solidFill>
            </a:rPr>
            <a:t>Medium Criticality</a:t>
          </a:r>
          <a:r>
            <a:rPr lang="en-GB" altLang="es-ES" sz="1200" b="1" kern="1200" dirty="0">
              <a:solidFill>
                <a:srgbClr val="FF3399"/>
              </a:solidFill>
            </a:rPr>
            <a:t>:</a:t>
          </a:r>
          <a:r>
            <a:rPr lang="en-GB" altLang="es-ES" sz="1200" b="1" kern="1200" dirty="0"/>
            <a:t> If it causes confusion, frustration and loss of some business.</a:t>
          </a:r>
          <a:endParaRPr lang="es-ES" sz="1200" kern="1200" dirty="0"/>
        </a:p>
      </dsp:txBody>
      <dsp:txXfrm>
        <a:off x="913461" y="529291"/>
        <a:ext cx="5423242" cy="548076"/>
      </dsp:txXfrm>
    </dsp:sp>
    <dsp:sp modelId="{B53D318A-17A2-4751-B2B0-0E65F926EDEA}">
      <dsp:nvSpPr>
        <dsp:cNvPr id="0" name=""/>
        <dsp:cNvSpPr/>
      </dsp:nvSpPr>
      <dsp:spPr>
        <a:xfrm>
          <a:off x="639423" y="1096154"/>
          <a:ext cx="548076" cy="5480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0FA7-CBF9-4FC2-BA15-A7205845E9A9}">
      <dsp:nvSpPr>
        <dsp:cNvPr id="0" name=""/>
        <dsp:cNvSpPr/>
      </dsp:nvSpPr>
      <dsp:spPr>
        <a:xfrm>
          <a:off x="913461" y="1096154"/>
          <a:ext cx="5423242" cy="548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altLang="es-ES" sz="1200" b="1" i="1" kern="1200" dirty="0">
              <a:solidFill>
                <a:srgbClr val="FF3399"/>
              </a:solidFill>
            </a:rPr>
            <a:t>Low Criticality: </a:t>
          </a:r>
          <a:r>
            <a:rPr lang="en-GB" altLang="es-ES" sz="1200" b="1" kern="1200" dirty="0"/>
            <a:t>Problems that annoy the user but none of these economically damage the site if taken individually. Many associated low criticality problems push the user to leave the site.</a:t>
          </a:r>
          <a:endParaRPr lang="es-ES" sz="1200" kern="1200" dirty="0"/>
        </a:p>
      </dsp:txBody>
      <dsp:txXfrm>
        <a:off x="913461" y="1096154"/>
        <a:ext cx="5423242" cy="5480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BBBB-F02E-4293-AC24-DCCE01798DB5}">
      <dsp:nvSpPr>
        <dsp:cNvPr id="0" name=""/>
        <dsp:cNvSpPr/>
      </dsp:nvSpPr>
      <dsp:spPr>
        <a:xfrm>
          <a:off x="0" y="6970"/>
          <a:ext cx="5930448" cy="158393"/>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s-ES" sz="1200" kern="1200"/>
        </a:p>
      </dsp:txBody>
      <dsp:txXfrm>
        <a:off x="7732" y="14702"/>
        <a:ext cx="5914984" cy="142929"/>
      </dsp:txXfrm>
    </dsp:sp>
    <dsp:sp modelId="{A58B2C80-022F-412C-AECD-538EDF9FF9F2}">
      <dsp:nvSpPr>
        <dsp:cNvPr id="0" name=""/>
        <dsp:cNvSpPr/>
      </dsp:nvSpPr>
      <dsp:spPr>
        <a:xfrm>
          <a:off x="0" y="160868"/>
          <a:ext cx="5930448" cy="1280812"/>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8829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p>
        <a:p>
          <a:pPr marL="114300" lvl="1" indent="-114300" algn="l" defTabSz="533400">
            <a:lnSpc>
              <a:spcPct val="90000"/>
            </a:lnSpc>
            <a:spcBef>
              <a:spcPct val="0"/>
            </a:spcBef>
            <a:spcAft>
              <a:spcPct val="20000"/>
            </a:spcAft>
            <a:buChar char="•"/>
          </a:pPr>
          <a:r>
            <a:rPr lang="it-IT" altLang="es-ES" sz="1200" b="1" kern="1200" dirty="0"/>
            <a:t>Frequency: </a:t>
          </a:r>
          <a:r>
            <a:rPr lang="it-IT" altLang="es-ES" sz="1200" b="1" kern="1200" dirty="0" err="1"/>
            <a:t>how</a:t>
          </a:r>
          <a:r>
            <a:rPr lang="it-IT" altLang="es-ES" sz="1200" b="1" kern="1200" dirty="0"/>
            <a:t> </a:t>
          </a:r>
          <a:r>
            <a:rPr lang="it-IT" altLang="es-ES" sz="1200" b="1" kern="1200" dirty="0" err="1"/>
            <a:t>many</a:t>
          </a:r>
          <a:r>
            <a:rPr lang="it-IT" altLang="es-ES" sz="1200" b="1" kern="1200" dirty="0"/>
            <a:t> users </a:t>
          </a:r>
          <a:r>
            <a:rPr lang="it-IT" altLang="es-ES" sz="1200" b="1" kern="1200" dirty="0" err="1"/>
            <a:t>will</a:t>
          </a:r>
          <a:r>
            <a:rPr lang="it-IT" altLang="es-ES" sz="1200" b="1" kern="1200" dirty="0"/>
            <a:t> </a:t>
          </a:r>
          <a:r>
            <a:rPr lang="it-IT" altLang="es-ES" sz="1200" b="1" kern="1200" dirty="0" err="1"/>
            <a:t>have</a:t>
          </a:r>
          <a:r>
            <a:rPr lang="it-IT" altLang="es-ES" sz="1200" b="1" kern="1200" dirty="0"/>
            <a:t> the </a:t>
          </a:r>
          <a:r>
            <a:rPr lang="it-IT" altLang="es-ES" sz="1200" b="1" kern="1200" dirty="0" err="1"/>
            <a:t>same</a:t>
          </a:r>
          <a:r>
            <a:rPr lang="it-IT" altLang="es-ES" sz="1200" b="1" kern="1200" dirty="0"/>
            <a:t> </a:t>
          </a:r>
          <a:r>
            <a:rPr lang="it-IT" altLang="es-ES" sz="1200" b="1" kern="1200" dirty="0" err="1"/>
            <a:t>problem</a:t>
          </a:r>
          <a:endParaRPr lang="es-ES" sz="1200" kern="1200" dirty="0"/>
        </a:p>
        <a:p>
          <a:pPr marL="114300" lvl="1" indent="-114300" algn="l" defTabSz="533400">
            <a:lnSpc>
              <a:spcPct val="90000"/>
            </a:lnSpc>
            <a:spcBef>
              <a:spcPct val="0"/>
            </a:spcBef>
            <a:spcAft>
              <a:spcPct val="20000"/>
            </a:spcAft>
            <a:buChar char="•"/>
          </a:pPr>
          <a:r>
            <a:rPr lang="it-IT" altLang="es-ES" sz="1200" b="1" kern="1200" dirty="0"/>
            <a:t>Impact: </a:t>
          </a:r>
          <a:r>
            <a:rPr lang="it-IT" altLang="es-ES" sz="1200" b="1" kern="1200" dirty="0" err="1"/>
            <a:t>if</a:t>
          </a:r>
          <a:r>
            <a:rPr lang="it-IT" altLang="es-ES" sz="1200" b="1" kern="1200" dirty="0"/>
            <a:t> </a:t>
          </a:r>
          <a:r>
            <a:rPr lang="it-IT" altLang="es-ES" sz="1200" b="1" kern="1200" dirty="0" err="1"/>
            <a:t>it</a:t>
          </a:r>
          <a:r>
            <a:rPr lang="it-IT" altLang="es-ES" sz="1200" b="1" kern="1200" dirty="0"/>
            <a:t> </a:t>
          </a:r>
          <a:r>
            <a:rPr lang="it-IT" altLang="es-ES" sz="1200" b="1" kern="1200" dirty="0" err="1"/>
            <a:t>causes</a:t>
          </a:r>
          <a:r>
            <a:rPr lang="it-IT" altLang="es-ES" sz="1200" b="1" kern="1200" dirty="0"/>
            <a:t> an </a:t>
          </a:r>
          <a:r>
            <a:rPr lang="it-IT" altLang="es-ES" sz="1200" b="1" kern="1200" dirty="0" err="1"/>
            <a:t>imperceptible</a:t>
          </a:r>
          <a:r>
            <a:rPr lang="it-IT" altLang="es-ES" sz="1200" b="1" kern="1200" dirty="0"/>
            <a:t> </a:t>
          </a:r>
          <a:r>
            <a:rPr lang="it-IT" altLang="es-ES" sz="1200" b="1" kern="1200" dirty="0" err="1"/>
            <a:t>annoyance</a:t>
          </a:r>
          <a:r>
            <a:rPr lang="it-IT" altLang="es-ES" sz="1200" b="1" kern="1200" dirty="0"/>
            <a:t> or </a:t>
          </a:r>
          <a:r>
            <a:rPr lang="it-IT" altLang="es-ES" sz="1200" b="1" kern="1200" dirty="0" err="1"/>
            <a:t>loss</a:t>
          </a:r>
          <a:r>
            <a:rPr lang="it-IT" altLang="es-ES" sz="1200" b="1" kern="1200" dirty="0"/>
            <a:t> of hours of work, or the user </a:t>
          </a:r>
          <a:r>
            <a:rPr lang="it-IT" altLang="es-ES" sz="1200" b="1" kern="1200" dirty="0" err="1"/>
            <a:t>decides</a:t>
          </a:r>
          <a:r>
            <a:rPr lang="it-IT" altLang="es-ES" sz="1200" b="1" kern="1200" dirty="0"/>
            <a:t> to </a:t>
          </a:r>
          <a:r>
            <a:rPr lang="it-IT" altLang="es-ES" sz="1200" b="1" kern="1200" dirty="0" err="1"/>
            <a:t>leave</a:t>
          </a:r>
          <a:r>
            <a:rPr lang="it-IT" altLang="es-ES" sz="1200" b="1" kern="1200" dirty="0"/>
            <a:t> the site.</a:t>
          </a:r>
        </a:p>
        <a:p>
          <a:pPr marL="114300" lvl="1" indent="-114300" algn="l" defTabSz="533400">
            <a:lnSpc>
              <a:spcPct val="90000"/>
            </a:lnSpc>
            <a:spcBef>
              <a:spcPct val="0"/>
            </a:spcBef>
            <a:spcAft>
              <a:spcPct val="20000"/>
            </a:spcAft>
            <a:buChar char="•"/>
          </a:pPr>
          <a:r>
            <a:rPr lang="it-IT" altLang="es-ES" sz="1200" b="1" kern="1200" dirty="0" err="1"/>
            <a:t>Persistence</a:t>
          </a:r>
          <a:r>
            <a:rPr lang="it-IT" altLang="es-ES" sz="1200" b="1" kern="1200" dirty="0"/>
            <a:t>: </a:t>
          </a:r>
          <a:r>
            <a:rPr lang="it-IT" altLang="es-ES" sz="1200" b="1" kern="1200" dirty="0" err="1"/>
            <a:t>if</a:t>
          </a:r>
          <a:r>
            <a:rPr lang="it-IT" altLang="es-ES" sz="1200" b="1" kern="1200" dirty="0"/>
            <a:t> the </a:t>
          </a:r>
          <a:r>
            <a:rPr lang="it-IT" altLang="es-ES" sz="1200" b="1" kern="1200" dirty="0" err="1"/>
            <a:t>problem</a:t>
          </a:r>
          <a:r>
            <a:rPr lang="it-IT" altLang="es-ES" sz="1200" b="1" kern="1200" dirty="0"/>
            <a:t> </a:t>
          </a:r>
          <a:r>
            <a:rPr lang="it-IT" altLang="es-ES" sz="1200" b="1" kern="1200" dirty="0" err="1"/>
            <a:t>occurs</a:t>
          </a:r>
          <a:r>
            <a:rPr lang="it-IT" altLang="es-ES" sz="1200" b="1" kern="1200" dirty="0"/>
            <a:t> </a:t>
          </a:r>
          <a:r>
            <a:rPr lang="it-IT" altLang="es-ES" sz="1200" b="1" kern="1200" dirty="0" err="1"/>
            <a:t>unatantum</a:t>
          </a:r>
          <a:r>
            <a:rPr lang="it-IT" altLang="es-ES" sz="1200" b="1" kern="1200" dirty="0"/>
            <a:t> or </a:t>
          </a:r>
          <a:r>
            <a:rPr lang="it-IT" altLang="es-ES" sz="1200" b="1" kern="1200" dirty="0" err="1"/>
            <a:t>regularly</a:t>
          </a:r>
          <a:r>
            <a:rPr lang="it-IT" altLang="es-ES" sz="1200" b="1" kern="1200" dirty="0"/>
            <a:t>. </a:t>
          </a:r>
          <a:r>
            <a:rPr lang="it-IT" altLang="es-ES" sz="1200" b="1" kern="1200" dirty="0" err="1"/>
            <a:t>Now</a:t>
          </a:r>
          <a:r>
            <a:rPr lang="it-IT" altLang="es-ES" sz="1200" b="1" kern="1200" dirty="0"/>
            <a:t> a user after </a:t>
          </a:r>
          <a:r>
            <a:rPr lang="it-IT" altLang="es-ES" sz="1200" b="1" kern="1200" dirty="0" err="1"/>
            <a:t>encountering</a:t>
          </a:r>
          <a:r>
            <a:rPr lang="it-IT" altLang="es-ES" sz="1200" b="1" kern="1200" dirty="0"/>
            <a:t> a </a:t>
          </a:r>
          <a:r>
            <a:rPr lang="it-IT" altLang="es-ES" sz="1200" b="1" kern="1200" dirty="0" err="1"/>
            <a:t>problem</a:t>
          </a:r>
          <a:r>
            <a:rPr lang="it-IT" altLang="es-ES" sz="1200" b="1" kern="1200" dirty="0"/>
            <a:t>, </a:t>
          </a:r>
          <a:r>
            <a:rPr lang="it-IT" altLang="es-ES" sz="1200" b="1" kern="1200" dirty="0" err="1"/>
            <a:t>learns</a:t>
          </a:r>
          <a:r>
            <a:rPr lang="it-IT" altLang="es-ES" sz="1200" b="1" kern="1200" dirty="0"/>
            <a:t> to </a:t>
          </a:r>
          <a:r>
            <a:rPr lang="it-IT" altLang="es-ES" sz="1200" b="1" kern="1200" dirty="0" err="1"/>
            <a:t>avoid</a:t>
          </a:r>
          <a:r>
            <a:rPr lang="it-IT" altLang="es-ES" sz="1200" b="1" kern="1200" dirty="0"/>
            <a:t> </a:t>
          </a:r>
          <a:r>
            <a:rPr lang="it-IT" altLang="es-ES" sz="1200" b="1" kern="1200" dirty="0" err="1"/>
            <a:t>it</a:t>
          </a:r>
          <a:r>
            <a:rPr lang="it-IT" altLang="es-ES" sz="1200" b="1" kern="1200" dirty="0"/>
            <a:t>.</a:t>
          </a:r>
        </a:p>
        <a:p>
          <a:pPr marL="114300" lvl="1" indent="-114300" algn="l" defTabSz="533400">
            <a:lnSpc>
              <a:spcPct val="90000"/>
            </a:lnSpc>
            <a:spcBef>
              <a:spcPct val="0"/>
            </a:spcBef>
            <a:spcAft>
              <a:spcPct val="20000"/>
            </a:spcAft>
            <a:buChar char="•"/>
          </a:pPr>
          <a:endParaRPr lang="it-IT" altLang="es-ES" sz="1200" b="1" kern="1200" dirty="0"/>
        </a:p>
      </dsp:txBody>
      <dsp:txXfrm>
        <a:off x="0" y="160868"/>
        <a:ext cx="5930448" cy="12808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3A00-E9B9-4343-9E7B-D1058FE4AB9A}">
      <dsp:nvSpPr>
        <dsp:cNvPr id="0" name=""/>
        <dsp:cNvSpPr/>
      </dsp:nvSpPr>
      <dsp:spPr>
        <a:xfrm>
          <a:off x="0" y="284988"/>
          <a:ext cx="5677535" cy="257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altLang="es-ES" sz="1100" b="1" kern="1200" dirty="0">
              <a:solidFill>
                <a:schemeClr val="tx1"/>
              </a:solidFill>
            </a:rPr>
            <a:t>A site has fewer pages to index</a:t>
          </a:r>
          <a:endParaRPr lang="es-ES" sz="1100" kern="1200" dirty="0">
            <a:solidFill>
              <a:schemeClr val="tx1"/>
            </a:solidFill>
          </a:endParaRPr>
        </a:p>
      </dsp:txBody>
      <dsp:txXfrm>
        <a:off x="12565" y="297553"/>
        <a:ext cx="5652405" cy="232270"/>
      </dsp:txXfrm>
    </dsp:sp>
    <dsp:sp modelId="{0EBD8262-C04D-40DE-8D6B-5BC4E488DD0B}">
      <dsp:nvSpPr>
        <dsp:cNvPr id="0" name=""/>
        <dsp:cNvSpPr/>
      </dsp:nvSpPr>
      <dsp:spPr>
        <a:xfrm>
          <a:off x="0" y="574068"/>
          <a:ext cx="5677535" cy="257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altLang="es-ES" sz="1100" b="1" kern="1200" dirty="0">
              <a:solidFill>
                <a:schemeClr val="tx1"/>
              </a:solidFill>
            </a:rPr>
            <a:t>On a specific site, the user's objectives are clear</a:t>
          </a:r>
          <a:endParaRPr lang="es-ES" sz="1100" kern="1200" dirty="0">
            <a:solidFill>
              <a:schemeClr val="tx1"/>
            </a:solidFill>
          </a:endParaRPr>
        </a:p>
      </dsp:txBody>
      <dsp:txXfrm>
        <a:off x="12565" y="586633"/>
        <a:ext cx="5652405" cy="232270"/>
      </dsp:txXfrm>
    </dsp:sp>
    <dsp:sp modelId="{304322B3-2601-4C73-A243-EA6CB4E8DD34}">
      <dsp:nvSpPr>
        <dsp:cNvPr id="0" name=""/>
        <dsp:cNvSpPr/>
      </dsp:nvSpPr>
      <dsp:spPr>
        <a:xfrm>
          <a:off x="0" y="863148"/>
          <a:ext cx="5677535" cy="257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altLang="es-ES" sz="1100" b="1" kern="1200" dirty="0">
              <a:solidFill>
                <a:schemeClr val="tx1"/>
              </a:solidFill>
            </a:rPr>
            <a:t>Whoever manages the site knows how to identify the most important parts</a:t>
          </a:r>
          <a:endParaRPr lang="es-ES" sz="1100" kern="1200" dirty="0">
            <a:solidFill>
              <a:schemeClr val="tx1"/>
            </a:solidFill>
          </a:endParaRPr>
        </a:p>
      </dsp:txBody>
      <dsp:txXfrm>
        <a:off x="12565" y="875713"/>
        <a:ext cx="5652405" cy="232270"/>
      </dsp:txXfrm>
    </dsp:sp>
    <dsp:sp modelId="{82CC2A8E-F09D-47F1-A2CE-D7EF032B98FA}">
      <dsp:nvSpPr>
        <dsp:cNvPr id="0" name=""/>
        <dsp:cNvSpPr/>
      </dsp:nvSpPr>
      <dsp:spPr>
        <a:xfrm>
          <a:off x="0" y="1152228"/>
          <a:ext cx="5677535" cy="257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altLang="es-ES" sz="1100" b="1" kern="1200" dirty="0">
              <a:solidFill>
                <a:schemeClr val="tx1"/>
              </a:solidFill>
            </a:rPr>
            <a:t>It is known which old and obsolete documents can go to the bottom of the list</a:t>
          </a:r>
          <a:endParaRPr lang="es-ES" sz="1100" kern="1200" dirty="0">
            <a:solidFill>
              <a:schemeClr val="tx1"/>
            </a:solidFill>
          </a:endParaRPr>
        </a:p>
      </dsp:txBody>
      <dsp:txXfrm>
        <a:off x="12565" y="1164793"/>
        <a:ext cx="5652405" cy="232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97F8-2E24-4A6B-B5AB-1E9C2CAC1E18}">
      <dsp:nvSpPr>
        <dsp:cNvPr id="0" name=""/>
        <dsp:cNvSpPr/>
      </dsp:nvSpPr>
      <dsp:spPr>
        <a:xfrm>
          <a:off x="0" y="0"/>
          <a:ext cx="5166320" cy="6739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A site is usable if it has solid and clear content in structure that is easy to query</a:t>
          </a:r>
        </a:p>
      </dsp:txBody>
      <dsp:txXfrm>
        <a:off x="32898" y="32898"/>
        <a:ext cx="5100524" cy="608124"/>
      </dsp:txXfrm>
    </dsp:sp>
    <dsp:sp modelId="{C5DEB833-602D-43EF-AE53-0E43D2021EF0}">
      <dsp:nvSpPr>
        <dsp:cNvPr id="0" name=""/>
        <dsp:cNvSpPr/>
      </dsp:nvSpPr>
      <dsp:spPr>
        <a:xfrm>
          <a:off x="0" y="790504"/>
          <a:ext cx="5166320" cy="673920"/>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Ease of use: this is determined by the user during the first visit to the site and will determine its success</a:t>
          </a:r>
          <a:endParaRPr lang="es-ES" sz="1200" kern="1200" dirty="0">
            <a:solidFill>
              <a:schemeClr val="tx1"/>
            </a:solidFill>
            <a:latin typeface="Arial Rounded MT Bold" panose="020F0704030504030204" pitchFamily="34" charset="0"/>
          </a:endParaRPr>
        </a:p>
      </dsp:txBody>
      <dsp:txXfrm>
        <a:off x="32898" y="823402"/>
        <a:ext cx="5100524" cy="6081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9E04-67DB-480B-BAB0-63B3DFDB0814}">
      <dsp:nvSpPr>
        <dsp:cNvPr id="0" name=""/>
        <dsp:cNvSpPr/>
      </dsp:nvSpPr>
      <dsp:spPr>
        <a:xfrm>
          <a:off x="0" y="198811"/>
          <a:ext cx="6148558" cy="2050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196" tIns="437388" rIns="477196" bIns="85344" numCol="1" spcCol="1270" anchor="t" anchorCtr="0">
          <a:noAutofit/>
        </a:bodyPr>
        <a:lstStyle/>
        <a:p>
          <a:pPr marL="114300" lvl="1" indent="-114300" algn="l" defTabSz="533400">
            <a:lnSpc>
              <a:spcPct val="100000"/>
            </a:lnSpc>
            <a:spcBef>
              <a:spcPct val="0"/>
            </a:spcBef>
            <a:spcAft>
              <a:spcPct val="15000"/>
            </a:spcAft>
            <a:buChar char="•"/>
          </a:pPr>
          <a:endParaRPr lang="es-ES" sz="1200" kern="1200" dirty="0"/>
        </a:p>
        <a:p>
          <a:pPr marL="114300" lvl="1" indent="-114300" algn="l" defTabSz="533400">
            <a:lnSpc>
              <a:spcPct val="100000"/>
            </a:lnSpc>
            <a:spcBef>
              <a:spcPct val="0"/>
            </a:spcBef>
            <a:spcAft>
              <a:spcPct val="15000"/>
            </a:spcAft>
            <a:buChar char="•"/>
          </a:pPr>
          <a:r>
            <a:rPr lang="en-GB" altLang="es-ES" sz="1200" b="1" kern="1200" dirty="0"/>
            <a:t>An internal engine has more information about its documents</a:t>
          </a:r>
          <a:endParaRPr lang="es-ES" sz="1200" kern="1200" dirty="0"/>
        </a:p>
        <a:p>
          <a:pPr marL="114300" lvl="1" indent="-114300" algn="l" defTabSz="533400">
            <a:lnSpc>
              <a:spcPct val="100000"/>
            </a:lnSpc>
            <a:spcBef>
              <a:spcPct val="0"/>
            </a:spcBef>
            <a:spcAft>
              <a:spcPct val="15000"/>
            </a:spcAft>
            <a:buChar char="•"/>
          </a:pPr>
          <a:r>
            <a:rPr lang="en-GB" altLang="es-ES" sz="1200" b="1" kern="1200" dirty="0"/>
            <a:t>The vocabulary of a site is limited and it is easier to find synonyms and typos that match the user's search</a:t>
          </a:r>
        </a:p>
        <a:p>
          <a:pPr marL="114300" lvl="1" indent="-114300" algn="l" defTabSz="533400">
            <a:lnSpc>
              <a:spcPct val="100000"/>
            </a:lnSpc>
            <a:spcBef>
              <a:spcPct val="0"/>
            </a:spcBef>
            <a:spcAft>
              <a:spcPct val="15000"/>
            </a:spcAft>
            <a:buChar char="•"/>
          </a:pPr>
          <a:r>
            <a:rPr lang="en-GB" altLang="es-ES" sz="1200" b="1" kern="1200" dirty="0"/>
            <a:t>The information on a site is controlled and those who manage it can summarize it in a current way</a:t>
          </a:r>
        </a:p>
        <a:p>
          <a:pPr marL="114300" lvl="1" indent="-114300" algn="l" defTabSz="533400">
            <a:lnSpc>
              <a:spcPct val="100000"/>
            </a:lnSpc>
            <a:spcBef>
              <a:spcPct val="0"/>
            </a:spcBef>
            <a:spcAft>
              <a:spcPct val="15000"/>
            </a:spcAft>
            <a:buChar char="•"/>
          </a:pPr>
          <a:r>
            <a:rPr lang="en-GB" altLang="es-ES" sz="1200" b="1" kern="1200" dirty="0"/>
            <a:t>A site's search engine has no competitors looking for a better ranking in the results</a:t>
          </a:r>
          <a:endParaRPr lang="en-GB" altLang="es-ES" sz="3600" b="1" kern="1200" dirty="0"/>
        </a:p>
      </dsp:txBody>
      <dsp:txXfrm>
        <a:off x="0" y="198811"/>
        <a:ext cx="6148558" cy="2050650"/>
      </dsp:txXfrm>
    </dsp:sp>
    <dsp:sp modelId="{EDEBD0F5-B539-4E12-9768-3BD0445C3054}">
      <dsp:nvSpPr>
        <dsp:cNvPr id="0" name=""/>
        <dsp:cNvSpPr/>
      </dsp:nvSpPr>
      <dsp:spPr>
        <a:xfrm>
          <a:off x="307427" y="7826"/>
          <a:ext cx="5239635" cy="619920"/>
        </a:xfrm>
        <a:prstGeom prst="roundRect">
          <a:avLst/>
        </a:prstGeom>
        <a:solidFill>
          <a:schemeClr val="accent4">
            <a:lumMod val="40000"/>
            <a:lumOff val="60000"/>
          </a:schemeClr>
        </a:solidFill>
        <a:ln w="25400" cap="flat" cmpd="sng" algn="ctr">
          <a:solidFill>
            <a:srgbClr val="98DF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81" tIns="0" rIns="162681" bIns="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a:solidFill>
                <a:schemeClr val="tx1"/>
              </a:solidFill>
            </a:rPr>
            <a:t>Why does the search within a site have to be better than that on the generic web?</a:t>
          </a:r>
          <a:endParaRPr lang="es-ES" sz="1200" kern="1200" dirty="0">
            <a:solidFill>
              <a:schemeClr val="tx1"/>
            </a:solidFill>
          </a:endParaRPr>
        </a:p>
      </dsp:txBody>
      <dsp:txXfrm>
        <a:off x="337689" y="38088"/>
        <a:ext cx="5179111" cy="5593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30BB-3CEF-4FD1-AF17-AC965B7B1E4C}">
      <dsp:nvSpPr>
        <dsp:cNvPr id="0" name=""/>
        <dsp:cNvSpPr/>
      </dsp:nvSpPr>
      <dsp:spPr>
        <a:xfrm>
          <a:off x="710" y="323191"/>
          <a:ext cx="1661889" cy="830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altLang="es-ES" sz="1200" b="1" kern="1200" dirty="0">
              <a:solidFill>
                <a:schemeClr val="tx1"/>
              </a:solidFill>
            </a:rPr>
            <a:t>SEO on language</a:t>
          </a:r>
          <a:endParaRPr lang="es-ES" sz="1200" kern="1200" dirty="0">
            <a:solidFill>
              <a:schemeClr val="tx1"/>
            </a:solidFill>
          </a:endParaRPr>
        </a:p>
      </dsp:txBody>
      <dsp:txXfrm>
        <a:off x="25048" y="347529"/>
        <a:ext cx="1613213" cy="782268"/>
      </dsp:txXfrm>
    </dsp:sp>
    <dsp:sp modelId="{A192182F-7B50-4F00-B89B-923E1ED1067E}">
      <dsp:nvSpPr>
        <dsp:cNvPr id="0" name=""/>
        <dsp:cNvSpPr/>
      </dsp:nvSpPr>
      <dsp:spPr>
        <a:xfrm>
          <a:off x="2078071" y="323191"/>
          <a:ext cx="1661889" cy="830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SEO on architecture</a:t>
          </a:r>
          <a:endParaRPr lang="es-ES" sz="1200" kern="1200" dirty="0">
            <a:solidFill>
              <a:schemeClr val="tx1"/>
            </a:solidFill>
          </a:endParaRPr>
        </a:p>
      </dsp:txBody>
      <dsp:txXfrm>
        <a:off x="2102409" y="347529"/>
        <a:ext cx="1613213" cy="782268"/>
      </dsp:txXfrm>
    </dsp:sp>
    <dsp:sp modelId="{8375AE5C-A54A-4E34-9E26-939713B17C15}">
      <dsp:nvSpPr>
        <dsp:cNvPr id="0" name=""/>
        <dsp:cNvSpPr/>
      </dsp:nvSpPr>
      <dsp:spPr>
        <a:xfrm>
          <a:off x="4155432" y="323191"/>
          <a:ext cx="1661889" cy="830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Reputation SEO</a:t>
          </a:r>
          <a:endParaRPr lang="es-ES" sz="1200" kern="1200" dirty="0">
            <a:solidFill>
              <a:schemeClr val="tx1"/>
            </a:solidFill>
          </a:endParaRPr>
        </a:p>
      </dsp:txBody>
      <dsp:txXfrm>
        <a:off x="4179770" y="347529"/>
        <a:ext cx="1613213" cy="782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6ADC-9353-4CFF-892C-5ED02DB22A34}">
      <dsp:nvSpPr>
        <dsp:cNvPr id="0" name=""/>
        <dsp:cNvSpPr/>
      </dsp:nvSpPr>
      <dsp:spPr>
        <a:xfrm>
          <a:off x="0" y="0"/>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Navigation and menus</a:t>
          </a:r>
          <a:endParaRPr lang="es-ES" sz="1200" kern="1200" dirty="0"/>
        </a:p>
      </dsp:txBody>
      <dsp:txXfrm>
        <a:off x="12528" y="12528"/>
        <a:ext cx="3485969" cy="402671"/>
      </dsp:txXfrm>
    </dsp:sp>
    <dsp:sp modelId="{19DF2F7B-C0A6-4D79-BAAE-4E7E67C08F57}">
      <dsp:nvSpPr>
        <dsp:cNvPr id="0" name=""/>
        <dsp:cNvSpPr/>
      </dsp:nvSpPr>
      <dsp:spPr>
        <a:xfrm>
          <a:off x="333631" y="505496"/>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Area or category names</a:t>
          </a:r>
          <a:endParaRPr lang="es-ES" sz="1200" kern="1200" dirty="0"/>
        </a:p>
      </dsp:txBody>
      <dsp:txXfrm>
        <a:off x="346159" y="518024"/>
        <a:ext cx="3346953" cy="402671"/>
      </dsp:txXfrm>
    </dsp:sp>
    <dsp:sp modelId="{110667FD-9B1F-4431-9A6D-F12019C33BB1}">
      <dsp:nvSpPr>
        <dsp:cNvPr id="0" name=""/>
        <dsp:cNvSpPr/>
      </dsp:nvSpPr>
      <dsp:spPr>
        <a:xfrm>
          <a:off x="662284" y="1010992"/>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Link</a:t>
          </a:r>
          <a:endParaRPr lang="es-ES" sz="1200" kern="1200" dirty="0"/>
        </a:p>
      </dsp:txBody>
      <dsp:txXfrm>
        <a:off x="674812" y="1023520"/>
        <a:ext cx="3351932" cy="402671"/>
      </dsp:txXfrm>
    </dsp:sp>
    <dsp:sp modelId="{AEBB59F1-A66C-4952-A909-E1F19F6B580F}">
      <dsp:nvSpPr>
        <dsp:cNvPr id="0" name=""/>
        <dsp:cNvSpPr/>
      </dsp:nvSpPr>
      <dsp:spPr>
        <a:xfrm>
          <a:off x="995916" y="1516488"/>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Information architecture (how an information space is structured).</a:t>
          </a:r>
          <a:endParaRPr lang="es-ES" sz="1200" kern="1200" dirty="0"/>
        </a:p>
      </dsp:txBody>
      <dsp:txXfrm>
        <a:off x="1008444" y="1529016"/>
        <a:ext cx="3346953" cy="402671"/>
      </dsp:txXfrm>
    </dsp:sp>
    <dsp:sp modelId="{137E2567-5B31-4120-96C1-EB8800B0F446}">
      <dsp:nvSpPr>
        <dsp:cNvPr id="0" name=""/>
        <dsp:cNvSpPr/>
      </dsp:nvSpPr>
      <dsp:spPr>
        <a:xfrm>
          <a:off x="3705641" y="327600"/>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68196" y="327600"/>
        <a:ext cx="152912" cy="209212"/>
      </dsp:txXfrm>
    </dsp:sp>
    <dsp:sp modelId="{36D489FF-583E-417B-8F92-8C9F7157A53D}">
      <dsp:nvSpPr>
        <dsp:cNvPr id="0" name=""/>
        <dsp:cNvSpPr/>
      </dsp:nvSpPr>
      <dsp:spPr>
        <a:xfrm>
          <a:off x="4039272" y="833096"/>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101827" y="833096"/>
        <a:ext cx="152912" cy="209212"/>
      </dsp:txXfrm>
    </dsp:sp>
    <dsp:sp modelId="{A832224C-7851-481C-AF4E-8539C7667CAC}">
      <dsp:nvSpPr>
        <dsp:cNvPr id="0" name=""/>
        <dsp:cNvSpPr/>
      </dsp:nvSpPr>
      <dsp:spPr>
        <a:xfrm>
          <a:off x="4367925" y="1338592"/>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430480" y="1338592"/>
        <a:ext cx="152912" cy="2092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42BD1-8DC0-4FF8-A740-79DF3BFBB301}">
      <dsp:nvSpPr>
        <dsp:cNvPr id="0" name=""/>
        <dsp:cNvSpPr/>
      </dsp:nvSpPr>
      <dsp:spPr>
        <a:xfrm>
          <a:off x="0" y="645369"/>
          <a:ext cx="5688632" cy="15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9D32F-0D76-4643-8292-8A781C730E07}">
      <dsp:nvSpPr>
        <dsp:cNvPr id="0" name=""/>
        <dsp:cNvSpPr/>
      </dsp:nvSpPr>
      <dsp:spPr>
        <a:xfrm>
          <a:off x="284153" y="151160"/>
          <a:ext cx="4932035" cy="5827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The structure of a site must correspond to the expectations of those who use it.</a:t>
          </a:r>
          <a:endParaRPr lang="es-ES" sz="1200" kern="1200" dirty="0">
            <a:solidFill>
              <a:schemeClr val="tx1"/>
            </a:solidFill>
          </a:endParaRPr>
        </a:p>
      </dsp:txBody>
      <dsp:txXfrm>
        <a:off x="312601" y="179608"/>
        <a:ext cx="4875139" cy="525873"/>
      </dsp:txXfrm>
    </dsp:sp>
    <dsp:sp modelId="{489EDF02-9507-4398-84B2-B00843BDC331}">
      <dsp:nvSpPr>
        <dsp:cNvPr id="0" name=""/>
        <dsp:cNvSpPr/>
      </dsp:nvSpPr>
      <dsp:spPr>
        <a:xfrm>
          <a:off x="0" y="1323178"/>
          <a:ext cx="5688632" cy="151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02988D76-A7E1-4594-A1FD-5DFFD24CC06B}">
      <dsp:nvSpPr>
        <dsp:cNvPr id="0" name=""/>
        <dsp:cNvSpPr/>
      </dsp:nvSpPr>
      <dsp:spPr>
        <a:xfrm>
          <a:off x="284153" y="828969"/>
          <a:ext cx="4932035" cy="5827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The more natural and obvious the navigation is, the more willingly the user will   return to that website.</a:t>
          </a:r>
          <a:endParaRPr lang="es-ES" sz="1200" kern="1200" dirty="0">
            <a:solidFill>
              <a:schemeClr val="tx1"/>
            </a:solidFill>
          </a:endParaRPr>
        </a:p>
      </dsp:txBody>
      <dsp:txXfrm>
        <a:off x="312601" y="857417"/>
        <a:ext cx="4875139" cy="525873"/>
      </dsp:txXfrm>
    </dsp:sp>
    <dsp:sp modelId="{1402A415-1E4A-4121-9618-773DA39B9C28}">
      <dsp:nvSpPr>
        <dsp:cNvPr id="0" name=""/>
        <dsp:cNvSpPr/>
      </dsp:nvSpPr>
      <dsp:spPr>
        <a:xfrm>
          <a:off x="0" y="2000987"/>
          <a:ext cx="5688632" cy="151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6C65555-BEE6-4A0F-AF3E-FEC1E83C30C0}">
      <dsp:nvSpPr>
        <dsp:cNvPr id="0" name=""/>
        <dsp:cNvSpPr/>
      </dsp:nvSpPr>
      <dsp:spPr>
        <a:xfrm>
          <a:off x="284153" y="1506778"/>
          <a:ext cx="4932035" cy="58276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The IT architecture of a site depends on the specific objectives of that site and its users.</a:t>
          </a:r>
          <a:endParaRPr lang="es-ES" sz="1200" kern="1200" dirty="0">
            <a:solidFill>
              <a:schemeClr val="tx1"/>
            </a:solidFill>
          </a:endParaRPr>
        </a:p>
      </dsp:txBody>
      <dsp:txXfrm>
        <a:off x="312601" y="1535226"/>
        <a:ext cx="4875139" cy="525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1F54-CEEC-4E84-8817-3436893AC2F7}">
      <dsp:nvSpPr>
        <dsp:cNvPr id="0" name=""/>
        <dsp:cNvSpPr/>
      </dsp:nvSpPr>
      <dsp:spPr>
        <a:xfrm>
          <a:off x="1586770" y="0"/>
          <a:ext cx="2308324" cy="230832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99A-A4E0-4B0F-BD54-A629C873F7AF}">
      <dsp:nvSpPr>
        <dsp:cNvPr id="0" name=""/>
        <dsp:cNvSpPr/>
      </dsp:nvSpPr>
      <dsp:spPr>
        <a:xfrm>
          <a:off x="2735973" y="312875"/>
          <a:ext cx="2373574" cy="32821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err="1"/>
            <a:t>There</a:t>
          </a:r>
          <a:r>
            <a:rPr lang="it-IT" altLang="es-ES" sz="1000" b="1" kern="1200" dirty="0"/>
            <a:t> are 4 </a:t>
          </a:r>
          <a:r>
            <a:rPr lang="it-IT" altLang="es-ES" sz="1000" b="1" kern="1200" dirty="0" err="1"/>
            <a:t>basic</a:t>
          </a:r>
          <a:r>
            <a:rPr lang="it-IT" altLang="es-ES" sz="1000" b="1" kern="1200" dirty="0"/>
            <a:t> rules for the text to be </a:t>
          </a:r>
          <a:r>
            <a:rPr lang="it-IT" altLang="es-ES" sz="1000" b="1" kern="1200" dirty="0" err="1"/>
            <a:t>usable</a:t>
          </a:r>
          <a:r>
            <a:rPr lang="it-IT" altLang="es-ES" sz="1000" b="1" kern="1200" dirty="0"/>
            <a:t> and easy:</a:t>
          </a:r>
          <a:endParaRPr lang="es-ES" sz="1000" kern="1200" dirty="0"/>
        </a:p>
      </dsp:txBody>
      <dsp:txXfrm>
        <a:off x="2751995" y="328897"/>
        <a:ext cx="2341530" cy="296170"/>
      </dsp:txXfrm>
    </dsp:sp>
    <dsp:sp modelId="{13094A3E-1D1E-4F06-BE3E-6A548B4E5C70}">
      <dsp:nvSpPr>
        <dsp:cNvPr id="0" name=""/>
        <dsp:cNvSpPr/>
      </dsp:nvSpPr>
      <dsp:spPr>
        <a:xfrm>
          <a:off x="2735973" y="682116"/>
          <a:ext cx="2373574" cy="328214"/>
        </a:xfrm>
        <a:prstGeom prst="round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Use common fonts, size </a:t>
          </a:r>
          <a:r>
            <a:rPr lang="it-IT" altLang="es-ES" sz="1000" b="1" kern="1200" dirty="0" err="1"/>
            <a:t>greater</a:t>
          </a:r>
          <a:r>
            <a:rPr lang="it-IT" altLang="es-ES" sz="1000" b="1" kern="1200" dirty="0"/>
            <a:t> </a:t>
          </a:r>
          <a:r>
            <a:rPr lang="it-IT" altLang="es-ES" sz="1000" b="1" kern="1200" dirty="0" err="1"/>
            <a:t>than</a:t>
          </a:r>
          <a:r>
            <a:rPr lang="it-IT" altLang="es-ES" sz="1000" b="1" kern="1200" dirty="0"/>
            <a:t> or </a:t>
          </a:r>
          <a:r>
            <a:rPr lang="it-IT" altLang="es-ES" sz="1000" b="1" kern="1200" dirty="0" err="1"/>
            <a:t>equal</a:t>
          </a:r>
          <a:r>
            <a:rPr lang="it-IT" altLang="es-ES" sz="1000" b="1" kern="1200" dirty="0"/>
            <a:t> to 10 points</a:t>
          </a:r>
          <a:endParaRPr lang="es-ES" sz="1000" kern="1200" dirty="0"/>
        </a:p>
      </dsp:txBody>
      <dsp:txXfrm>
        <a:off x="2751995" y="698138"/>
        <a:ext cx="2341530" cy="296170"/>
      </dsp:txXfrm>
    </dsp:sp>
    <dsp:sp modelId="{AE1C9C92-B13B-4EE1-A97B-61B2F070CE61}">
      <dsp:nvSpPr>
        <dsp:cNvPr id="0" name=""/>
        <dsp:cNvSpPr/>
      </dsp:nvSpPr>
      <dsp:spPr>
        <a:xfrm>
          <a:off x="2735973" y="1051358"/>
          <a:ext cx="2373574" cy="328214"/>
        </a:xfrm>
        <a:prstGeom prst="round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a:t>
          </a:r>
          <a:r>
            <a:rPr lang="it-IT" altLang="es-ES" sz="1000" b="1" kern="1200" dirty="0" err="1"/>
            <a:t>Avoid</a:t>
          </a:r>
          <a:r>
            <a:rPr lang="it-IT" altLang="es-ES" sz="1000" b="1" kern="1200" dirty="0"/>
            <a:t> </a:t>
          </a:r>
          <a:r>
            <a:rPr lang="it-IT" altLang="es-ES" sz="1000" b="1" kern="1200" dirty="0" err="1"/>
            <a:t>crowded</a:t>
          </a:r>
          <a:r>
            <a:rPr lang="it-IT" altLang="es-ES" sz="1000" b="1" kern="1200" dirty="0"/>
            <a:t> backgrounds</a:t>
          </a:r>
          <a:endParaRPr lang="es-ES" sz="1000" kern="1200" dirty="0"/>
        </a:p>
      </dsp:txBody>
      <dsp:txXfrm>
        <a:off x="2751995" y="1067380"/>
        <a:ext cx="2341530" cy="296170"/>
      </dsp:txXfrm>
    </dsp:sp>
    <dsp:sp modelId="{BDA48A0C-433E-4432-8765-D4413FB3E6C9}">
      <dsp:nvSpPr>
        <dsp:cNvPr id="0" name=""/>
        <dsp:cNvSpPr/>
      </dsp:nvSpPr>
      <dsp:spPr>
        <a:xfrm>
          <a:off x="2735973" y="1420600"/>
          <a:ext cx="2373574" cy="328214"/>
        </a:xfrm>
        <a:prstGeom prst="round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Use black text on a white background</a:t>
          </a:r>
          <a:endParaRPr lang="es-ES" sz="1000" kern="1200" dirty="0"/>
        </a:p>
      </dsp:txBody>
      <dsp:txXfrm>
        <a:off x="2751995" y="1436622"/>
        <a:ext cx="2341530" cy="296170"/>
      </dsp:txXfrm>
    </dsp:sp>
    <dsp:sp modelId="{0A620C9C-C3B4-4C5E-9D05-A903D9AF2134}">
      <dsp:nvSpPr>
        <dsp:cNvPr id="0" name=""/>
        <dsp:cNvSpPr/>
      </dsp:nvSpPr>
      <dsp:spPr>
        <a:xfrm>
          <a:off x="2745884" y="1860552"/>
          <a:ext cx="2365817" cy="328214"/>
        </a:xfrm>
        <a:prstGeom prst="round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a:t>
          </a:r>
          <a:r>
            <a:rPr lang="it-IT" altLang="es-ES" sz="1000" b="1" kern="1200" dirty="0" err="1"/>
            <a:t>Keep</a:t>
          </a:r>
          <a:r>
            <a:rPr lang="it-IT" altLang="es-ES" sz="1000" b="1" kern="1200" dirty="0"/>
            <a:t> scrolling, </a:t>
          </a:r>
          <a:r>
            <a:rPr lang="it-IT" altLang="es-ES" sz="1000" b="1" kern="1200" dirty="0" err="1"/>
            <a:t>uppercase</a:t>
          </a:r>
          <a:r>
            <a:rPr lang="it-IT" altLang="es-ES" sz="1000" b="1" kern="1200" dirty="0"/>
            <a:t>, and graphic text to a minimum. </a:t>
          </a:r>
        </a:p>
      </dsp:txBody>
      <dsp:txXfrm>
        <a:off x="2761906" y="1876574"/>
        <a:ext cx="2333773" cy="2961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4BE6-B3CB-4201-90C8-C71812666ED6}">
      <dsp:nvSpPr>
        <dsp:cNvPr id="0" name=""/>
        <dsp:cNvSpPr/>
      </dsp:nvSpPr>
      <dsp:spPr>
        <a:xfrm>
          <a:off x="0" y="438"/>
          <a:ext cx="5789027" cy="4282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The right degree of contrast has a bearing on the readability of a site.</a:t>
          </a:r>
          <a:endParaRPr lang="es-ES" sz="1200" kern="1200" dirty="0">
            <a:solidFill>
              <a:schemeClr val="tx1"/>
            </a:solidFill>
          </a:endParaRPr>
        </a:p>
      </dsp:txBody>
      <dsp:txXfrm>
        <a:off x="20904" y="21342"/>
        <a:ext cx="5747219" cy="386418"/>
      </dsp:txXfrm>
    </dsp:sp>
    <dsp:sp modelId="{F95FDFBD-F512-4652-AC1C-D491F964C630}">
      <dsp:nvSpPr>
        <dsp:cNvPr id="0" name=""/>
        <dsp:cNvSpPr/>
      </dsp:nvSpPr>
      <dsp:spPr>
        <a:xfrm>
          <a:off x="0" y="442179"/>
          <a:ext cx="5789027" cy="428226"/>
        </a:xfrm>
        <a:prstGeom prst="round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Black text on a white background or similar - easier to read</a:t>
          </a:r>
          <a:endParaRPr lang="es-ES" sz="1200" kern="1200" dirty="0">
            <a:solidFill>
              <a:schemeClr val="tx1"/>
            </a:solidFill>
          </a:endParaRPr>
        </a:p>
      </dsp:txBody>
      <dsp:txXfrm>
        <a:off x="20904" y="463083"/>
        <a:ext cx="5747219" cy="386418"/>
      </dsp:txXfrm>
    </dsp:sp>
    <dsp:sp modelId="{0D815CF0-0A7F-4541-AAFE-2B59742CB020}">
      <dsp:nvSpPr>
        <dsp:cNvPr id="0" name=""/>
        <dsp:cNvSpPr/>
      </dsp:nvSpPr>
      <dsp:spPr>
        <a:xfrm>
          <a:off x="0" y="883920"/>
          <a:ext cx="5789027" cy="428226"/>
        </a:xfrm>
        <a:prstGeom prst="round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solidFill>
                <a:schemeClr val="tx1"/>
              </a:solidFill>
            </a:rPr>
            <a:t>- Avoid combining similar colours: the low contrast causes visual fatigue and is difficult to read</a:t>
          </a:r>
          <a:endParaRPr lang="es-ES" sz="1200" kern="1200" dirty="0">
            <a:solidFill>
              <a:schemeClr val="tx1"/>
            </a:solidFill>
          </a:endParaRPr>
        </a:p>
      </dsp:txBody>
      <dsp:txXfrm>
        <a:off x="20904" y="904824"/>
        <a:ext cx="5747219" cy="386418"/>
      </dsp:txXfrm>
    </dsp:sp>
    <dsp:sp modelId="{F2C853F3-FCAC-4FB8-ABDA-9C953683E76D}">
      <dsp:nvSpPr>
        <dsp:cNvPr id="0" name=""/>
        <dsp:cNvSpPr/>
      </dsp:nvSpPr>
      <dsp:spPr>
        <a:xfrm>
          <a:off x="0" y="1325660"/>
          <a:ext cx="5789027" cy="42822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a:solidFill>
                <a:schemeClr val="tx1"/>
              </a:solidFill>
            </a:rPr>
            <a:t>- NEVER have a crowded background </a:t>
          </a:r>
          <a:endParaRPr lang="en-GB" altLang="es-ES" sz="1200" b="1" kern="1200" dirty="0">
            <a:solidFill>
              <a:schemeClr val="tx1"/>
            </a:solidFill>
          </a:endParaRPr>
        </a:p>
      </dsp:txBody>
      <dsp:txXfrm>
        <a:off x="20904" y="1346564"/>
        <a:ext cx="5747219" cy="3864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E36-D713-48F7-B261-7E31A74484EB}">
      <dsp:nvSpPr>
        <dsp:cNvPr id="0" name=""/>
        <dsp:cNvSpPr/>
      </dsp:nvSpPr>
      <dsp:spPr>
        <a:xfrm>
          <a:off x="0" y="42511"/>
          <a:ext cx="5904000" cy="58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Graphics </a:t>
          </a:r>
          <a:r>
            <a:rPr lang="it-IT" altLang="es-ES" sz="1200" b="1" kern="1200" dirty="0" err="1">
              <a:solidFill>
                <a:schemeClr val="tx1"/>
              </a:solidFill>
            </a:rPr>
            <a:t>increase</a:t>
          </a:r>
          <a:r>
            <a:rPr lang="it-IT" altLang="es-ES" sz="1200" b="1" kern="1200" dirty="0">
              <a:solidFill>
                <a:schemeClr val="tx1"/>
              </a:solidFill>
            </a:rPr>
            <a:t> file size - </a:t>
          </a:r>
          <a:r>
            <a:rPr lang="it-IT" altLang="es-ES" sz="1200" b="1" kern="1200" dirty="0" err="1">
              <a:solidFill>
                <a:schemeClr val="tx1"/>
              </a:solidFill>
            </a:rPr>
            <a:t>many</a:t>
          </a:r>
          <a:r>
            <a:rPr lang="it-IT" altLang="es-ES" sz="1200" b="1" kern="1200" dirty="0">
              <a:solidFill>
                <a:schemeClr val="tx1"/>
              </a:solidFill>
            </a:rPr>
            <a:t> users use </a:t>
          </a:r>
          <a:r>
            <a:rPr lang="it-IT" altLang="es-ES" sz="1200" b="1" kern="1200" dirty="0" err="1">
              <a:solidFill>
                <a:schemeClr val="tx1"/>
              </a:solidFill>
            </a:rPr>
            <a:t>modems</a:t>
          </a:r>
          <a:r>
            <a:rPr lang="it-IT" altLang="es-ES" sz="1200" b="1" kern="1200" dirty="0">
              <a:solidFill>
                <a:schemeClr val="tx1"/>
              </a:solidFill>
            </a:rPr>
            <a:t> and </a:t>
          </a:r>
          <a:r>
            <a:rPr lang="it-IT" altLang="es-ES" sz="1200" b="1" kern="1200" dirty="0" err="1">
              <a:solidFill>
                <a:schemeClr val="tx1"/>
              </a:solidFill>
            </a:rPr>
            <a:t>don't</a:t>
          </a:r>
          <a:r>
            <a:rPr lang="it-IT" altLang="es-ES" sz="1200" b="1" kern="1200" dirty="0">
              <a:solidFill>
                <a:schemeClr val="tx1"/>
              </a:solidFill>
            </a:rPr>
            <a:t> </a:t>
          </a:r>
          <a:r>
            <a:rPr lang="it-IT" altLang="es-ES" sz="1200" b="1" kern="1200" dirty="0" err="1">
              <a:solidFill>
                <a:schemeClr val="tx1"/>
              </a:solidFill>
            </a:rPr>
            <a:t>have</a:t>
          </a:r>
          <a:r>
            <a:rPr lang="it-IT" altLang="es-ES" sz="1200" b="1" kern="1200" dirty="0">
              <a:solidFill>
                <a:schemeClr val="tx1"/>
              </a:solidFill>
            </a:rPr>
            <a:t> </a:t>
          </a:r>
          <a:r>
            <a:rPr lang="it-IT" altLang="es-ES" sz="1200" b="1" kern="1200" dirty="0" err="1">
              <a:solidFill>
                <a:schemeClr val="tx1"/>
              </a:solidFill>
            </a:rPr>
            <a:t>much</a:t>
          </a:r>
          <a:r>
            <a:rPr lang="it-IT" altLang="es-ES" sz="1200" b="1" kern="1200" dirty="0">
              <a:solidFill>
                <a:schemeClr val="tx1"/>
              </a:solidFill>
            </a:rPr>
            <a:t> </a:t>
          </a:r>
          <a:r>
            <a:rPr lang="it-IT" altLang="es-ES" sz="1200" b="1" kern="1200" dirty="0" err="1">
              <a:solidFill>
                <a:schemeClr val="tx1"/>
              </a:solidFill>
            </a:rPr>
            <a:t>patience</a:t>
          </a:r>
          <a:r>
            <a:rPr lang="it-IT" altLang="es-ES" sz="1200" b="1" kern="1200" dirty="0">
              <a:solidFill>
                <a:schemeClr val="tx1"/>
              </a:solidFill>
            </a:rPr>
            <a:t> with slow </a:t>
          </a:r>
          <a:r>
            <a:rPr lang="it-IT" altLang="es-ES" sz="1200" b="1" kern="1200" dirty="0" err="1">
              <a:solidFill>
                <a:schemeClr val="tx1"/>
              </a:solidFill>
            </a:rPr>
            <a:t>sites</a:t>
          </a:r>
          <a:r>
            <a:rPr lang="it-IT" altLang="es-ES" sz="1200" b="1" kern="1200" dirty="0">
              <a:solidFill>
                <a:schemeClr val="tx1"/>
              </a:solidFill>
            </a:rPr>
            <a:t>.</a:t>
          </a:r>
          <a:endParaRPr lang="es-ES" sz="1200" kern="1200" dirty="0">
            <a:solidFill>
              <a:schemeClr val="tx1"/>
            </a:solidFill>
          </a:endParaRPr>
        </a:p>
      </dsp:txBody>
      <dsp:txXfrm>
        <a:off x="28329" y="70840"/>
        <a:ext cx="5847342" cy="523662"/>
      </dsp:txXfrm>
    </dsp:sp>
    <dsp:sp modelId="{E3AACF89-3DBC-4B4E-B41A-13AF6A712BC4}">
      <dsp:nvSpPr>
        <dsp:cNvPr id="0" name=""/>
        <dsp:cNvSpPr/>
      </dsp:nvSpPr>
      <dsp:spPr>
        <a:xfrm>
          <a:off x="0" y="684435"/>
          <a:ext cx="5904000" cy="580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Graphic text </a:t>
          </a:r>
          <a:r>
            <a:rPr lang="it-IT" altLang="es-ES" sz="1200" b="1" kern="1200" dirty="0" err="1">
              <a:solidFill>
                <a:schemeClr val="tx1"/>
              </a:solidFill>
            </a:rPr>
            <a:t>is</a:t>
          </a:r>
          <a:r>
            <a:rPr lang="it-IT" altLang="es-ES" sz="1200" b="1" kern="1200" dirty="0">
              <a:solidFill>
                <a:schemeClr val="tx1"/>
              </a:solidFill>
            </a:rPr>
            <a:t> </a:t>
          </a:r>
          <a:r>
            <a:rPr lang="it-IT" altLang="es-ES" sz="1200" b="1" kern="1200" dirty="0" err="1">
              <a:solidFill>
                <a:schemeClr val="tx1"/>
              </a:solidFill>
            </a:rPr>
            <a:t>not</a:t>
          </a:r>
          <a:r>
            <a:rPr lang="it-IT" altLang="es-ES" sz="1200" b="1" kern="1200" dirty="0">
              <a:solidFill>
                <a:schemeClr val="tx1"/>
              </a:solidFill>
            </a:rPr>
            <a:t> text and </a:t>
          </a:r>
          <a:r>
            <a:rPr lang="it-IT" altLang="es-ES" sz="1200" b="1" kern="1200" dirty="0" err="1">
              <a:solidFill>
                <a:schemeClr val="tx1"/>
              </a:solidFill>
            </a:rPr>
            <a:t>cannot</a:t>
          </a:r>
          <a:r>
            <a:rPr lang="it-IT" altLang="es-ES" sz="1200" b="1" kern="1200" dirty="0">
              <a:solidFill>
                <a:schemeClr val="tx1"/>
              </a:solidFill>
            </a:rPr>
            <a:t> be </a:t>
          </a:r>
          <a:r>
            <a:rPr lang="it-IT" altLang="es-ES" sz="1200" b="1" kern="1200" dirty="0" err="1">
              <a:solidFill>
                <a:schemeClr val="tx1"/>
              </a:solidFill>
            </a:rPr>
            <a:t>searched</a:t>
          </a:r>
          <a:r>
            <a:rPr lang="it-IT" altLang="es-ES" sz="1200" b="1" kern="1200" dirty="0">
              <a:solidFill>
                <a:schemeClr val="tx1"/>
              </a:solidFill>
            </a:rPr>
            <a:t>.</a:t>
          </a:r>
          <a:endParaRPr lang="es-ES" sz="1200" kern="1200" dirty="0">
            <a:solidFill>
              <a:schemeClr val="tx1"/>
            </a:solidFill>
          </a:endParaRPr>
        </a:p>
      </dsp:txBody>
      <dsp:txXfrm>
        <a:off x="28329" y="712764"/>
        <a:ext cx="5847342" cy="523662"/>
      </dsp:txXfrm>
    </dsp:sp>
    <dsp:sp modelId="{D704A04E-89F5-4314-A685-DECA16DD52CC}">
      <dsp:nvSpPr>
        <dsp:cNvPr id="0" name=""/>
        <dsp:cNvSpPr/>
      </dsp:nvSpPr>
      <dsp:spPr>
        <a:xfrm>
          <a:off x="0" y="1354035"/>
          <a:ext cx="5904000" cy="5803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Graphic text </a:t>
          </a:r>
          <a:r>
            <a:rPr lang="it-IT" altLang="es-ES" sz="1200" b="1" kern="1200" dirty="0" err="1">
              <a:solidFill>
                <a:schemeClr val="tx1"/>
              </a:solidFill>
            </a:rPr>
            <a:t>cannot</a:t>
          </a:r>
          <a:r>
            <a:rPr lang="it-IT" altLang="es-ES" sz="1200" b="1" kern="1200" dirty="0">
              <a:solidFill>
                <a:schemeClr val="tx1"/>
              </a:solidFill>
            </a:rPr>
            <a:t> be </a:t>
          </a:r>
          <a:r>
            <a:rPr lang="it-IT" altLang="es-ES" sz="1200" b="1" kern="1200" dirty="0" err="1">
              <a:solidFill>
                <a:schemeClr val="tx1"/>
              </a:solidFill>
            </a:rPr>
            <a:t>enlarged</a:t>
          </a:r>
          <a:r>
            <a:rPr lang="it-IT" altLang="es-ES" sz="1200" b="1" kern="1200" dirty="0">
              <a:solidFill>
                <a:schemeClr val="tx1"/>
              </a:solidFill>
            </a:rPr>
            <a:t>.</a:t>
          </a:r>
          <a:endParaRPr lang="es-ES" sz="1200" kern="1200" dirty="0">
            <a:solidFill>
              <a:schemeClr val="tx1"/>
            </a:solidFill>
          </a:endParaRPr>
        </a:p>
      </dsp:txBody>
      <dsp:txXfrm>
        <a:off x="28329" y="1382364"/>
        <a:ext cx="5847342" cy="5236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912A-E9BC-41F0-8C25-E14A77755B2B}">
      <dsp:nvSpPr>
        <dsp:cNvPr id="0" name=""/>
        <dsp:cNvSpPr/>
      </dsp:nvSpPr>
      <dsp:spPr>
        <a:xfrm>
          <a:off x="0" y="237300"/>
          <a:ext cx="4625565" cy="9450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8995" tIns="312420" rIns="358995" bIns="85344" numCol="1" spcCol="1270" anchor="t" anchorCtr="0">
          <a:noAutofit/>
        </a:bodyPr>
        <a:lstStyle/>
        <a:p>
          <a:pPr marL="114300" lvl="1" indent="-114300" algn="l" defTabSz="533400">
            <a:lnSpc>
              <a:spcPct val="90000"/>
            </a:lnSpc>
            <a:spcBef>
              <a:spcPct val="0"/>
            </a:spcBef>
            <a:spcAft>
              <a:spcPct val="15000"/>
            </a:spcAft>
            <a:buChar char="•"/>
          </a:pPr>
          <a:r>
            <a:rPr lang="it-IT" altLang="es-ES" sz="1200" b="1" i="1" kern="1200" dirty="0" err="1"/>
            <a:t>Avoid</a:t>
          </a:r>
          <a:r>
            <a:rPr lang="it-IT" altLang="es-ES" sz="1200" b="1" i="1" kern="1200" dirty="0"/>
            <a:t> </a:t>
          </a:r>
          <a:r>
            <a:rPr lang="it-IT" altLang="es-ES" sz="1200" b="1" i="1" kern="1200" dirty="0" err="1"/>
            <a:t>jargon</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altLang="es-ES" sz="1200" b="1" i="1" kern="1200" dirty="0" err="1"/>
            <a:t>Avoid</a:t>
          </a:r>
          <a:r>
            <a:rPr lang="it-IT" altLang="es-ES" sz="1200" b="1" i="1" kern="1200" dirty="0"/>
            <a:t> </a:t>
          </a:r>
          <a:r>
            <a:rPr lang="it-IT" altLang="es-ES" sz="1200" b="1" i="1" kern="1200" dirty="0" err="1"/>
            <a:t>acronyms</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altLang="es-ES" sz="1200" b="1" i="1" kern="1200" dirty="0"/>
            <a:t>Put </a:t>
          </a:r>
          <a:r>
            <a:rPr lang="it-IT" altLang="es-ES" sz="1200" b="1" i="1" kern="1200" dirty="0" err="1"/>
            <a:t>aside</a:t>
          </a:r>
          <a:r>
            <a:rPr lang="it-IT" altLang="es-ES" sz="1200" b="1" i="1" kern="1200" dirty="0"/>
            <a:t>: </a:t>
          </a:r>
          <a:r>
            <a:rPr lang="it-IT" altLang="es-ES" sz="1200" b="1" i="1" kern="1200" dirty="0" err="1"/>
            <a:t>sarcasm</a:t>
          </a:r>
          <a:r>
            <a:rPr lang="it-IT" altLang="es-ES" sz="1200" b="1" i="1" kern="1200" dirty="0"/>
            <a:t> </a:t>
          </a:r>
          <a:r>
            <a:rPr lang="it-IT" altLang="es-ES" sz="1200" b="1" i="1" kern="1200" dirty="0" err="1"/>
            <a:t>puns</a:t>
          </a:r>
          <a:r>
            <a:rPr lang="it-IT" altLang="es-ES" sz="1200" b="1" i="1" kern="1200" dirty="0"/>
            <a:t> and clichés.</a:t>
          </a:r>
          <a:endParaRPr lang="es-ES" sz="1200" kern="1200" dirty="0">
            <a:solidFill>
              <a:schemeClr val="tx1"/>
            </a:solidFill>
          </a:endParaRPr>
        </a:p>
      </dsp:txBody>
      <dsp:txXfrm>
        <a:off x="0" y="237300"/>
        <a:ext cx="4625565" cy="945000"/>
      </dsp:txXfrm>
    </dsp:sp>
    <dsp:sp modelId="{5D277F2F-20EF-4C6B-89E6-2D49DCD00E58}">
      <dsp:nvSpPr>
        <dsp:cNvPr id="0" name=""/>
        <dsp:cNvSpPr/>
      </dsp:nvSpPr>
      <dsp:spPr>
        <a:xfrm>
          <a:off x="231278" y="18954"/>
          <a:ext cx="3237895" cy="442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666750">
            <a:lnSpc>
              <a:spcPct val="90000"/>
            </a:lnSpc>
            <a:spcBef>
              <a:spcPct val="0"/>
            </a:spcBef>
            <a:spcAft>
              <a:spcPct val="35000"/>
            </a:spcAft>
            <a:buNone/>
          </a:pPr>
          <a:endParaRPr lang="es-ES" sz="1500" kern="1200"/>
        </a:p>
      </dsp:txBody>
      <dsp:txXfrm>
        <a:off x="252894" y="40570"/>
        <a:ext cx="3194663" cy="399568"/>
      </dsp:txXfrm>
    </dsp:sp>
    <dsp:sp modelId="{C62BB0A3-5600-4D18-93F3-3551AC977FC7}">
      <dsp:nvSpPr>
        <dsp:cNvPr id="0" name=""/>
        <dsp:cNvSpPr/>
      </dsp:nvSpPr>
      <dsp:spPr>
        <a:xfrm>
          <a:off x="0" y="1487755"/>
          <a:ext cx="4625565" cy="3780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1EB466A3-1C27-44F1-A86A-A1A87FBDCB52}">
      <dsp:nvSpPr>
        <dsp:cNvPr id="0" name=""/>
        <dsp:cNvSpPr/>
      </dsp:nvSpPr>
      <dsp:spPr>
        <a:xfrm>
          <a:off x="231052" y="1266355"/>
          <a:ext cx="4271206" cy="442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They</a:t>
          </a:r>
          <a:r>
            <a:rPr lang="it-IT" altLang="es-ES" sz="1200" b="1" kern="1200" dirty="0">
              <a:solidFill>
                <a:schemeClr val="tx1"/>
              </a:solidFill>
            </a:rPr>
            <a:t> </a:t>
          </a:r>
          <a:r>
            <a:rPr lang="it-IT" altLang="es-ES" sz="1200" b="1" kern="1200" dirty="0" err="1">
              <a:solidFill>
                <a:schemeClr val="tx1"/>
              </a:solidFill>
            </a:rPr>
            <a:t>annoy</a:t>
          </a:r>
          <a:r>
            <a:rPr lang="it-IT" altLang="es-ES" sz="1200" b="1" kern="1200" dirty="0">
              <a:solidFill>
                <a:schemeClr val="tx1"/>
              </a:solidFill>
            </a:rPr>
            <a:t> the user and are a </a:t>
          </a:r>
          <a:r>
            <a:rPr lang="it-IT" altLang="es-ES" sz="1200" b="1" kern="1200" dirty="0" err="1">
              <a:solidFill>
                <a:schemeClr val="tx1"/>
              </a:solidFill>
            </a:rPr>
            <a:t>waste</a:t>
          </a:r>
          <a:r>
            <a:rPr lang="it-IT" altLang="es-ES" sz="1200" b="1" kern="1200" dirty="0">
              <a:solidFill>
                <a:schemeClr val="tx1"/>
              </a:solidFill>
            </a:rPr>
            <a:t> of time</a:t>
          </a:r>
        </a:p>
      </dsp:txBody>
      <dsp:txXfrm>
        <a:off x="252668" y="1287971"/>
        <a:ext cx="4227974"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2978-BF08-4DFB-B13B-2FE060968085}">
      <dsp:nvSpPr>
        <dsp:cNvPr id="0" name=""/>
        <dsp:cNvSpPr/>
      </dsp:nvSpPr>
      <dsp:spPr>
        <a:xfrm>
          <a:off x="2736304" y="986165"/>
          <a:ext cx="1935955" cy="335992"/>
        </a:xfrm>
        <a:custGeom>
          <a:avLst/>
          <a:gdLst/>
          <a:ahLst/>
          <a:cxnLst/>
          <a:rect l="0" t="0" r="0" b="0"/>
          <a:pathLst>
            <a:path>
              <a:moveTo>
                <a:pt x="0" y="0"/>
              </a:moveTo>
              <a:lnTo>
                <a:pt x="0" y="167996"/>
              </a:lnTo>
              <a:lnTo>
                <a:pt x="1935955" y="167996"/>
              </a:lnTo>
              <a:lnTo>
                <a:pt x="1935955"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E330-CE6B-4E8E-AA8C-D77A725F70BB}">
      <dsp:nvSpPr>
        <dsp:cNvPr id="0" name=""/>
        <dsp:cNvSpPr/>
      </dsp:nvSpPr>
      <dsp:spPr>
        <a:xfrm>
          <a:off x="2690584" y="986165"/>
          <a:ext cx="91440" cy="335992"/>
        </a:xfrm>
        <a:custGeom>
          <a:avLst/>
          <a:gdLst/>
          <a:ahLst/>
          <a:cxnLst/>
          <a:rect l="0" t="0" r="0" b="0"/>
          <a:pathLst>
            <a:path>
              <a:moveTo>
                <a:pt x="45720" y="0"/>
              </a:moveTo>
              <a:lnTo>
                <a:pt x="4572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0336-F1D1-4DCE-BB69-E036A229B05E}">
      <dsp:nvSpPr>
        <dsp:cNvPr id="0" name=""/>
        <dsp:cNvSpPr/>
      </dsp:nvSpPr>
      <dsp:spPr>
        <a:xfrm>
          <a:off x="800348" y="986165"/>
          <a:ext cx="1935955" cy="335992"/>
        </a:xfrm>
        <a:custGeom>
          <a:avLst/>
          <a:gdLst/>
          <a:ahLst/>
          <a:cxnLst/>
          <a:rect l="0" t="0" r="0" b="0"/>
          <a:pathLst>
            <a:path>
              <a:moveTo>
                <a:pt x="1935955" y="0"/>
              </a:moveTo>
              <a:lnTo>
                <a:pt x="1935955" y="167996"/>
              </a:lnTo>
              <a:lnTo>
                <a:pt x="0" y="167996"/>
              </a:lnTo>
              <a:lnTo>
                <a:pt x="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F655-FBF8-4FE2-AFD6-C43CA70CB53B}">
      <dsp:nvSpPr>
        <dsp:cNvPr id="0" name=""/>
        <dsp:cNvSpPr/>
      </dsp:nvSpPr>
      <dsp:spPr>
        <a:xfrm>
          <a:off x="1936322" y="186184"/>
          <a:ext cx="1599962" cy="799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To </a:t>
          </a:r>
          <a:r>
            <a:rPr lang="it-IT" altLang="es-ES" sz="1200" b="1" kern="1200" dirty="0" err="1">
              <a:solidFill>
                <a:schemeClr val="tx1"/>
              </a:solidFill>
            </a:rPr>
            <a:t>leave</a:t>
          </a:r>
          <a:r>
            <a:rPr lang="it-IT" altLang="es-ES" sz="1200" b="1" kern="1200" dirty="0">
              <a:solidFill>
                <a:schemeClr val="tx1"/>
              </a:solidFill>
            </a:rPr>
            <a:t> the user on </a:t>
          </a:r>
          <a:r>
            <a:rPr lang="it-IT" altLang="es-ES" sz="1200" b="1" kern="1200" dirty="0" err="1">
              <a:solidFill>
                <a:schemeClr val="tx1"/>
              </a:solidFill>
            </a:rPr>
            <a:t>their</a:t>
          </a:r>
          <a:r>
            <a:rPr lang="it-IT" altLang="es-ES" sz="1200" b="1" kern="1200" dirty="0">
              <a:solidFill>
                <a:schemeClr val="tx1"/>
              </a:solidFill>
            </a:rPr>
            <a:t> site for </a:t>
          </a:r>
          <a:r>
            <a:rPr lang="it-IT" altLang="es-ES" sz="1200" b="1" kern="1200" dirty="0" err="1">
              <a:solidFill>
                <a:schemeClr val="tx1"/>
              </a:solidFill>
            </a:rPr>
            <a:t>longer</a:t>
          </a:r>
          <a:endParaRPr lang="es-ES" sz="1200" kern="1200" dirty="0">
            <a:solidFill>
              <a:schemeClr val="tx1"/>
            </a:solidFill>
          </a:endParaRPr>
        </a:p>
      </dsp:txBody>
      <dsp:txXfrm>
        <a:off x="1936322" y="186184"/>
        <a:ext cx="1599962" cy="799981"/>
      </dsp:txXfrm>
    </dsp:sp>
    <dsp:sp modelId="{1EAFCE7C-9FBF-4B3D-9C9C-CA66D0940FC3}">
      <dsp:nvSpPr>
        <dsp:cNvPr id="0" name=""/>
        <dsp:cNvSpPr/>
      </dsp:nvSpPr>
      <dsp:spPr>
        <a:xfrm>
          <a:off x="36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Spread </a:t>
          </a:r>
          <a:r>
            <a:rPr lang="it-IT" altLang="es-ES" sz="1200" b="1" kern="1200" dirty="0" err="1">
              <a:solidFill>
                <a:schemeClr val="tx1"/>
              </a:solidFill>
            </a:rPr>
            <a:t>content</a:t>
          </a:r>
          <a:r>
            <a:rPr lang="it-IT" altLang="es-ES" sz="1200" b="1" kern="1200" dirty="0">
              <a:solidFill>
                <a:schemeClr val="tx1"/>
              </a:solidFill>
            </a:rPr>
            <a:t> </a:t>
          </a:r>
          <a:r>
            <a:rPr lang="it-IT" altLang="es-ES" sz="1200" b="1" kern="1200" dirty="0" err="1">
              <a:solidFill>
                <a:schemeClr val="tx1"/>
              </a:solidFill>
            </a:rPr>
            <a:t>across</a:t>
          </a:r>
          <a:r>
            <a:rPr lang="it-IT" altLang="es-ES" sz="1200" b="1" kern="1200" dirty="0">
              <a:solidFill>
                <a:schemeClr val="tx1"/>
              </a:solidFill>
            </a:rPr>
            <a:t> multiple p</a:t>
          </a:r>
          <a:endParaRPr lang="es-ES" sz="1200" kern="1200" dirty="0">
            <a:solidFill>
              <a:schemeClr val="tx1"/>
            </a:solidFill>
          </a:endParaRPr>
        </a:p>
      </dsp:txBody>
      <dsp:txXfrm>
        <a:off x="367" y="1322158"/>
        <a:ext cx="1599962" cy="799981"/>
      </dsp:txXfrm>
    </dsp:sp>
    <dsp:sp modelId="{90199152-45FA-446A-924F-A2DD7615897C}">
      <dsp:nvSpPr>
        <dsp:cNvPr id="0" name=""/>
        <dsp:cNvSpPr/>
      </dsp:nvSpPr>
      <dsp:spPr>
        <a:xfrm>
          <a:off x="1936322"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Starting</a:t>
          </a:r>
          <a:r>
            <a:rPr lang="it-IT" altLang="es-ES" sz="1200" b="1" kern="1200" dirty="0">
              <a:solidFill>
                <a:schemeClr val="tx1"/>
              </a:solidFill>
            </a:rPr>
            <a:t> from key points</a:t>
          </a:r>
          <a:endParaRPr lang="es-ES" sz="1200" kern="1200" dirty="0">
            <a:solidFill>
              <a:schemeClr val="tx1"/>
            </a:solidFill>
          </a:endParaRPr>
        </a:p>
      </dsp:txBody>
      <dsp:txXfrm>
        <a:off x="1936322" y="1322158"/>
        <a:ext cx="1599962" cy="799981"/>
      </dsp:txXfrm>
    </dsp:sp>
    <dsp:sp modelId="{BD6B94E3-C892-47A7-8CDD-ED49683A0BAF}">
      <dsp:nvSpPr>
        <dsp:cNvPr id="0" name=""/>
        <dsp:cNvSpPr/>
      </dsp:nvSpPr>
      <dsp:spPr>
        <a:xfrm>
          <a:off x="387227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Get</a:t>
          </a:r>
          <a:r>
            <a:rPr lang="it-IT" altLang="es-ES" sz="1200" b="1" kern="1200" dirty="0">
              <a:solidFill>
                <a:schemeClr val="tx1"/>
              </a:solidFill>
            </a:rPr>
            <a:t> </a:t>
          </a:r>
          <a:r>
            <a:rPr lang="it-IT" altLang="es-ES" sz="1200" b="1" kern="1200" dirty="0" err="1">
              <a:solidFill>
                <a:schemeClr val="tx1"/>
              </a:solidFill>
            </a:rPr>
            <a:t>into</a:t>
          </a:r>
          <a:r>
            <a:rPr lang="it-IT" altLang="es-ES" sz="1200" b="1" kern="1200" dirty="0">
              <a:solidFill>
                <a:schemeClr val="tx1"/>
              </a:solidFill>
            </a:rPr>
            <a:t> the </a:t>
          </a:r>
          <a:r>
            <a:rPr lang="it-IT" altLang="es-ES" sz="1200" b="1" kern="1200" dirty="0" err="1">
              <a:solidFill>
                <a:schemeClr val="tx1"/>
              </a:solidFill>
            </a:rPr>
            <a:t>details</a:t>
          </a:r>
          <a:r>
            <a:rPr lang="it-IT" altLang="es-ES" sz="1200" b="1" kern="1200" dirty="0">
              <a:solidFill>
                <a:schemeClr val="tx1"/>
              </a:solidFill>
            </a:rPr>
            <a:t> </a:t>
          </a:r>
          <a:r>
            <a:rPr lang="it-IT" altLang="es-ES" sz="1200" b="1" kern="1200" dirty="0" err="1">
              <a:solidFill>
                <a:schemeClr val="tx1"/>
              </a:solidFill>
            </a:rPr>
            <a:t>easily</a:t>
          </a:r>
          <a:endParaRPr lang="es-ES" sz="1200" kern="1200" dirty="0">
            <a:solidFill>
              <a:schemeClr val="tx1"/>
            </a:solidFill>
          </a:endParaRPr>
        </a:p>
      </dsp:txBody>
      <dsp:txXfrm>
        <a:off x="3872277" y="1322158"/>
        <a:ext cx="1599962" cy="7999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0510-5F7F-4070-AC79-0FCCBADC56BD}">
      <dsp:nvSpPr>
        <dsp:cNvPr id="0" name=""/>
        <dsp:cNvSpPr/>
      </dsp:nvSpPr>
      <dsp:spPr>
        <a:xfrm>
          <a:off x="-2725675" y="-420322"/>
          <a:ext cx="3252982" cy="3252982"/>
        </a:xfrm>
        <a:prstGeom prst="blockArc">
          <a:avLst>
            <a:gd name="adj1" fmla="val 18900000"/>
            <a:gd name="adj2" fmla="val 2700000"/>
            <a:gd name="adj3" fmla="val 6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5D8F-F8D1-45AA-8DDD-253FC299383F}">
      <dsp:nvSpPr>
        <dsp:cNvPr id="0" name=""/>
        <dsp:cNvSpPr/>
      </dsp:nvSpPr>
      <dsp:spPr>
        <a:xfrm>
          <a:off x="231914" y="150722"/>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Highlight the keywords</a:t>
          </a:r>
          <a:endParaRPr lang="es-ES" sz="1200" kern="1200" dirty="0">
            <a:solidFill>
              <a:schemeClr val="tx1"/>
            </a:solidFill>
          </a:endParaRPr>
        </a:p>
      </dsp:txBody>
      <dsp:txXfrm>
        <a:off x="231914" y="150722"/>
        <a:ext cx="5418879" cy="301638"/>
      </dsp:txXfrm>
    </dsp:sp>
    <dsp:sp modelId="{0F676105-D27C-453A-92E5-72B9E9FABC4C}">
      <dsp:nvSpPr>
        <dsp:cNvPr id="0" name=""/>
        <dsp:cNvSpPr/>
      </dsp:nvSpPr>
      <dsp:spPr>
        <a:xfrm>
          <a:off x="43390" y="11301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06F9B-F56A-48A6-8D25-AC5CD0D55C1A}">
      <dsp:nvSpPr>
        <dsp:cNvPr id="0" name=""/>
        <dsp:cNvSpPr/>
      </dsp:nvSpPr>
      <dsp:spPr>
        <a:xfrm>
          <a:off x="448060" y="603036"/>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Short, </a:t>
          </a:r>
          <a:r>
            <a:rPr lang="it-IT" altLang="es-ES" sz="1200" b="1" kern="1200" dirty="0" err="1">
              <a:solidFill>
                <a:schemeClr val="tx1"/>
              </a:solidFill>
            </a:rPr>
            <a:t>descriptive</a:t>
          </a:r>
          <a:r>
            <a:rPr lang="it-IT" altLang="es-ES" sz="1200" b="1" kern="1200" dirty="0">
              <a:solidFill>
                <a:schemeClr val="tx1"/>
              </a:solidFill>
            </a:rPr>
            <a:t> </a:t>
          </a:r>
          <a:r>
            <a:rPr lang="it-IT" altLang="es-ES" sz="1200" b="1" kern="1200" dirty="0" err="1">
              <a:solidFill>
                <a:schemeClr val="tx1"/>
              </a:solidFill>
            </a:rPr>
            <a:t>titles</a:t>
          </a:r>
          <a:r>
            <a:rPr lang="it-IT" altLang="es-ES" sz="1200" b="1" kern="1200" dirty="0">
              <a:solidFill>
                <a:schemeClr val="tx1"/>
              </a:solidFill>
            </a:rPr>
            <a:t> and </a:t>
          </a:r>
          <a:r>
            <a:rPr lang="it-IT" altLang="es-ES" sz="1200" b="1" kern="1200" dirty="0" err="1">
              <a:solidFill>
                <a:schemeClr val="tx1"/>
              </a:solidFill>
            </a:rPr>
            <a:t>headings</a:t>
          </a:r>
          <a:endParaRPr lang="es-ES" sz="1200" kern="1200" dirty="0">
            <a:solidFill>
              <a:schemeClr val="tx1"/>
            </a:solidFill>
          </a:endParaRPr>
        </a:p>
      </dsp:txBody>
      <dsp:txXfrm>
        <a:off x="448060" y="603036"/>
        <a:ext cx="5202733" cy="301638"/>
      </dsp:txXfrm>
    </dsp:sp>
    <dsp:sp modelId="{58B9B2A9-B923-44AB-B826-EDD5385640D6}">
      <dsp:nvSpPr>
        <dsp:cNvPr id="0" name=""/>
        <dsp:cNvSpPr/>
      </dsp:nvSpPr>
      <dsp:spPr>
        <a:xfrm>
          <a:off x="259535" y="56533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C157-CDAF-4CB3-AC8D-8EC1A31FF181}">
      <dsp:nvSpPr>
        <dsp:cNvPr id="0" name=""/>
        <dsp:cNvSpPr/>
      </dsp:nvSpPr>
      <dsp:spPr>
        <a:xfrm>
          <a:off x="514399" y="1055349"/>
          <a:ext cx="5136394"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err="1">
              <a:solidFill>
                <a:schemeClr val="tx1"/>
              </a:solidFill>
            </a:rPr>
            <a:t>Bulleted</a:t>
          </a:r>
          <a:r>
            <a:rPr lang="it-IT" altLang="es-ES" sz="1200" b="1" kern="1200" dirty="0">
              <a:solidFill>
                <a:schemeClr val="tx1"/>
              </a:solidFill>
            </a:rPr>
            <a:t> and </a:t>
          </a:r>
          <a:r>
            <a:rPr lang="it-IT" altLang="es-ES" sz="1200" b="1" kern="1200" dirty="0" err="1">
              <a:solidFill>
                <a:schemeClr val="tx1"/>
              </a:solidFill>
            </a:rPr>
            <a:t>numbered</a:t>
          </a:r>
          <a:r>
            <a:rPr lang="it-IT" altLang="es-ES" sz="1200" b="1" kern="1200" dirty="0">
              <a:solidFill>
                <a:schemeClr val="tx1"/>
              </a:solidFill>
            </a:rPr>
            <a:t> lists</a:t>
          </a:r>
          <a:endParaRPr lang="es-ES" sz="1200" kern="1200" dirty="0">
            <a:solidFill>
              <a:schemeClr val="tx1"/>
            </a:solidFill>
          </a:endParaRPr>
        </a:p>
      </dsp:txBody>
      <dsp:txXfrm>
        <a:off x="514399" y="1055349"/>
        <a:ext cx="5136394" cy="301638"/>
      </dsp:txXfrm>
    </dsp:sp>
    <dsp:sp modelId="{67C1A7B8-BB22-4A83-B88E-A2FEB102ABCB}">
      <dsp:nvSpPr>
        <dsp:cNvPr id="0" name=""/>
        <dsp:cNvSpPr/>
      </dsp:nvSpPr>
      <dsp:spPr>
        <a:xfrm>
          <a:off x="325875" y="1017644"/>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D43A-AE52-4B42-90CC-16788F3E1D35}">
      <dsp:nvSpPr>
        <dsp:cNvPr id="0" name=""/>
        <dsp:cNvSpPr/>
      </dsp:nvSpPr>
      <dsp:spPr>
        <a:xfrm>
          <a:off x="448060" y="1507663"/>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Short </a:t>
          </a:r>
          <a:r>
            <a:rPr lang="it-IT" altLang="es-ES" sz="1200" b="1" kern="1200" dirty="0" err="1">
              <a:solidFill>
                <a:schemeClr val="tx1"/>
              </a:solidFill>
            </a:rPr>
            <a:t>paragraphs</a:t>
          </a:r>
          <a:endParaRPr lang="es-ES" sz="1200" kern="1200" dirty="0">
            <a:solidFill>
              <a:schemeClr val="tx1"/>
            </a:solidFill>
          </a:endParaRPr>
        </a:p>
      </dsp:txBody>
      <dsp:txXfrm>
        <a:off x="448060" y="1507663"/>
        <a:ext cx="5202733" cy="301638"/>
      </dsp:txXfrm>
    </dsp:sp>
    <dsp:sp modelId="{FD65C48A-1B36-4CA0-84FF-99A3C54147BF}">
      <dsp:nvSpPr>
        <dsp:cNvPr id="0" name=""/>
        <dsp:cNvSpPr/>
      </dsp:nvSpPr>
      <dsp:spPr>
        <a:xfrm>
          <a:off x="259535" y="146995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95BB-F04C-4EA1-B69B-F5323CDCD0E7}">
      <dsp:nvSpPr>
        <dsp:cNvPr id="0" name=""/>
        <dsp:cNvSpPr/>
      </dsp:nvSpPr>
      <dsp:spPr>
        <a:xfrm>
          <a:off x="231914" y="1959976"/>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State the concept of the page in the first </a:t>
          </a:r>
          <a:r>
            <a:rPr lang="it-IT" altLang="es-ES" sz="1200" b="1" kern="1200" dirty="0" err="1">
              <a:solidFill>
                <a:schemeClr val="tx1"/>
              </a:solidFill>
            </a:rPr>
            <a:t>few</a:t>
          </a:r>
          <a:r>
            <a:rPr lang="it-IT" altLang="es-ES" sz="1200" b="1" kern="1200" dirty="0">
              <a:solidFill>
                <a:schemeClr val="tx1"/>
              </a:solidFill>
            </a:rPr>
            <a:t> lines</a:t>
          </a:r>
          <a:endParaRPr lang="es-ES" sz="1200" kern="1200" dirty="0">
            <a:solidFill>
              <a:schemeClr val="tx1"/>
            </a:solidFill>
          </a:endParaRPr>
        </a:p>
      </dsp:txBody>
      <dsp:txXfrm>
        <a:off x="231914" y="1959976"/>
        <a:ext cx="5418879" cy="301638"/>
      </dsp:txXfrm>
    </dsp:sp>
    <dsp:sp modelId="{F871452E-D99F-4EE3-98D8-1ED2C2DB7B2F}">
      <dsp:nvSpPr>
        <dsp:cNvPr id="0" name=""/>
        <dsp:cNvSpPr/>
      </dsp:nvSpPr>
      <dsp:spPr>
        <a:xfrm>
          <a:off x="43390" y="192227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8179-E6F1-4B51-BDE7-FD252AA2868E}">
      <dsp:nvSpPr>
        <dsp:cNvPr id="0" name=""/>
        <dsp:cNvSpPr/>
      </dsp:nvSpPr>
      <dsp:spPr>
        <a:xfrm>
          <a:off x="478331" y="0"/>
          <a:ext cx="5421090" cy="1944216"/>
        </a:xfrm>
        <a:prstGeom prst="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968CE002-AB25-4D88-ADCE-0A5E6BC658E2}">
      <dsp:nvSpPr>
        <dsp:cNvPr id="0" name=""/>
        <dsp:cNvSpPr/>
      </dsp:nvSpPr>
      <dsp:spPr>
        <a:xfrm>
          <a:off x="3114" y="540507"/>
          <a:ext cx="2055330" cy="86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en-GB" sz="1200" b="1" kern="1200" dirty="0">
              <a:solidFill>
                <a:schemeClr val="tx1"/>
              </a:solidFill>
            </a:rPr>
            <a:t>The more experienced a user is in browsing online, the less time they spend on a site.</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45252" y="582645"/>
        <a:ext cx="1971054" cy="778924"/>
      </dsp:txXfrm>
    </dsp:sp>
    <dsp:sp modelId="{404372A0-A4FD-47DB-8154-FD91D939F84A}">
      <dsp:nvSpPr>
        <dsp:cNvPr id="0" name=""/>
        <dsp:cNvSpPr/>
      </dsp:nvSpPr>
      <dsp:spPr>
        <a:xfrm>
          <a:off x="2161211" y="539609"/>
          <a:ext cx="2055330" cy="864997"/>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en-GB" sz="1200" b="1" kern="1200" dirty="0">
              <a:solidFill>
                <a:schemeClr val="tx1"/>
              </a:solidFill>
            </a:rPr>
            <a:t>Only 23% of users scroll through the homepage content on their first visit to a website.</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2203437" y="581835"/>
        <a:ext cx="1970878" cy="780545"/>
      </dsp:txXfrm>
    </dsp:sp>
    <dsp:sp modelId="{6CF32255-E51F-4512-94D1-2649102F1105}">
      <dsp:nvSpPr>
        <dsp:cNvPr id="0" name=""/>
        <dsp:cNvSpPr/>
      </dsp:nvSpPr>
      <dsp:spPr>
        <a:xfrm>
          <a:off x="4319308" y="583264"/>
          <a:ext cx="2055330" cy="77768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Users spend more time on an internal page than on the homepage</a:t>
          </a:r>
          <a:endParaRPr lang="es-ES" sz="1200" kern="1200" dirty="0">
            <a:solidFill>
              <a:schemeClr val="tx1"/>
            </a:solidFill>
            <a:latin typeface="Arial Rounded MT Bold" panose="020F0704030504030204" pitchFamily="34" charset="0"/>
          </a:endParaRPr>
        </a:p>
      </dsp:txBody>
      <dsp:txXfrm>
        <a:off x="4357272" y="621228"/>
        <a:ext cx="1979402" cy="7017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6506-004E-46CC-A9AF-755193E2DEC5}">
      <dsp:nvSpPr>
        <dsp:cNvPr id="0" name=""/>
        <dsp:cNvSpPr/>
      </dsp:nvSpPr>
      <dsp:spPr>
        <a:xfrm>
          <a:off x="892" y="305886"/>
          <a:ext cx="1904255" cy="1142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Bulleted</a:t>
          </a:r>
          <a:r>
            <a:rPr lang="it-IT" altLang="es-ES" sz="1200" b="1" kern="1200" dirty="0">
              <a:solidFill>
                <a:schemeClr val="tx1"/>
              </a:solidFill>
            </a:rPr>
            <a:t> lists: </a:t>
          </a:r>
          <a:r>
            <a:rPr lang="it-IT" altLang="es-ES" sz="1200" b="1" kern="1200" dirty="0" err="1">
              <a:solidFill>
                <a:schemeClr val="tx1"/>
              </a:solidFill>
            </a:rPr>
            <a:t>when</a:t>
          </a:r>
          <a:r>
            <a:rPr lang="it-IT" altLang="es-ES" sz="1200" b="1" kern="1200" dirty="0">
              <a:solidFill>
                <a:schemeClr val="tx1"/>
              </a:solidFill>
            </a:rPr>
            <a:t> the </a:t>
          </a:r>
          <a:r>
            <a:rPr lang="it-IT" altLang="es-ES" sz="1200" b="1" kern="1200" dirty="0" err="1">
              <a:solidFill>
                <a:schemeClr val="tx1"/>
              </a:solidFill>
            </a:rPr>
            <a:t>order</a:t>
          </a:r>
          <a:r>
            <a:rPr lang="it-IT" altLang="es-ES" sz="1200" b="1" kern="1200" dirty="0">
              <a:solidFill>
                <a:schemeClr val="tx1"/>
              </a:solidFill>
            </a:rPr>
            <a:t> of the items </a:t>
          </a:r>
          <a:r>
            <a:rPr lang="it-IT" altLang="es-ES" sz="1200" b="1" kern="1200" dirty="0" err="1">
              <a:solidFill>
                <a:schemeClr val="tx1"/>
              </a:solidFill>
            </a:rPr>
            <a:t>is</a:t>
          </a:r>
          <a:r>
            <a:rPr lang="it-IT" altLang="es-ES" sz="1200" b="1" kern="1200" dirty="0">
              <a:solidFill>
                <a:schemeClr val="tx1"/>
              </a:solidFill>
            </a:rPr>
            <a:t> </a:t>
          </a:r>
          <a:r>
            <a:rPr lang="it-IT" altLang="es-ES" sz="1200" b="1" kern="1200" dirty="0" err="1">
              <a:solidFill>
                <a:schemeClr val="tx1"/>
              </a:solidFill>
            </a:rPr>
            <a:t>important</a:t>
          </a:r>
          <a:r>
            <a:rPr lang="it-IT" altLang="es-ES" sz="1200" b="1" kern="1200" dirty="0">
              <a:solidFill>
                <a:schemeClr val="tx1"/>
              </a:solidFill>
            </a:rPr>
            <a:t>.</a:t>
          </a:r>
          <a:endParaRPr lang="es-ES" sz="1200" kern="1200" dirty="0">
            <a:solidFill>
              <a:schemeClr val="tx1"/>
            </a:solidFill>
          </a:endParaRPr>
        </a:p>
      </dsp:txBody>
      <dsp:txXfrm>
        <a:off x="34356" y="339350"/>
        <a:ext cx="1837327" cy="1075625"/>
      </dsp:txXfrm>
    </dsp:sp>
    <dsp:sp modelId="{347E2D14-EA63-4C6A-B327-81B078913063}">
      <dsp:nvSpPr>
        <dsp:cNvPr id="0" name=""/>
        <dsp:cNvSpPr/>
      </dsp:nvSpPr>
      <dsp:spPr>
        <a:xfrm rot="21586386">
          <a:off x="2084200" y="641033"/>
          <a:ext cx="403604" cy="472255"/>
        </a:xfrm>
        <a:prstGeom prst="rightArrow">
          <a:avLst>
            <a:gd name="adj1" fmla="val 60000"/>
            <a:gd name="adj2" fmla="val 50000"/>
          </a:avLst>
        </a:prstGeom>
        <a:solidFill>
          <a:srgbClr val="9AD3E9"/>
        </a:solidFill>
        <a:ln>
          <a:solidFill>
            <a:srgbClr val="98DFB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084200" y="735724"/>
        <a:ext cx="282523" cy="283353"/>
      </dsp:txXfrm>
    </dsp:sp>
    <dsp:sp modelId="{98E80C87-708D-4CD7-93D1-85EB5BE968F3}">
      <dsp:nvSpPr>
        <dsp:cNvPr id="0" name=""/>
        <dsp:cNvSpPr/>
      </dsp:nvSpPr>
      <dsp:spPr>
        <a:xfrm>
          <a:off x="2666660" y="295329"/>
          <a:ext cx="1904255" cy="1142553"/>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Numbered</a:t>
          </a:r>
          <a:r>
            <a:rPr lang="it-IT" altLang="es-ES" sz="1200" b="1" kern="1200" dirty="0">
              <a:solidFill>
                <a:schemeClr val="tx1"/>
              </a:solidFill>
            </a:rPr>
            <a:t> lists                          </a:t>
          </a:r>
          <a:r>
            <a:rPr lang="it-IT" altLang="es-ES" sz="1200" b="1" kern="1200" dirty="0" err="1">
              <a:solidFill>
                <a:schemeClr val="tx1"/>
              </a:solidFill>
            </a:rPr>
            <a:t>if</a:t>
          </a:r>
          <a:r>
            <a:rPr lang="it-IT" altLang="es-ES" sz="1200" b="1" kern="1200" dirty="0">
              <a:solidFill>
                <a:schemeClr val="tx1"/>
              </a:solidFill>
            </a:rPr>
            <a:t> </a:t>
          </a:r>
          <a:r>
            <a:rPr lang="it-IT" altLang="es-ES" sz="1200" b="1" kern="1200" dirty="0" err="1">
              <a:solidFill>
                <a:schemeClr val="tx1"/>
              </a:solidFill>
            </a:rPr>
            <a:t>instructions</a:t>
          </a:r>
          <a:r>
            <a:rPr lang="it-IT" altLang="es-ES" sz="1200" b="1" kern="1200" dirty="0">
              <a:solidFill>
                <a:schemeClr val="tx1"/>
              </a:solidFill>
            </a:rPr>
            <a:t> or items are </a:t>
          </a:r>
          <a:r>
            <a:rPr lang="it-IT" altLang="es-ES" sz="1200" b="1" kern="1200" dirty="0" err="1">
              <a:solidFill>
                <a:schemeClr val="tx1"/>
              </a:solidFill>
            </a:rPr>
            <a:t>listed</a:t>
          </a:r>
          <a:r>
            <a:rPr lang="it-IT" altLang="es-ES" sz="1200" b="1" kern="1200" dirty="0">
              <a:solidFill>
                <a:schemeClr val="tx1"/>
              </a:solidFill>
            </a:rPr>
            <a:t>, </a:t>
          </a:r>
          <a:r>
            <a:rPr lang="it-IT" altLang="es-ES" sz="1200" b="1" kern="1200" dirty="0" err="1">
              <a:solidFill>
                <a:schemeClr val="tx1"/>
              </a:solidFill>
            </a:rPr>
            <a:t>they</a:t>
          </a:r>
          <a:r>
            <a:rPr lang="it-IT" altLang="es-ES" sz="1200" b="1" kern="1200" dirty="0">
              <a:solidFill>
                <a:schemeClr val="tx1"/>
              </a:solidFill>
            </a:rPr>
            <a:t> must be           </a:t>
          </a:r>
          <a:r>
            <a:rPr lang="it-IT" altLang="es-ES" sz="1200" b="1" kern="1200" dirty="0" err="1">
              <a:solidFill>
                <a:schemeClr val="tx1"/>
              </a:solidFill>
            </a:rPr>
            <a:t>entered</a:t>
          </a:r>
          <a:r>
            <a:rPr lang="it-IT" altLang="es-ES" sz="1200" b="1" kern="1200" dirty="0">
              <a:solidFill>
                <a:schemeClr val="tx1"/>
              </a:solidFill>
            </a:rPr>
            <a:t> in a precise </a:t>
          </a:r>
          <a:r>
            <a:rPr lang="it-IT" altLang="es-ES" sz="1200" b="1" kern="1200" dirty="0" err="1">
              <a:solidFill>
                <a:schemeClr val="tx1"/>
              </a:solidFill>
            </a:rPr>
            <a:t>sequence</a:t>
          </a:r>
          <a:endParaRPr lang="es-ES" sz="1200" kern="1200" dirty="0">
            <a:solidFill>
              <a:schemeClr val="tx1"/>
            </a:solidFill>
          </a:endParaRPr>
        </a:p>
      </dsp:txBody>
      <dsp:txXfrm>
        <a:off x="2700124" y="328793"/>
        <a:ext cx="1837327" cy="1075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672A-7586-4DDF-BDAA-9A09FF796E79}">
      <dsp:nvSpPr>
        <dsp:cNvPr id="0" name=""/>
        <dsp:cNvSpPr/>
      </dsp:nvSpPr>
      <dsp:spPr>
        <a:xfrm>
          <a:off x="389054" y="0"/>
          <a:ext cx="4409290" cy="194421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8C0FFFD-6B7F-4FE9-A416-A34F2FD6A4AB}">
      <dsp:nvSpPr>
        <dsp:cNvPr id="0" name=""/>
        <dsp:cNvSpPr/>
      </dsp:nvSpPr>
      <dsp:spPr>
        <a:xfrm>
          <a:off x="0" y="301726"/>
          <a:ext cx="1728386" cy="1340762"/>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For </a:t>
          </a:r>
          <a:r>
            <a:rPr lang="it-IT" altLang="es-ES" sz="1200" b="1" kern="1200" dirty="0" err="1">
              <a:solidFill>
                <a:schemeClr val="tx1"/>
              </a:solidFill>
            </a:rPr>
            <a:t>content</a:t>
          </a:r>
          <a:r>
            <a:rPr lang="it-IT" altLang="es-ES" sz="1200" b="1" kern="1200" dirty="0">
              <a:solidFill>
                <a:schemeClr val="tx1"/>
              </a:solidFill>
            </a:rPr>
            <a:t> to be </a:t>
          </a:r>
          <a:r>
            <a:rPr lang="it-IT" altLang="es-ES" sz="1200" b="1" kern="1200" dirty="0" err="1">
              <a:solidFill>
                <a:schemeClr val="tx1"/>
              </a:solidFill>
            </a:rPr>
            <a:t>useful</a:t>
          </a:r>
          <a:r>
            <a:rPr lang="it-IT" altLang="es-ES" sz="1200" b="1" kern="1200" dirty="0">
              <a:solidFill>
                <a:schemeClr val="tx1"/>
              </a:solidFill>
            </a:rPr>
            <a:t> </a:t>
          </a:r>
          <a:r>
            <a:rPr lang="it-IT" altLang="es-ES" sz="1200" b="1" kern="1200" dirty="0" err="1">
              <a:solidFill>
                <a:schemeClr val="tx1"/>
              </a:solidFill>
            </a:rPr>
            <a:t>it</a:t>
          </a:r>
          <a:r>
            <a:rPr lang="it-IT" altLang="es-ES" sz="1200" b="1" kern="1200" dirty="0">
              <a:solidFill>
                <a:schemeClr val="tx1"/>
              </a:solidFill>
            </a:rPr>
            <a:t> must be: concise, informative and </a:t>
          </a:r>
          <a:r>
            <a:rPr lang="it-IT" altLang="es-ES" sz="1200" b="1" kern="1200" dirty="0" err="1">
              <a:solidFill>
                <a:schemeClr val="tx1"/>
              </a:solidFill>
            </a:rPr>
            <a:t>written</a:t>
          </a:r>
          <a:r>
            <a:rPr lang="it-IT" altLang="es-ES" sz="1200" b="1" kern="1200" dirty="0">
              <a:solidFill>
                <a:schemeClr val="tx1"/>
              </a:solidFill>
            </a:rPr>
            <a:t> in an </a:t>
          </a:r>
          <a:r>
            <a:rPr lang="it-IT" altLang="es-ES" sz="1200" b="1" kern="1200" dirty="0" err="1">
              <a:solidFill>
                <a:schemeClr val="tx1"/>
              </a:solidFill>
            </a:rPr>
            <a:t>objective</a:t>
          </a:r>
          <a:r>
            <a:rPr lang="it-IT" altLang="es-ES" sz="1200" b="1" kern="1200" dirty="0">
              <a:solidFill>
                <a:schemeClr val="tx1"/>
              </a:solidFill>
            </a:rPr>
            <a:t> style </a:t>
          </a:r>
          <a:r>
            <a:rPr lang="it-IT" altLang="es-ES" sz="1200" b="1" kern="1200" dirty="0" err="1">
              <a:solidFill>
                <a:schemeClr val="tx1"/>
              </a:solidFill>
            </a:rPr>
            <a:t>suitable</a:t>
          </a:r>
          <a:r>
            <a:rPr lang="it-IT" altLang="es-ES" sz="1200" b="1" kern="1200" dirty="0">
              <a:solidFill>
                <a:schemeClr val="tx1"/>
              </a:solidFill>
            </a:rPr>
            <a:t> for the web.</a:t>
          </a:r>
          <a:endParaRPr lang="es-ES" sz="1200" kern="1200" dirty="0">
            <a:solidFill>
              <a:schemeClr val="tx1"/>
            </a:solidFill>
          </a:endParaRPr>
        </a:p>
      </dsp:txBody>
      <dsp:txXfrm>
        <a:off x="65451" y="367177"/>
        <a:ext cx="1597484" cy="1209860"/>
      </dsp:txXfrm>
    </dsp:sp>
    <dsp:sp modelId="{5E7E04B1-61F0-4027-A675-11BA2F439486}">
      <dsp:nvSpPr>
        <dsp:cNvPr id="0" name=""/>
        <dsp:cNvSpPr/>
      </dsp:nvSpPr>
      <dsp:spPr>
        <a:xfrm>
          <a:off x="1992625" y="427556"/>
          <a:ext cx="1465267" cy="1089103"/>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Remember</a:t>
          </a:r>
          <a:r>
            <a:rPr lang="it-IT" altLang="es-ES" sz="1200" b="1" kern="1200" dirty="0">
              <a:solidFill>
                <a:schemeClr val="tx1"/>
              </a:solidFill>
            </a:rPr>
            <a:t> </a:t>
          </a:r>
          <a:r>
            <a:rPr lang="it-IT" altLang="es-ES" sz="1200" b="1" kern="1200" dirty="0" err="1">
              <a:solidFill>
                <a:schemeClr val="tx1"/>
              </a:solidFill>
            </a:rPr>
            <a:t>that</a:t>
          </a:r>
          <a:r>
            <a:rPr lang="it-IT" altLang="es-ES" sz="1200" b="1" kern="1200" dirty="0">
              <a:solidFill>
                <a:schemeClr val="tx1"/>
              </a:solidFill>
            </a:rPr>
            <a:t> </a:t>
          </a:r>
          <a:r>
            <a:rPr lang="it-IT" altLang="es-ES" sz="1200" b="1" kern="1200" dirty="0" err="1">
              <a:solidFill>
                <a:schemeClr val="tx1"/>
              </a:solidFill>
            </a:rPr>
            <a:t>sometimes</a:t>
          </a:r>
          <a:r>
            <a:rPr lang="it-IT" altLang="es-ES" sz="1200" b="1" kern="1200" dirty="0">
              <a:solidFill>
                <a:schemeClr val="tx1"/>
              </a:solidFill>
            </a:rPr>
            <a:t> the user </a:t>
          </a:r>
          <a:r>
            <a:rPr lang="it-IT" altLang="es-ES" sz="1200" b="1" kern="1200" dirty="0" err="1">
              <a:solidFill>
                <a:schemeClr val="tx1"/>
              </a:solidFill>
            </a:rPr>
            <a:t>is</a:t>
          </a:r>
          <a:r>
            <a:rPr lang="it-IT" altLang="es-ES" sz="1200" b="1" kern="1200" dirty="0">
              <a:solidFill>
                <a:schemeClr val="tx1"/>
              </a:solidFill>
            </a:rPr>
            <a:t> </a:t>
          </a:r>
          <a:r>
            <a:rPr lang="it-IT" altLang="es-ES" sz="1200" b="1" kern="1200" dirty="0" err="1">
              <a:solidFill>
                <a:schemeClr val="tx1"/>
              </a:solidFill>
            </a:rPr>
            <a:t>directed</a:t>
          </a:r>
          <a:r>
            <a:rPr lang="it-IT" altLang="es-ES" sz="1200" b="1" kern="1200" dirty="0">
              <a:solidFill>
                <a:schemeClr val="tx1"/>
              </a:solidFill>
            </a:rPr>
            <a:t> by </a:t>
          </a:r>
          <a:r>
            <a:rPr lang="it-IT" altLang="es-ES" sz="1200" b="1" kern="1200" dirty="0" err="1">
              <a:solidFill>
                <a:schemeClr val="tx1"/>
              </a:solidFill>
            </a:rPr>
            <a:t>search</a:t>
          </a:r>
          <a:r>
            <a:rPr lang="it-IT" altLang="es-ES" sz="1200" b="1" kern="1200" dirty="0">
              <a:solidFill>
                <a:schemeClr val="tx1"/>
              </a:solidFill>
            </a:rPr>
            <a:t> </a:t>
          </a:r>
          <a:r>
            <a:rPr lang="it-IT" altLang="es-ES" sz="1200" b="1" kern="1200" dirty="0" err="1">
              <a:solidFill>
                <a:schemeClr val="tx1"/>
              </a:solidFill>
            </a:rPr>
            <a:t>engines</a:t>
          </a:r>
          <a:r>
            <a:rPr lang="it-IT" altLang="es-ES" sz="1200" b="1" kern="1200" dirty="0">
              <a:solidFill>
                <a:schemeClr val="tx1"/>
              </a:solidFill>
            </a:rPr>
            <a:t> to deep links</a:t>
          </a:r>
          <a:endParaRPr lang="es-ES" sz="1200" kern="1200" dirty="0">
            <a:solidFill>
              <a:schemeClr val="tx1"/>
            </a:solidFill>
          </a:endParaRPr>
        </a:p>
      </dsp:txBody>
      <dsp:txXfrm>
        <a:off x="2045791" y="480722"/>
        <a:ext cx="1358935" cy="982771"/>
      </dsp:txXfrm>
    </dsp:sp>
    <dsp:sp modelId="{ECA77C0D-AEFC-4DD1-8146-A09846963E99}">
      <dsp:nvSpPr>
        <dsp:cNvPr id="0" name=""/>
        <dsp:cNvSpPr/>
      </dsp:nvSpPr>
      <dsp:spPr>
        <a:xfrm>
          <a:off x="3648621" y="583264"/>
          <a:ext cx="1465267" cy="777686"/>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err="1">
              <a:solidFill>
                <a:schemeClr val="tx1"/>
              </a:solidFill>
            </a:rPr>
            <a:t>It</a:t>
          </a:r>
          <a:r>
            <a:rPr lang="it-IT" altLang="es-ES" sz="1200" b="1" kern="1200" dirty="0">
              <a:solidFill>
                <a:schemeClr val="tx1"/>
              </a:solidFill>
            </a:rPr>
            <a:t> </a:t>
          </a:r>
          <a:r>
            <a:rPr lang="it-IT" altLang="es-ES" sz="1200" b="1" kern="1200" dirty="0" err="1">
              <a:solidFill>
                <a:schemeClr val="tx1"/>
              </a:solidFill>
            </a:rPr>
            <a:t>is</a:t>
          </a:r>
          <a:r>
            <a:rPr lang="it-IT" altLang="es-ES" sz="1200" b="1" kern="1200" dirty="0">
              <a:solidFill>
                <a:schemeClr val="tx1"/>
              </a:solidFill>
            </a:rPr>
            <a:t> </a:t>
          </a:r>
          <a:r>
            <a:rPr lang="it-IT" altLang="es-ES" sz="1200" b="1" kern="1200" dirty="0" err="1">
              <a:solidFill>
                <a:schemeClr val="tx1"/>
              </a:solidFill>
            </a:rPr>
            <a:t>important</a:t>
          </a:r>
          <a:r>
            <a:rPr lang="it-IT" altLang="es-ES" sz="1200" b="1" kern="1200" dirty="0">
              <a:solidFill>
                <a:schemeClr val="tx1"/>
              </a:solidFill>
            </a:rPr>
            <a:t> to </a:t>
          </a:r>
          <a:r>
            <a:rPr lang="it-IT" altLang="es-ES" sz="1200" b="1" kern="1200" dirty="0" err="1">
              <a:solidFill>
                <a:schemeClr val="tx1"/>
              </a:solidFill>
            </a:rPr>
            <a:t>mention</a:t>
          </a:r>
          <a:r>
            <a:rPr lang="it-IT" altLang="es-ES" sz="1200" b="1" kern="1200" dirty="0">
              <a:solidFill>
                <a:schemeClr val="tx1"/>
              </a:solidFill>
            </a:rPr>
            <a:t> a product in an </a:t>
          </a:r>
          <a:r>
            <a:rPr lang="it-IT" altLang="es-ES" sz="1200" b="1" kern="1200" dirty="0" err="1">
              <a:solidFill>
                <a:schemeClr val="tx1"/>
              </a:solidFill>
            </a:rPr>
            <a:t>article</a:t>
          </a:r>
          <a:endParaRPr lang="es-ES" sz="1200" kern="1200" dirty="0">
            <a:solidFill>
              <a:schemeClr val="tx1"/>
            </a:solidFill>
          </a:endParaRPr>
        </a:p>
      </dsp:txBody>
      <dsp:txXfrm>
        <a:off x="3686585" y="621228"/>
        <a:ext cx="1389339" cy="7017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1F1-73BA-4FD4-A205-25783BB0A29E}">
      <dsp:nvSpPr>
        <dsp:cNvPr id="0" name=""/>
        <dsp:cNvSpPr/>
      </dsp:nvSpPr>
      <dsp:spPr>
        <a:xfrm>
          <a:off x="227220" y="482378"/>
          <a:ext cx="5810254" cy="45373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i="1" kern="1200" dirty="0"/>
            <a:t>The 4 rules of scrolling:</a:t>
          </a:r>
          <a:endParaRPr lang="es-ES" sz="1200" i="0" kern="1200" dirty="0">
            <a:solidFill>
              <a:schemeClr val="tx1"/>
            </a:solidFill>
          </a:endParaRPr>
        </a:p>
      </dsp:txBody>
      <dsp:txXfrm>
        <a:off x="249369" y="504527"/>
        <a:ext cx="5765956" cy="409434"/>
      </dsp:txXfrm>
    </dsp:sp>
    <dsp:sp modelId="{0C1EB2F3-81AB-42AB-9003-495DF2C4EA05}">
      <dsp:nvSpPr>
        <dsp:cNvPr id="0" name=""/>
        <dsp:cNvSpPr/>
      </dsp:nvSpPr>
      <dsp:spPr>
        <a:xfrm>
          <a:off x="0" y="1138464"/>
          <a:ext cx="6264695"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0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it-IT" altLang="es-ES" sz="1200" b="1" kern="1200" dirty="0" err="1"/>
            <a:t>Respect</a:t>
          </a:r>
          <a:r>
            <a:rPr lang="it-IT" altLang="es-ES" sz="1200" b="1" kern="1200" dirty="0"/>
            <a:t> the design rules, the user </a:t>
          </a:r>
          <a:r>
            <a:rPr lang="it-IT" altLang="es-ES" sz="1200" b="1" kern="1200" dirty="0" err="1"/>
            <a:t>only</a:t>
          </a:r>
          <a:r>
            <a:rPr lang="it-IT" altLang="es-ES" sz="1200" b="1" kern="1200" dirty="0"/>
            <a:t> looks for </a:t>
          </a:r>
          <a:r>
            <a:rPr lang="it-IT" altLang="es-ES" sz="1200" b="1" kern="1200" dirty="0" err="1"/>
            <a:t>where</a:t>
          </a:r>
          <a:r>
            <a:rPr lang="it-IT" altLang="es-ES" sz="1200" b="1" kern="1200" dirty="0"/>
            <a:t> he </a:t>
          </a:r>
          <a:r>
            <a:rPr lang="it-IT" altLang="es-ES" sz="1200" b="1" kern="1200" dirty="0" err="1"/>
            <a:t>expects</a:t>
          </a:r>
          <a:r>
            <a:rPr lang="it-IT" altLang="es-ES" sz="1200" b="1" kern="1200" dirty="0"/>
            <a:t> to </a:t>
          </a:r>
          <a:r>
            <a:rPr lang="it-IT" altLang="es-ES" sz="1200" b="1" kern="1200" dirty="0" err="1"/>
            <a:t>find</a:t>
          </a:r>
          <a:r>
            <a:rPr lang="it-IT" altLang="es-ES" sz="1200" b="1" kern="1200" dirty="0"/>
            <a:t>             </a:t>
          </a:r>
          <a:r>
            <a:rPr lang="it-IT" altLang="es-ES" sz="1200" b="1" kern="1200" dirty="0" err="1"/>
            <a:t>something</a:t>
          </a:r>
          <a:r>
            <a:rPr lang="it-IT" altLang="es-ES" sz="1200" b="1" kern="1200" dirty="0"/>
            <a:t>.</a:t>
          </a:r>
          <a:endParaRPr lang="es-ES" sz="1200" kern="1200" dirty="0"/>
        </a:p>
        <a:p>
          <a:pPr marL="114300" lvl="1" indent="-114300" algn="l" defTabSz="533400">
            <a:lnSpc>
              <a:spcPct val="90000"/>
            </a:lnSpc>
            <a:spcBef>
              <a:spcPct val="0"/>
            </a:spcBef>
            <a:spcAft>
              <a:spcPct val="20000"/>
            </a:spcAft>
            <a:buChar char="•"/>
          </a:pPr>
          <a:r>
            <a:rPr lang="it-IT" altLang="es-ES" sz="1200" b="1" kern="1200" dirty="0" err="1"/>
            <a:t>If</a:t>
          </a:r>
          <a:r>
            <a:rPr lang="it-IT" altLang="es-ES" sz="1200" b="1" kern="1200" dirty="0"/>
            <a:t> </a:t>
          </a:r>
          <a:r>
            <a:rPr lang="it-IT" altLang="es-ES" sz="1200" b="1" kern="1200" dirty="0" err="1"/>
            <a:t>there</a:t>
          </a:r>
          <a:r>
            <a:rPr lang="it-IT" altLang="es-ES" sz="1200" b="1" kern="1200" dirty="0"/>
            <a:t> </a:t>
          </a:r>
          <a:r>
            <a:rPr lang="it-IT" altLang="es-ES" sz="1200" b="1" kern="1200" dirty="0" err="1"/>
            <a:t>is</a:t>
          </a:r>
          <a:r>
            <a:rPr lang="it-IT" altLang="es-ES" sz="1200" b="1" kern="1200" dirty="0"/>
            <a:t> white </a:t>
          </a:r>
          <a:r>
            <a:rPr lang="it-IT" altLang="es-ES" sz="1200" b="1" kern="1200" dirty="0" err="1"/>
            <a:t>space</a:t>
          </a:r>
          <a:r>
            <a:rPr lang="it-IT" altLang="es-ES" sz="1200" b="1" kern="1200" dirty="0"/>
            <a:t> </a:t>
          </a:r>
          <a:r>
            <a:rPr lang="it-IT" altLang="es-ES" sz="1200" b="1" kern="1200" dirty="0" err="1"/>
            <a:t>at</a:t>
          </a:r>
          <a:r>
            <a:rPr lang="it-IT" altLang="es-ES" sz="1200" b="1" kern="1200" dirty="0"/>
            <a:t> the bottom of the screen, the user </a:t>
          </a:r>
          <a:r>
            <a:rPr lang="it-IT" altLang="es-ES" sz="1200" b="1" kern="1200" dirty="0" err="1"/>
            <a:t>expects</a:t>
          </a:r>
          <a:r>
            <a:rPr lang="it-IT" altLang="es-ES" sz="1200" b="1" kern="1200" dirty="0"/>
            <a:t> the end of        the page.</a:t>
          </a:r>
          <a:endParaRPr lang="es-ES" sz="1200" kern="1200" dirty="0"/>
        </a:p>
        <a:p>
          <a:pPr marL="114300" lvl="1" indent="-114300" algn="l" defTabSz="533400">
            <a:lnSpc>
              <a:spcPct val="90000"/>
            </a:lnSpc>
            <a:spcBef>
              <a:spcPct val="0"/>
            </a:spcBef>
            <a:spcAft>
              <a:spcPct val="20000"/>
            </a:spcAft>
            <a:buChar char="•"/>
          </a:pPr>
          <a:r>
            <a:rPr lang="it-IT" altLang="es-ES" sz="1200" b="1" kern="1200" dirty="0"/>
            <a:t>The ad-like </a:t>
          </a:r>
          <a:r>
            <a:rPr lang="it-IT" altLang="es-ES" sz="1200" b="1" kern="1200" dirty="0" err="1"/>
            <a:t>is</a:t>
          </a:r>
          <a:r>
            <a:rPr lang="it-IT" altLang="es-ES" sz="1200" b="1" kern="1200" dirty="0"/>
            <a:t> a </a:t>
          </a:r>
          <a:r>
            <a:rPr lang="it-IT" altLang="es-ES" sz="1200" b="1" kern="1200" dirty="0" err="1"/>
            <a:t>sign</a:t>
          </a:r>
          <a:r>
            <a:rPr lang="it-IT" altLang="es-ES" sz="1200" b="1" kern="1200" dirty="0"/>
            <a:t> of the end of the page</a:t>
          </a:r>
        </a:p>
        <a:p>
          <a:pPr marL="114300" lvl="1" indent="-114300" algn="l" defTabSz="533400">
            <a:lnSpc>
              <a:spcPct val="90000"/>
            </a:lnSpc>
            <a:spcBef>
              <a:spcPct val="0"/>
            </a:spcBef>
            <a:spcAft>
              <a:spcPct val="20000"/>
            </a:spcAft>
            <a:buChar char="•"/>
          </a:pPr>
          <a:r>
            <a:rPr lang="it-IT" altLang="es-ES" sz="1200" b="1" kern="1200" dirty="0" err="1"/>
            <a:t>Contents</a:t>
          </a:r>
          <a:r>
            <a:rPr lang="it-IT" altLang="es-ES" sz="1200" b="1" kern="1200" dirty="0"/>
            <a:t> </a:t>
          </a:r>
          <a:r>
            <a:rPr lang="it-IT" altLang="es-ES" sz="1200" b="1" kern="1200" dirty="0" err="1"/>
            <a:t>above</a:t>
          </a:r>
          <a:r>
            <a:rPr lang="it-IT" altLang="es-ES" sz="1200" b="1" kern="1200" dirty="0"/>
            <a:t> the </a:t>
          </a:r>
          <a:r>
            <a:rPr lang="it-IT" altLang="es-ES" sz="1200" b="1" kern="1200" dirty="0" err="1"/>
            <a:t>fold</a:t>
          </a:r>
          <a:r>
            <a:rPr lang="it-IT" altLang="es-ES" sz="1200" b="1" kern="1200" dirty="0"/>
            <a:t> </a:t>
          </a:r>
          <a:r>
            <a:rPr lang="it-IT" altLang="es-ES" sz="1200" b="1" kern="1200" dirty="0" err="1"/>
            <a:t>signal</a:t>
          </a:r>
          <a:r>
            <a:rPr lang="it-IT" altLang="es-ES" sz="1200" b="1" kern="1200" dirty="0"/>
            <a:t> the </a:t>
          </a:r>
          <a:r>
            <a:rPr lang="it-IT" altLang="es-ES" sz="1200" b="1" kern="1200" dirty="0" err="1"/>
            <a:t>presence</a:t>
          </a:r>
          <a:r>
            <a:rPr lang="it-IT" altLang="es-ES" sz="1200" b="1" kern="1200" dirty="0"/>
            <a:t> of </a:t>
          </a:r>
          <a:r>
            <a:rPr lang="it-IT" altLang="es-ES" sz="1200" b="1" kern="1200" dirty="0" err="1"/>
            <a:t>contents</a:t>
          </a:r>
          <a:r>
            <a:rPr lang="it-IT" altLang="es-ES" sz="1200" b="1" kern="1200" dirty="0"/>
            <a:t> </a:t>
          </a:r>
          <a:r>
            <a:rPr lang="it-IT" altLang="es-ES" sz="1200" b="1" kern="1200" dirty="0" err="1"/>
            <a:t>below</a:t>
          </a:r>
          <a:r>
            <a:rPr lang="it-IT" altLang="es-ES" sz="1200" b="1" kern="1200" dirty="0"/>
            <a:t> the </a:t>
          </a:r>
          <a:r>
            <a:rPr lang="it-IT" altLang="es-ES" sz="1200" b="1" kern="1200" dirty="0" err="1"/>
            <a:t>fold</a:t>
          </a:r>
          <a:r>
            <a:rPr lang="it-IT" altLang="es-ES" sz="1200" b="1" kern="1200" dirty="0"/>
            <a:t>.</a:t>
          </a:r>
          <a:endParaRPr lang="es-ES" sz="1200" kern="1200" dirty="0"/>
        </a:p>
      </dsp:txBody>
      <dsp:txXfrm>
        <a:off x="0" y="1138464"/>
        <a:ext cx="6264695" cy="1110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46AF-C5DB-41AF-851D-D49762A60660}">
      <dsp:nvSpPr>
        <dsp:cNvPr id="0" name=""/>
        <dsp:cNvSpPr/>
      </dsp:nvSpPr>
      <dsp:spPr>
        <a:xfrm>
          <a:off x="0" y="16303"/>
          <a:ext cx="5770217" cy="38223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Offer specialized pages with solutions to common problems.</a:t>
          </a:r>
          <a:endParaRPr lang="es-ES" sz="1200" kern="1200" dirty="0">
            <a:solidFill>
              <a:schemeClr val="tx1"/>
            </a:solidFill>
            <a:latin typeface="Arial Rounded MT Bold" panose="020F0704030504030204" pitchFamily="34" charset="0"/>
          </a:endParaRPr>
        </a:p>
      </dsp:txBody>
      <dsp:txXfrm>
        <a:off x="18659" y="34962"/>
        <a:ext cx="5732899" cy="344912"/>
      </dsp:txXfrm>
    </dsp:sp>
    <dsp:sp modelId="{23202E56-EE78-4DB6-B305-5B66D5087D36}">
      <dsp:nvSpPr>
        <dsp:cNvPr id="0" name=""/>
        <dsp:cNvSpPr/>
      </dsp:nvSpPr>
      <dsp:spPr>
        <a:xfrm>
          <a:off x="0" y="539654"/>
          <a:ext cx="5770217" cy="38223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Enrich the answers with links to further information on related contents and </a:t>
          </a:r>
        </a:p>
        <a:p>
          <a:pPr marL="0" lvl="0" indent="0" algn="l" defTabSz="533400">
            <a:lnSpc>
              <a:spcPct val="90000"/>
            </a:lnSpc>
            <a:spcBef>
              <a:spcPct val="0"/>
            </a:spcBef>
            <a:spcAft>
              <a:spcPct val="35000"/>
            </a:spcAft>
            <a:buNone/>
          </a:pPr>
          <a:r>
            <a:rPr lang="en-GB" altLang="es-ES" sz="1200" b="1" kern="1200" dirty="0"/>
            <a:t>services.</a:t>
          </a:r>
          <a:endParaRPr lang="es-ES" sz="1200" kern="1200" dirty="0">
            <a:solidFill>
              <a:schemeClr val="tx1"/>
            </a:solidFill>
            <a:latin typeface="Arial Rounded MT Bold" panose="020F0704030504030204" pitchFamily="34" charset="0"/>
          </a:endParaRPr>
        </a:p>
      </dsp:txBody>
      <dsp:txXfrm>
        <a:off x="18659" y="558313"/>
        <a:ext cx="5732899" cy="344912"/>
      </dsp:txXfrm>
    </dsp:sp>
    <dsp:sp modelId="{4BAA3F4E-4E9F-4FC8-85E8-8A758BC577C6}">
      <dsp:nvSpPr>
        <dsp:cNvPr id="0" name=""/>
        <dsp:cNvSpPr/>
      </dsp:nvSpPr>
      <dsp:spPr>
        <a:xfrm>
          <a:off x="0" y="1063004"/>
          <a:ext cx="5770217" cy="38223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Provide analysis and advice with 'PERSONALITY’</a:t>
          </a:r>
          <a:endParaRPr lang="es-ES" sz="1200" kern="1200" dirty="0">
            <a:solidFill>
              <a:schemeClr val="tx1"/>
            </a:solidFill>
            <a:latin typeface="Arial Rounded MT Bold" panose="020F0704030504030204" pitchFamily="34" charset="0"/>
          </a:endParaRPr>
        </a:p>
      </dsp:txBody>
      <dsp:txXfrm>
        <a:off x="18659" y="1081663"/>
        <a:ext cx="5732899" cy="344912"/>
      </dsp:txXfrm>
    </dsp:sp>
    <dsp:sp modelId="{055BE637-7225-4CED-9048-652299FFF78F}">
      <dsp:nvSpPr>
        <dsp:cNvPr id="0" name=""/>
        <dsp:cNvSpPr/>
      </dsp:nvSpPr>
      <dsp:spPr>
        <a:xfrm>
          <a:off x="0" y="1586355"/>
          <a:ext cx="5770217" cy="38223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Distribute newsletters to establish a relationship with the user and keep him in contact with your site</a:t>
          </a:r>
          <a:endParaRPr lang="es-ES" sz="1200" kern="1200" dirty="0">
            <a:solidFill>
              <a:schemeClr val="tx1"/>
            </a:solidFill>
            <a:latin typeface="Arial Rounded MT Bold" panose="020F0704030504030204" pitchFamily="34" charset="0"/>
          </a:endParaRPr>
        </a:p>
      </dsp:txBody>
      <dsp:txXfrm>
        <a:off x="18659" y="1605014"/>
        <a:ext cx="5732899" cy="344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E22E-FE2D-4DB6-AD1E-0BC40C226CB9}">
      <dsp:nvSpPr>
        <dsp:cNvPr id="0" name=""/>
        <dsp:cNvSpPr/>
      </dsp:nvSpPr>
      <dsp:spPr>
        <a:xfrm>
          <a:off x="0" y="28912"/>
          <a:ext cx="5904000" cy="542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a:solidFill>
                <a:srgbClr val="0070C0"/>
              </a:solidFill>
            </a:rPr>
            <a:t>Standard</a:t>
          </a:r>
          <a:r>
            <a:rPr lang="en-GB" altLang="es-ES" sz="1200" b="1" kern="1200" dirty="0">
              <a:solidFill>
                <a:schemeClr val="tx1"/>
              </a:solidFill>
            </a:rPr>
            <a:t>: the user expects the standard elements to work in a given way</a:t>
          </a:r>
          <a:endParaRPr lang="es-ES" sz="1200" kern="1200" dirty="0">
            <a:solidFill>
              <a:schemeClr val="tx1"/>
            </a:solidFill>
          </a:endParaRPr>
        </a:p>
      </dsp:txBody>
      <dsp:txXfrm>
        <a:off x="26501" y="55413"/>
        <a:ext cx="5850998" cy="489878"/>
      </dsp:txXfrm>
    </dsp:sp>
    <dsp:sp modelId="{26022873-8B57-479D-9974-0482984C5793}">
      <dsp:nvSpPr>
        <dsp:cNvPr id="0" name=""/>
        <dsp:cNvSpPr/>
      </dsp:nvSpPr>
      <dsp:spPr>
        <a:xfrm>
          <a:off x="0" y="655312"/>
          <a:ext cx="5904000" cy="54288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a:solidFill>
                <a:srgbClr val="0070C0"/>
              </a:solidFill>
            </a:rPr>
            <a:t>Convention</a:t>
          </a:r>
          <a:r>
            <a:rPr lang="en-GB" altLang="es-ES" sz="1200" b="1" kern="1200" dirty="0">
              <a:solidFill>
                <a:schemeClr val="tx1"/>
              </a:solidFill>
            </a:rPr>
            <a:t>: the user expects the conventional elements to work in a given way.</a:t>
          </a:r>
          <a:endParaRPr lang="es-ES" sz="1200" kern="1200" dirty="0">
            <a:solidFill>
              <a:schemeClr val="tx1"/>
            </a:solidFill>
          </a:endParaRPr>
        </a:p>
      </dsp:txBody>
      <dsp:txXfrm>
        <a:off x="26501" y="681813"/>
        <a:ext cx="5850998" cy="489878"/>
      </dsp:txXfrm>
    </dsp:sp>
    <dsp:sp modelId="{E09B97F1-345E-4B53-8250-1F4FF23B57DA}">
      <dsp:nvSpPr>
        <dsp:cNvPr id="0" name=""/>
        <dsp:cNvSpPr/>
      </dsp:nvSpPr>
      <dsp:spPr>
        <a:xfrm>
          <a:off x="0" y="1281712"/>
          <a:ext cx="5904000" cy="54288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i="1" kern="1200" dirty="0">
              <a:solidFill>
                <a:srgbClr val="0070C0"/>
              </a:solidFill>
            </a:rPr>
            <a:t>Confusion</a:t>
          </a:r>
          <a:r>
            <a:rPr lang="en-GB" altLang="es-ES" sz="1200" b="1" kern="1200" dirty="0">
              <a:solidFill>
                <a:schemeClr val="tx1"/>
              </a:solidFill>
            </a:rPr>
            <a:t>: the interface elements of the site do not respect the design conventions, the user who uses that page does not know what to expect.</a:t>
          </a:r>
          <a:endParaRPr lang="es-ES" sz="1200" kern="1200" dirty="0">
            <a:solidFill>
              <a:schemeClr val="tx1"/>
            </a:solidFill>
          </a:endParaRPr>
        </a:p>
      </dsp:txBody>
      <dsp:txXfrm>
        <a:off x="26501" y="1308213"/>
        <a:ext cx="5850998"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6546-7E3E-41F9-9511-AA12A421E4C4}">
      <dsp:nvSpPr>
        <dsp:cNvPr id="0" name=""/>
        <dsp:cNvSpPr/>
      </dsp:nvSpPr>
      <dsp:spPr>
        <a:xfrm>
          <a:off x="0" y="363719"/>
          <a:ext cx="5904000" cy="2179736"/>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16" tIns="134299" rIns="458216"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228600" lvl="2" indent="-114300" algn="l" defTabSz="533400">
            <a:lnSpc>
              <a:spcPct val="90000"/>
            </a:lnSpc>
            <a:spcBef>
              <a:spcPct val="0"/>
            </a:spcBef>
            <a:spcAft>
              <a:spcPct val="15000"/>
            </a:spcAft>
            <a:buChar char="•"/>
          </a:pPr>
          <a:r>
            <a:rPr lang="en-GB" altLang="es-ES" sz="1200" kern="1200">
              <a:latin typeface="Arial Rounded MT Bold" panose="020F0704030504030204" pitchFamily="34" charset="0"/>
            </a:rPr>
            <a:t>He knows what to expect</a:t>
          </a:r>
          <a:endParaRPr lang="en-GB"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en-GB" altLang="es-ES" sz="1200" kern="1200" dirty="0">
              <a:latin typeface="Arial Rounded MT Bold" panose="020F0704030504030204" pitchFamily="34" charset="0"/>
            </a:rPr>
            <a:t>Knows the graphics of the features</a:t>
          </a:r>
        </a:p>
        <a:p>
          <a:pPr marL="114300" lvl="1" indent="-114300" algn="l" defTabSz="533400">
            <a:lnSpc>
              <a:spcPct val="90000"/>
            </a:lnSpc>
            <a:spcBef>
              <a:spcPct val="0"/>
            </a:spcBef>
            <a:spcAft>
              <a:spcPct val="15000"/>
            </a:spcAft>
            <a:buChar char="•"/>
          </a:pP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en-GB" altLang="es-ES" sz="1200" kern="1200">
              <a:latin typeface="Arial Rounded MT Bold" panose="020F0704030504030204" pitchFamily="34" charset="0"/>
            </a:rPr>
            <a:t>Knows where to find and how to use features</a:t>
          </a:r>
          <a:endParaRPr lang="en-GB"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en-GB" altLang="es-ES" sz="1200" kern="1200">
              <a:latin typeface="Arial Rounded MT Bold" panose="020F0704030504030204" pitchFamily="34" charset="0"/>
            </a:rPr>
            <a:t>It doesn't need too much effort as it works on known elements</a:t>
          </a:r>
          <a:endParaRPr lang="en-GB"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en-GB" altLang="es-ES" sz="1200" kern="1200">
              <a:latin typeface="Arial Rounded MT Bold" panose="020F0704030504030204" pitchFamily="34" charset="0"/>
            </a:rPr>
            <a:t>It does not neglect parts of the site hidden under a non-standard element</a:t>
          </a: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s-ES" sz="1200" kern="1200" dirty="0"/>
        </a:p>
      </dsp:txBody>
      <dsp:txXfrm>
        <a:off x="0" y="363719"/>
        <a:ext cx="5904000" cy="2179736"/>
      </dsp:txXfrm>
    </dsp:sp>
    <dsp:sp modelId="{7613DFA0-06C3-491E-A14E-73B28508E705}">
      <dsp:nvSpPr>
        <dsp:cNvPr id="0" name=""/>
        <dsp:cNvSpPr/>
      </dsp:nvSpPr>
      <dsp:spPr>
        <a:xfrm>
          <a:off x="305484" y="94406"/>
          <a:ext cx="4128764" cy="450608"/>
        </a:xfrm>
        <a:prstGeom prst="roundRect">
          <a:avLst/>
        </a:prstGeom>
        <a:solidFill>
          <a:schemeClr val="accent3">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n-GB" altLang="es-ES" sz="1200" kern="1200" dirty="0">
              <a:solidFill>
                <a:schemeClr val="tx1"/>
              </a:solidFill>
              <a:latin typeface="Arial Rounded MT Bold" panose="020F0704030504030204" pitchFamily="34" charset="0"/>
            </a:rPr>
            <a:t>On a site that complies with standards, the user:</a:t>
          </a:r>
          <a:endParaRPr lang="es-ES" sz="1200" kern="1200" dirty="0">
            <a:solidFill>
              <a:schemeClr val="tx1"/>
            </a:solidFill>
          </a:endParaRPr>
        </a:p>
      </dsp:txBody>
      <dsp:txXfrm>
        <a:off x="327481" y="116403"/>
        <a:ext cx="4084770" cy="406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8DB4-C3E2-492F-B51E-303F9E3CA2CD}">
      <dsp:nvSpPr>
        <dsp:cNvPr id="0" name=""/>
        <dsp:cNvSpPr/>
      </dsp:nvSpPr>
      <dsp:spPr>
        <a:xfrm>
          <a:off x="1489455" y="0"/>
          <a:ext cx="2592288" cy="2592288"/>
        </a:xfrm>
        <a:prstGeom prst="triangl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3C113-C1BE-4FB8-9A01-8929F5888BE2}">
      <dsp:nvSpPr>
        <dsp:cNvPr id="0" name=""/>
        <dsp:cNvSpPr/>
      </dsp:nvSpPr>
      <dsp:spPr>
        <a:xfrm>
          <a:off x="2942682" y="341627"/>
          <a:ext cx="3158390" cy="2047318"/>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t>3 Rules:</a:t>
          </a:r>
        </a:p>
        <a:p>
          <a:pPr marL="0" lvl="0" indent="0" algn="l" defTabSz="533400">
            <a:lnSpc>
              <a:spcPct val="90000"/>
            </a:lnSpc>
            <a:spcBef>
              <a:spcPct val="0"/>
            </a:spcBef>
            <a:spcAft>
              <a:spcPct val="35000"/>
            </a:spcAft>
            <a:buNone/>
          </a:pPr>
          <a:r>
            <a:rPr lang="it-IT" altLang="es-ES" sz="1200" b="1" kern="1200" dirty="0"/>
            <a:t>- </a:t>
          </a:r>
          <a:r>
            <a:rPr lang="it-IT" altLang="es-ES" sz="1200" b="1" kern="1200" dirty="0" err="1"/>
            <a:t>It</a:t>
          </a:r>
          <a:r>
            <a:rPr lang="it-IT" altLang="es-ES" sz="1200" b="1" kern="1200" dirty="0"/>
            <a:t> </a:t>
          </a:r>
          <a:r>
            <a:rPr lang="it-IT" altLang="es-ES" sz="1200" b="1" kern="1200" dirty="0" err="1"/>
            <a:t>is</a:t>
          </a:r>
          <a:r>
            <a:rPr lang="it-IT" altLang="es-ES" sz="1200" b="1" kern="1200" dirty="0"/>
            <a:t> </a:t>
          </a:r>
          <a:r>
            <a:rPr lang="it-IT" altLang="es-ES" sz="1200" b="1" kern="1200" dirty="0" err="1"/>
            <a:t>necessary</a:t>
          </a:r>
          <a:r>
            <a:rPr lang="it-IT" altLang="es-ES" sz="1200" b="1" kern="1200" dirty="0"/>
            <a:t> to be sure </a:t>
          </a:r>
          <a:r>
            <a:rPr lang="it-IT" altLang="es-ES" sz="1200" b="1" kern="1200" dirty="0" err="1"/>
            <a:t>that</a:t>
          </a:r>
          <a:r>
            <a:rPr lang="it-IT" altLang="es-ES" sz="1200" b="1" kern="1200" dirty="0"/>
            <a:t> the links and </a:t>
          </a:r>
          <a:r>
            <a:rPr lang="it-IT" altLang="es-ES" sz="1200" b="1" kern="1200" dirty="0" err="1"/>
            <a:t>descriptions</a:t>
          </a:r>
          <a:r>
            <a:rPr lang="it-IT" altLang="es-ES" sz="1200" b="1" kern="1200" dirty="0"/>
            <a:t> on the site make </a:t>
          </a:r>
          <a:r>
            <a:rPr lang="it-IT" altLang="es-ES" sz="1200" b="1" kern="1200" dirty="0" err="1"/>
            <a:t>it</a:t>
          </a:r>
          <a:r>
            <a:rPr lang="it-IT" altLang="es-ES" sz="1200" b="1" kern="1200" dirty="0"/>
            <a:t> clear to the user </a:t>
          </a:r>
          <a:r>
            <a:rPr lang="it-IT" altLang="es-ES" sz="1200" b="1" kern="1200" dirty="0" err="1"/>
            <a:t>what</a:t>
          </a:r>
          <a:r>
            <a:rPr lang="it-IT" altLang="es-ES" sz="1200" b="1" kern="1200" dirty="0"/>
            <a:t> </a:t>
          </a:r>
          <a:r>
            <a:rPr lang="it-IT" altLang="es-ES" sz="1200" b="1" kern="1200" dirty="0" err="1"/>
            <a:t>they</a:t>
          </a:r>
          <a:r>
            <a:rPr lang="it-IT" altLang="es-ES" sz="1200" b="1" kern="1200" dirty="0"/>
            <a:t> </a:t>
          </a:r>
          <a:r>
            <a:rPr lang="it-IT" altLang="es-ES" sz="1200" b="1" kern="1200" dirty="0" err="1"/>
            <a:t>will</a:t>
          </a:r>
          <a:r>
            <a:rPr lang="it-IT" altLang="es-ES" sz="1200" b="1" kern="1200" dirty="0"/>
            <a:t> </a:t>
          </a:r>
          <a:r>
            <a:rPr lang="it-IT" altLang="es-ES" sz="1200" b="1" kern="1200" dirty="0" err="1"/>
            <a:t>find</a:t>
          </a:r>
          <a:r>
            <a:rPr lang="it-IT" altLang="es-ES" sz="1200" b="1" kern="1200" dirty="0"/>
            <a:t> </a:t>
          </a:r>
          <a:r>
            <a:rPr lang="it-IT" altLang="es-ES" sz="1200" b="1" kern="1200" dirty="0" err="1"/>
            <a:t>at</a:t>
          </a:r>
          <a:r>
            <a:rPr lang="it-IT" altLang="es-ES" sz="1200" b="1" kern="1200" dirty="0"/>
            <a:t> </a:t>
          </a:r>
          <a:r>
            <a:rPr lang="it-IT" altLang="es-ES" sz="1200" b="1" kern="1200" dirty="0" err="1"/>
            <a:t>their</a:t>
          </a:r>
          <a:r>
            <a:rPr lang="it-IT" altLang="es-ES" sz="1200" b="1" kern="1200" dirty="0"/>
            <a:t> </a:t>
          </a:r>
          <a:r>
            <a:rPr lang="it-IT" altLang="es-ES" sz="1200" b="1" kern="1200" dirty="0" err="1"/>
            <a:t>destination</a:t>
          </a:r>
          <a:r>
            <a:rPr lang="it-IT" altLang="es-ES" sz="1200" b="1" kern="1200" dirty="0"/>
            <a:t>.</a:t>
          </a:r>
        </a:p>
        <a:p>
          <a:pPr marL="0" lvl="0" indent="0" algn="ctr" defTabSz="533400">
            <a:lnSpc>
              <a:spcPct val="90000"/>
            </a:lnSpc>
            <a:spcBef>
              <a:spcPct val="0"/>
            </a:spcBef>
            <a:spcAft>
              <a:spcPct val="35000"/>
            </a:spcAft>
            <a:buNone/>
          </a:pPr>
          <a:r>
            <a:rPr lang="it-IT" altLang="es-ES" sz="1200" b="1" kern="1200" dirty="0"/>
            <a:t>- Do </a:t>
          </a:r>
          <a:r>
            <a:rPr lang="it-IT" altLang="es-ES" sz="1200" b="1" kern="1200" dirty="0" err="1"/>
            <a:t>not</a:t>
          </a:r>
          <a:r>
            <a:rPr lang="it-IT" altLang="es-ES" sz="1200" b="1" kern="1200" dirty="0"/>
            <a:t> use </a:t>
          </a:r>
          <a:r>
            <a:rPr lang="it-IT" altLang="es-ES" sz="1200" b="1" kern="1200" dirty="0" err="1"/>
            <a:t>invented</a:t>
          </a:r>
          <a:r>
            <a:rPr lang="it-IT" altLang="es-ES" sz="1200" b="1" kern="1200" dirty="0"/>
            <a:t> words or </a:t>
          </a:r>
          <a:r>
            <a:rPr lang="it-IT" altLang="es-ES" sz="1200" b="1" kern="1200" dirty="0" err="1"/>
            <a:t>slogans</a:t>
          </a:r>
          <a:r>
            <a:rPr lang="it-IT" altLang="es-ES" sz="1200" b="1" kern="1200" dirty="0"/>
            <a:t> </a:t>
          </a:r>
          <a:r>
            <a:rPr lang="it-IT" altLang="es-ES" sz="1200" b="1" kern="1200" dirty="0" err="1"/>
            <a:t>that</a:t>
          </a:r>
          <a:r>
            <a:rPr lang="it-IT" altLang="es-ES" sz="1200" b="1" kern="1200" dirty="0"/>
            <a:t> do </a:t>
          </a:r>
          <a:r>
            <a:rPr lang="it-IT" altLang="es-ES" sz="1200" b="1" kern="1200" dirty="0" err="1"/>
            <a:t>not</a:t>
          </a:r>
          <a:r>
            <a:rPr lang="it-IT" altLang="es-ES" sz="1200" b="1" kern="1200" dirty="0"/>
            <a:t> </a:t>
          </a:r>
          <a:r>
            <a:rPr lang="it-IT" altLang="es-ES" sz="1200" b="1" kern="1200" dirty="0" err="1"/>
            <a:t>clearly</a:t>
          </a:r>
          <a:r>
            <a:rPr lang="it-IT" altLang="es-ES" sz="1200" b="1" kern="1200" dirty="0"/>
            <a:t> </a:t>
          </a:r>
          <a:r>
            <a:rPr lang="it-IT" altLang="es-ES" sz="1200" b="1" kern="1200" dirty="0" err="1"/>
            <a:t>describe</a:t>
          </a:r>
          <a:r>
            <a:rPr lang="it-IT" altLang="es-ES" sz="1200" b="1" kern="1200" dirty="0"/>
            <a:t> the goal.</a:t>
          </a:r>
        </a:p>
        <a:p>
          <a:pPr marL="0" lvl="0" indent="0" algn="l" defTabSz="533400">
            <a:lnSpc>
              <a:spcPct val="90000"/>
            </a:lnSpc>
            <a:spcBef>
              <a:spcPct val="0"/>
            </a:spcBef>
            <a:spcAft>
              <a:spcPct val="35000"/>
            </a:spcAft>
            <a:buNone/>
          </a:pPr>
          <a:r>
            <a:rPr lang="it-IT" altLang="es-ES" sz="1200" b="1" kern="1200" dirty="0"/>
            <a:t>- Update the user, </a:t>
          </a:r>
          <a:r>
            <a:rPr lang="it-IT" altLang="es-ES" sz="1200" b="1" kern="1200" dirty="0" err="1"/>
            <a:t>during</a:t>
          </a:r>
          <a:r>
            <a:rPr lang="it-IT" altLang="es-ES" sz="1200" b="1" kern="1200" dirty="0"/>
            <a:t> the </a:t>
          </a:r>
          <a:r>
            <a:rPr lang="it-IT" altLang="es-ES" sz="1200" b="1" kern="1200" dirty="0" err="1"/>
            <a:t>search</a:t>
          </a:r>
          <a:r>
            <a:rPr lang="it-IT" altLang="es-ES" sz="1200" b="1" kern="1200" dirty="0"/>
            <a:t>, on the </a:t>
          </a:r>
          <a:r>
            <a:rPr lang="it-IT" altLang="es-ES" sz="1200" b="1" kern="1200" dirty="0" err="1"/>
            <a:t>distance</a:t>
          </a:r>
          <a:r>
            <a:rPr lang="it-IT" altLang="es-ES" sz="1200" b="1" kern="1200" dirty="0"/>
            <a:t> to the target.</a:t>
          </a:r>
          <a:endParaRPr lang="es-ES" sz="1200" kern="1200" dirty="0">
            <a:latin typeface="Arial Rounded MT Bold" panose="020F0704030504030204" pitchFamily="34" charset="0"/>
          </a:endParaRPr>
        </a:p>
      </dsp:txBody>
      <dsp:txXfrm>
        <a:off x="3042624" y="441569"/>
        <a:ext cx="2958506" cy="1847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A3E7-40A8-4201-86A3-DD0322980505}">
      <dsp:nvSpPr>
        <dsp:cNvPr id="0" name=""/>
        <dsp:cNvSpPr/>
      </dsp:nvSpPr>
      <dsp:spPr>
        <a:xfrm>
          <a:off x="151996" y="1012301"/>
          <a:ext cx="1467091"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t>Make a site SUITABLE for short visits</a:t>
          </a:r>
          <a:endParaRPr lang="es-ES" sz="1200" kern="1200" dirty="0">
            <a:solidFill>
              <a:schemeClr val="tx1"/>
            </a:solidFill>
          </a:endParaRPr>
        </a:p>
      </dsp:txBody>
      <dsp:txXfrm>
        <a:off x="188310" y="1048615"/>
        <a:ext cx="1394463" cy="671265"/>
      </dsp:txXfrm>
    </dsp:sp>
    <dsp:sp modelId="{D940D320-BC1D-4F4F-9B54-CA547F5E0D0A}">
      <dsp:nvSpPr>
        <dsp:cNvPr id="0" name=""/>
        <dsp:cNvSpPr/>
      </dsp:nvSpPr>
      <dsp:spPr>
        <a:xfrm>
          <a:off x="1854936" y="1009988"/>
          <a:ext cx="1703610"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t>Encourage the user to return to the site: use the newsletter as a reminder</a:t>
          </a:r>
          <a:endParaRPr lang="es-ES" sz="1200" kern="1200" dirty="0">
            <a:solidFill>
              <a:schemeClr val="tx1"/>
            </a:solidFill>
          </a:endParaRPr>
        </a:p>
      </dsp:txBody>
      <dsp:txXfrm>
        <a:off x="1891250" y="1046302"/>
        <a:ext cx="1630982" cy="671265"/>
      </dsp:txXfrm>
    </dsp:sp>
    <dsp:sp modelId="{401B957D-38F7-4006-AEE5-5EDE1B19D9D4}">
      <dsp:nvSpPr>
        <dsp:cNvPr id="0" name=""/>
        <dsp:cNvSpPr/>
      </dsp:nvSpPr>
      <dsp:spPr>
        <a:xfrm>
          <a:off x="3816773" y="1024166"/>
          <a:ext cx="1740798"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t>Learn to respond to user needs immediately</a:t>
          </a:r>
          <a:endParaRPr lang="es-ES" sz="1200" kern="1200" dirty="0">
            <a:solidFill>
              <a:schemeClr val="tx1"/>
            </a:solidFill>
          </a:endParaRPr>
        </a:p>
      </dsp:txBody>
      <dsp:txXfrm>
        <a:off x="3853087" y="1060480"/>
        <a:ext cx="1668170" cy="671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F1EB1-BA30-48F0-B62A-43D3F9A84CD3}">
      <dsp:nvSpPr>
        <dsp:cNvPr id="0" name=""/>
        <dsp:cNvSpPr/>
      </dsp:nvSpPr>
      <dsp:spPr>
        <a:xfrm>
          <a:off x="5053" y="55972"/>
          <a:ext cx="1510529" cy="12780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it is always available and in the same place so the user knows where to go.</a:t>
          </a:r>
          <a:endParaRPr lang="es-ES" sz="1200" kern="1200" dirty="0">
            <a:solidFill>
              <a:schemeClr val="tx1"/>
            </a:solidFill>
          </a:endParaRPr>
        </a:p>
      </dsp:txBody>
      <dsp:txXfrm>
        <a:off x="42486" y="93405"/>
        <a:ext cx="1435663" cy="1203183"/>
      </dsp:txXfrm>
    </dsp:sp>
    <dsp:sp modelId="{E57ACF5E-6D10-4214-9686-84AA3064B517}">
      <dsp:nvSpPr>
        <dsp:cNvPr id="0" name=""/>
        <dsp:cNvSpPr/>
      </dsp:nvSpPr>
      <dsp:spPr>
        <a:xfrm>
          <a:off x="1666636" y="507691"/>
          <a:ext cx="320232" cy="3746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666636" y="582613"/>
        <a:ext cx="224162" cy="224767"/>
      </dsp:txXfrm>
    </dsp:sp>
    <dsp:sp modelId="{8D3B89BD-39AB-4978-B6AA-749137BFB40D}">
      <dsp:nvSpPr>
        <dsp:cNvPr id="0" name=""/>
        <dsp:cNvSpPr/>
      </dsp:nvSpPr>
      <dsp:spPr>
        <a:xfrm>
          <a:off x="2119794" y="55972"/>
          <a:ext cx="1510529" cy="1278049"/>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It is better to recognize something than to leverage the mindful, quick back after a quick look.</a:t>
          </a:r>
          <a:endParaRPr lang="es-ES" sz="1200" kern="1200" dirty="0">
            <a:solidFill>
              <a:schemeClr val="tx1"/>
            </a:solidFill>
          </a:endParaRPr>
        </a:p>
      </dsp:txBody>
      <dsp:txXfrm>
        <a:off x="2157227" y="93405"/>
        <a:ext cx="1435663" cy="1203183"/>
      </dsp:txXfrm>
    </dsp:sp>
    <dsp:sp modelId="{951330CA-593E-4FC7-B90C-A8E779E56A18}">
      <dsp:nvSpPr>
        <dsp:cNvPr id="0" name=""/>
        <dsp:cNvSpPr/>
      </dsp:nvSpPr>
      <dsp:spPr>
        <a:xfrm>
          <a:off x="3781377" y="507691"/>
          <a:ext cx="320232" cy="374611"/>
        </a:xfrm>
        <a:prstGeom prst="rightArrow">
          <a:avLst>
            <a:gd name="adj1" fmla="val 60000"/>
            <a:gd name="adj2" fmla="val 50000"/>
          </a:avLst>
        </a:prstGeom>
        <a:solidFill>
          <a:schemeClr val="accent2">
            <a:hueOff val="-1774669"/>
            <a:satOff val="1727"/>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81377" y="582613"/>
        <a:ext cx="224162" cy="224767"/>
      </dsp:txXfrm>
    </dsp:sp>
    <dsp:sp modelId="{6DD743E0-1829-4B81-8695-72B7546BBB0D}">
      <dsp:nvSpPr>
        <dsp:cNvPr id="0" name=""/>
        <dsp:cNvSpPr/>
      </dsp:nvSpPr>
      <dsp:spPr>
        <a:xfrm>
          <a:off x="4234535" y="55972"/>
          <a:ext cx="1510529" cy="1278049"/>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It is often thicker than links and therefore quick to hit even for users with mobility difficulties.</a:t>
          </a:r>
          <a:endParaRPr lang="es-ES" sz="1200" kern="1200" dirty="0">
            <a:solidFill>
              <a:schemeClr val="tx1"/>
            </a:solidFill>
          </a:endParaRPr>
        </a:p>
      </dsp:txBody>
      <dsp:txXfrm>
        <a:off x="4271968" y="93405"/>
        <a:ext cx="1435663" cy="1203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12</a:t>
            </a:fld>
            <a:endParaRPr lang="ko-KR" altLang="en-US"/>
          </a:p>
        </p:txBody>
      </p:sp>
    </p:spTree>
    <p:extLst>
      <p:ext uri="{BB962C8B-B14F-4D97-AF65-F5344CB8AC3E}">
        <p14:creationId xmlns:p14="http://schemas.microsoft.com/office/powerpoint/2010/main" val="3455857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6BD93560-AF31-4659-8E18-B2CD5A42326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56C0A5EE-7A85-4BF0-94D9-878DEE83B1B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14A5AE2-BEE0-402D-98B4-1CC3977FB6E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8.jpeg"/><Relationship Id="rId7" Type="http://schemas.openxmlformats.org/officeDocument/2006/relationships/diagramColors" Target="../diagrams/colors3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8.jpeg"/><Relationship Id="rId7" Type="http://schemas.openxmlformats.org/officeDocument/2006/relationships/diagramColors" Target="../diagrams/colors3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9.png"/><Relationship Id="rId7"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8.jpeg"/><Relationship Id="rId9" Type="http://schemas.microsoft.com/office/2007/relationships/diagramDrawing" Target="../diagrams/drawing6.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jpeg"/><Relationship Id="rId7"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jpeg"/><Relationship Id="rId7" Type="http://schemas.openxmlformats.org/officeDocument/2006/relationships/diagramColors" Target="../diagrams/colors1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jpe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00379" y="3667259"/>
            <a:ext cx="4250245" cy="488667"/>
          </a:xfrm>
        </p:spPr>
        <p:txBody>
          <a:bodyPr/>
          <a:lstStyle/>
          <a:p>
            <a:endParaRPr lang="it-IT" altLang="it-IT" sz="1400" dirty="0">
              <a:latin typeface="Arial Rounded MT Bold" panose="020F0704030504030204" pitchFamily="34" charset="0"/>
            </a:endParaRPr>
          </a:p>
          <a:p>
            <a:r>
              <a:rPr lang="it-IT" altLang="it-IT" dirty="0">
                <a:latin typeface="Arial Rounded MT Bold" panose="020F0704030504030204" pitchFamily="34" charset="0"/>
              </a:rPr>
              <a:t>O1 </a:t>
            </a:r>
            <a:r>
              <a:rPr lang="it-IT" dirty="0"/>
              <a:t>BUCOLICO JUNIOR DIGITAL CURRICULUM </a:t>
            </a:r>
          </a:p>
          <a:p>
            <a:r>
              <a:rPr lang="it-IT" altLang="it-IT" sz="1400" dirty="0">
                <a:solidFill>
                  <a:srgbClr val="FF3399"/>
                </a:solidFill>
                <a:latin typeface="Arial Rounded MT Bold" panose="020F0704030504030204" pitchFamily="34" charset="0"/>
              </a:rPr>
              <a:t>Bucolico Trainin</a:t>
            </a:r>
            <a:r>
              <a:rPr lang="it-IT" altLang="it-IT" dirty="0">
                <a:solidFill>
                  <a:srgbClr val="FF3399"/>
                </a:solidFill>
                <a:latin typeface="Arial Rounded MT Bold" panose="020F0704030504030204" pitchFamily="34" charset="0"/>
              </a:rPr>
              <a:t>g Module: </a:t>
            </a:r>
            <a:r>
              <a:rPr lang="it-IT" altLang="it-IT" sz="1400" dirty="0">
                <a:solidFill>
                  <a:srgbClr val="FF3399"/>
                </a:solidFill>
                <a:latin typeface="Arial Rounded MT Bold" panose="020F0704030504030204" pitchFamily="34" charset="0"/>
              </a:rPr>
              <a:t>Web </a:t>
            </a:r>
            <a:r>
              <a:rPr lang="it-IT" altLang="it-IT" sz="1400" dirty="0" err="1">
                <a:solidFill>
                  <a:srgbClr val="FF3399"/>
                </a:solidFill>
                <a:latin typeface="Arial Rounded MT Bold" panose="020F0704030504030204" pitchFamily="34" charset="0"/>
              </a:rPr>
              <a:t>Usability</a:t>
            </a:r>
            <a:endParaRPr lang="it-IT" sz="1400" dirty="0">
              <a:solidFill>
                <a:srgbClr val="FF3399"/>
              </a:solidFill>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12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The design of a website</a:t>
            </a:r>
            <a:endParaRPr lang="ko-KR" altLang="en-US" sz="1200" b="1" dirty="0">
              <a:solidFill>
                <a:schemeClr val="tx1"/>
              </a:solidFill>
            </a:endParaRPr>
          </a:p>
        </p:txBody>
      </p:sp>
      <p:sp>
        <p:nvSpPr>
          <p:cNvPr id="6" name="TextBox 5"/>
          <p:cNvSpPr txBox="1"/>
          <p:nvPr/>
        </p:nvSpPr>
        <p:spPr>
          <a:xfrm>
            <a:off x="1547664" y="1826656"/>
            <a:ext cx="6207782" cy="276999"/>
          </a:xfrm>
          <a:prstGeom prst="rect">
            <a:avLst/>
          </a:prstGeom>
          <a:noFill/>
        </p:spPr>
        <p:txBody>
          <a:bodyPr wrap="square" rtlCol="0">
            <a:spAutoFit/>
          </a:bodyPr>
          <a:lstStyle/>
          <a:p>
            <a:pPr>
              <a:defRPr/>
            </a:pPr>
            <a:r>
              <a:rPr lang="en-GB" altLang="es-ES" sz="1200" b="1" dirty="0"/>
              <a:t>Site design approaches: standards, convention and confusion</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1C01583-A37D-4E9C-9FC9-0112E867B27A}"/>
              </a:ext>
            </a:extLst>
          </p:cNvPr>
          <p:cNvSpPr/>
          <p:nvPr/>
        </p:nvSpPr>
        <p:spPr>
          <a:xfrm>
            <a:off x="1610094" y="41151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B38FD30-63CE-4F31-8D42-3C404A6A99FA}"/>
              </a:ext>
            </a:extLst>
          </p:cNvPr>
          <p:cNvGraphicFramePr/>
          <p:nvPr>
            <p:extLst>
              <p:ext uri="{D42A27DB-BD31-4B8C-83A1-F6EECF244321}">
                <p14:modId xmlns:p14="http://schemas.microsoft.com/office/powerpoint/2010/main" val="3816488268"/>
              </p:ext>
            </p:extLst>
          </p:nvPr>
        </p:nvGraphicFramePr>
        <p:xfrm>
          <a:off x="1620000" y="2261946"/>
          <a:ext cx="5904000" cy="185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364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50153C-6790-481D-9156-8DD56538D4BA}"/>
              </a:ext>
            </a:extLst>
          </p:cNvPr>
          <p:cNvSpPr/>
          <p:nvPr/>
        </p:nvSpPr>
        <p:spPr>
          <a:xfrm>
            <a:off x="1614282" y="1943074"/>
            <a:ext cx="1655682" cy="328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07503" y="1995686"/>
            <a:ext cx="6264696" cy="2308324"/>
          </a:xfrm>
          <a:prstGeom prst="rect">
            <a:avLst/>
          </a:prstGeom>
          <a:noFill/>
        </p:spPr>
        <p:txBody>
          <a:bodyPr wrap="square" rtlCol="0">
            <a:spAutoFit/>
          </a:bodyPr>
          <a:lstStyle/>
          <a:p>
            <a:pPr>
              <a:defRPr/>
            </a:pPr>
            <a:r>
              <a:rPr lang="it-IT" altLang="es-ES" sz="1200" b="1" i="1" dirty="0" err="1">
                <a:solidFill>
                  <a:srgbClr val="FF3399"/>
                </a:solidFill>
              </a:rPr>
              <a:t>IText</a:t>
            </a:r>
            <a:r>
              <a:rPr lang="it-IT" altLang="es-ES" sz="1200" b="1" i="1" dirty="0">
                <a:solidFill>
                  <a:srgbClr val="FF3399"/>
                </a:solidFill>
              </a:rPr>
              <a:t> images:</a:t>
            </a:r>
          </a:p>
          <a:p>
            <a:pPr>
              <a:defRPr/>
            </a:pPr>
            <a:endParaRPr lang="it-IT" altLang="es-ES" sz="1200" b="1" i="1" dirty="0"/>
          </a:p>
          <a:p>
            <a:pPr>
              <a:defRPr/>
            </a:pPr>
            <a:r>
              <a:rPr lang="it-IT" altLang="es-ES" sz="1200" b="1" dirty="0"/>
              <a:t>A site </a:t>
            </a:r>
            <a:r>
              <a:rPr lang="it-IT" altLang="es-ES" sz="1200" b="1" dirty="0" err="1"/>
              <a:t>that</a:t>
            </a:r>
            <a:r>
              <a:rPr lang="it-IT" altLang="es-ES" sz="1200" b="1" dirty="0"/>
              <a:t> </a:t>
            </a:r>
            <a:r>
              <a:rPr lang="it-IT" altLang="es-ES" sz="1200" b="1" dirty="0" err="1"/>
              <a:t>relies</a:t>
            </a:r>
            <a:r>
              <a:rPr lang="it-IT" altLang="es-ES" sz="1200" b="1" dirty="0"/>
              <a:t> on graphics </a:t>
            </a:r>
            <a:r>
              <a:rPr lang="it-IT" altLang="es-ES" sz="1200" b="1" dirty="0" err="1"/>
              <a:t>raises</a:t>
            </a:r>
            <a:r>
              <a:rPr lang="it-IT" altLang="es-ES" sz="1200" b="1" dirty="0"/>
              <a:t> </a:t>
            </a:r>
            <a:r>
              <a:rPr lang="it-IT" altLang="es-ES" sz="1200" b="1" dirty="0" err="1"/>
              <a:t>various</a:t>
            </a:r>
            <a:r>
              <a:rPr lang="it-IT" altLang="es-ES" sz="1200" b="1" dirty="0"/>
              <a:t> classes of </a:t>
            </a:r>
            <a:r>
              <a:rPr lang="it-IT" altLang="es-ES" sz="1200" b="1" dirty="0" err="1"/>
              <a:t>problems</a:t>
            </a:r>
            <a:r>
              <a:rPr lang="it-IT" altLang="es-ES" sz="1200" b="1" dirty="0"/>
              <a:t>.</a:t>
            </a:r>
          </a:p>
          <a:p>
            <a:pPr marL="171450" indent="-171450">
              <a:buFont typeface="Arial" panose="020B0604020202020204" pitchFamily="34" charset="0"/>
              <a:buChar char="•"/>
              <a:defRPr/>
            </a:pPr>
            <a:endParaRPr lang="it-IT" altLang="es-ES" sz="1200" b="1" dirty="0"/>
          </a:p>
          <a:p>
            <a:pPr marL="171450" indent="-171450">
              <a:buFont typeface="Arial" panose="020B0604020202020204" pitchFamily="34" charset="0"/>
              <a:buChar char="•"/>
              <a:defRPr/>
            </a:pPr>
            <a:r>
              <a:rPr lang="it-IT" altLang="es-ES" sz="1200" b="1" dirty="0"/>
              <a:t>The graphic text </a:t>
            </a:r>
            <a:r>
              <a:rPr lang="it-IT" altLang="es-ES" sz="1200" b="1" dirty="0" err="1"/>
              <a:t>cannot</a:t>
            </a:r>
            <a:r>
              <a:rPr lang="it-IT" altLang="es-ES" sz="1200" b="1" dirty="0"/>
              <a:t> be </a:t>
            </a:r>
            <a:r>
              <a:rPr lang="it-IT" altLang="es-ES" sz="1200" b="1" dirty="0" err="1"/>
              <a:t>selected</a:t>
            </a:r>
            <a:r>
              <a:rPr lang="it-IT" altLang="es-ES" sz="1200" b="1" dirty="0"/>
              <a:t>, the user likes to </a:t>
            </a:r>
            <a:r>
              <a:rPr lang="it-IT" altLang="es-ES" sz="1200" b="1" dirty="0" err="1"/>
              <a:t>select</a:t>
            </a:r>
            <a:r>
              <a:rPr lang="it-IT" altLang="es-ES" sz="1200" b="1" dirty="0"/>
              <a:t> the </a:t>
            </a:r>
            <a:r>
              <a:rPr lang="it-IT" altLang="es-ES" sz="1200" b="1" dirty="0" err="1"/>
              <a:t>content</a:t>
            </a:r>
            <a:r>
              <a:rPr lang="it-IT" altLang="es-ES" sz="1200" b="1" dirty="0"/>
              <a:t> and be </a:t>
            </a:r>
            <a:r>
              <a:rPr lang="it-IT" altLang="es-ES" sz="1200" b="1" dirty="0" err="1"/>
              <a:t>able</a:t>
            </a:r>
            <a:r>
              <a:rPr lang="it-IT" altLang="es-ES" sz="1200" b="1" dirty="0"/>
              <a:t> to paste </a:t>
            </a:r>
            <a:r>
              <a:rPr lang="it-IT" altLang="es-ES" sz="1200" b="1" dirty="0" err="1"/>
              <a:t>it</a:t>
            </a:r>
            <a:r>
              <a:rPr lang="it-IT" altLang="es-ES" sz="1200" b="1" dirty="0"/>
              <a:t> on </a:t>
            </a:r>
            <a:r>
              <a:rPr lang="it-IT" altLang="es-ES" sz="1200" b="1" dirty="0" err="1"/>
              <a:t>their</a:t>
            </a:r>
            <a:r>
              <a:rPr lang="it-IT" altLang="es-ES" sz="1200" b="1" dirty="0"/>
              <a:t> </a:t>
            </a:r>
            <a:r>
              <a:rPr lang="it-IT" altLang="es-ES" sz="1200" b="1" dirty="0" err="1"/>
              <a:t>own</a:t>
            </a:r>
            <a:r>
              <a:rPr lang="it-IT" altLang="es-ES" sz="1200" b="1" dirty="0"/>
              <a:t> </a:t>
            </a:r>
            <a:r>
              <a:rPr lang="it-IT" altLang="es-ES" sz="1200" b="1" dirty="0" err="1"/>
              <a:t>document</a:t>
            </a:r>
            <a:r>
              <a:rPr lang="it-IT" altLang="es-ES" sz="1200" b="1" dirty="0"/>
              <a:t>.</a:t>
            </a:r>
          </a:p>
          <a:p>
            <a:pPr marL="171450" indent="-171450">
              <a:buFont typeface="Arial" panose="020B0604020202020204" pitchFamily="34" charset="0"/>
              <a:buChar char="•"/>
              <a:defRPr/>
            </a:pPr>
            <a:endParaRPr lang="it-IT" altLang="es-ES" sz="1200" b="1" dirty="0"/>
          </a:p>
          <a:p>
            <a:pPr marL="171450" indent="-171450">
              <a:buFont typeface="Arial" panose="020B0604020202020204" pitchFamily="34" charset="0"/>
              <a:buChar char="•"/>
              <a:defRPr/>
            </a:pPr>
            <a:r>
              <a:rPr lang="it-IT" altLang="es-ES" sz="1200" b="1" dirty="0"/>
              <a:t>Speech </a:t>
            </a:r>
            <a:r>
              <a:rPr lang="it-IT" altLang="es-ES" sz="1200" b="1" dirty="0" err="1"/>
              <a:t>synthesizers</a:t>
            </a:r>
            <a:r>
              <a:rPr lang="it-IT" altLang="es-ES" sz="1200" b="1" dirty="0"/>
              <a:t> (</a:t>
            </a:r>
            <a:r>
              <a:rPr lang="it-IT" altLang="es-ES" sz="1200" b="1" dirty="0" err="1"/>
              <a:t>vocal</a:t>
            </a:r>
            <a:r>
              <a:rPr lang="it-IT" altLang="es-ES" sz="1200" b="1" dirty="0"/>
              <a:t> </a:t>
            </a:r>
            <a:r>
              <a:rPr lang="it-IT" altLang="es-ES" sz="1200" b="1" dirty="0" err="1"/>
              <a:t>reproduction</a:t>
            </a:r>
            <a:r>
              <a:rPr lang="it-IT" altLang="es-ES" sz="1200" b="1" dirty="0"/>
              <a:t> of </a:t>
            </a:r>
            <a:r>
              <a:rPr lang="it-IT" altLang="es-ES" sz="1200" b="1" dirty="0" err="1"/>
              <a:t>what</a:t>
            </a:r>
            <a:r>
              <a:rPr lang="it-IT" altLang="es-ES" sz="1200" b="1" dirty="0"/>
              <a:t> </a:t>
            </a:r>
            <a:r>
              <a:rPr lang="it-IT" altLang="es-ES" sz="1200" b="1" dirty="0" err="1"/>
              <a:t>is</a:t>
            </a:r>
            <a:r>
              <a:rPr lang="it-IT" altLang="es-ES" sz="1200" b="1" dirty="0"/>
              <a:t> </a:t>
            </a:r>
            <a:r>
              <a:rPr lang="it-IT" altLang="es-ES" sz="1200" b="1" dirty="0" err="1"/>
              <a:t>written</a:t>
            </a:r>
            <a:r>
              <a:rPr lang="it-IT" altLang="es-ES" sz="1200" b="1" dirty="0"/>
              <a:t>) </a:t>
            </a:r>
            <a:r>
              <a:rPr lang="it-IT" altLang="es-ES" sz="1200" b="1" dirty="0" err="1"/>
              <a:t>have</a:t>
            </a:r>
            <a:r>
              <a:rPr lang="it-IT" altLang="es-ES" sz="1200" b="1" dirty="0"/>
              <a:t> </a:t>
            </a:r>
            <a:r>
              <a:rPr lang="it-IT" altLang="es-ES" sz="1200" b="1" dirty="0" err="1"/>
              <a:t>difficulty</a:t>
            </a:r>
            <a:endParaRPr lang="it-IT" altLang="es-ES" sz="1200" b="1" dirty="0"/>
          </a:p>
          <a:p>
            <a:pPr marL="171450" indent="-171450">
              <a:buFont typeface="Arial" panose="020B0604020202020204" pitchFamily="34" charset="0"/>
              <a:buChar char="•"/>
              <a:defRPr/>
            </a:pPr>
            <a:r>
              <a:rPr lang="it-IT" altLang="es-ES" sz="1200" b="1" dirty="0"/>
              <a:t>with graphic text and for </a:t>
            </a:r>
            <a:r>
              <a:rPr lang="it-IT" altLang="es-ES" sz="1200" b="1" dirty="0" err="1"/>
              <a:t>this</a:t>
            </a:r>
            <a:r>
              <a:rPr lang="it-IT" altLang="es-ES" sz="1200" b="1" dirty="0"/>
              <a:t> </a:t>
            </a:r>
            <a:r>
              <a:rPr lang="it-IT" altLang="es-ES" sz="1200" b="1" dirty="0" err="1"/>
              <a:t>they</a:t>
            </a:r>
            <a:r>
              <a:rPr lang="it-IT" altLang="es-ES" sz="1200" b="1" dirty="0"/>
              <a:t> </a:t>
            </a:r>
            <a:r>
              <a:rPr lang="it-IT" altLang="es-ES" sz="1200" b="1" dirty="0" err="1"/>
              <a:t>need</a:t>
            </a:r>
            <a:r>
              <a:rPr lang="it-IT" altLang="es-ES" sz="1200" b="1" dirty="0"/>
              <a:t> support </a:t>
            </a:r>
            <a:r>
              <a:rPr lang="it-IT" altLang="es-ES" sz="1200" b="1" dirty="0" err="1"/>
              <a:t>programs</a:t>
            </a:r>
            <a:r>
              <a:rPr lang="it-IT" altLang="es-ES" sz="1200" b="1" dirty="0"/>
              <a:t> </a:t>
            </a:r>
            <a:r>
              <a:rPr lang="it-IT" altLang="es-ES" sz="1200" b="1" dirty="0" err="1"/>
              <a:t>that</a:t>
            </a:r>
            <a:r>
              <a:rPr lang="it-IT" altLang="es-ES" sz="1200" b="1" dirty="0"/>
              <a:t> the user </a:t>
            </a:r>
            <a:r>
              <a:rPr lang="it-IT" altLang="es-ES" sz="1200" b="1" dirty="0" err="1"/>
              <a:t>often</a:t>
            </a:r>
            <a:r>
              <a:rPr lang="it-IT" altLang="es-ES" sz="1200" b="1" dirty="0"/>
              <a:t>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have</a:t>
            </a:r>
            <a:r>
              <a:rPr lang="it-IT" altLang="es-ES" sz="1200" b="1" dirty="0"/>
              <a:t>.</a:t>
            </a:r>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C693FDF-0670-4F1A-85BC-610FB776071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25284C0-8523-473A-B0A2-A64C32DB5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41046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867E935-7AB5-40A2-851E-1240C65A5B5D}"/>
              </a:ext>
            </a:extLst>
          </p:cNvPr>
          <p:cNvSpPr/>
          <p:nvPr/>
        </p:nvSpPr>
        <p:spPr>
          <a:xfrm>
            <a:off x="1620000" y="1926000"/>
            <a:ext cx="1655682"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52668" y="1946710"/>
            <a:ext cx="6264696" cy="2308324"/>
          </a:xfrm>
          <a:prstGeom prst="rect">
            <a:avLst/>
          </a:prstGeom>
          <a:noFill/>
        </p:spPr>
        <p:txBody>
          <a:bodyPr wrap="square" rtlCol="0">
            <a:spAutoFit/>
          </a:bodyPr>
          <a:lstStyle/>
          <a:p>
            <a:pPr>
              <a:defRPr/>
            </a:pPr>
            <a:r>
              <a:rPr lang="it-IT" altLang="es-ES" sz="1200" b="1" i="1" dirty="0" err="1">
                <a:solidFill>
                  <a:srgbClr val="FF3399"/>
                </a:solidFill>
              </a:rPr>
              <a:t>Moving</a:t>
            </a:r>
            <a:r>
              <a:rPr lang="it-IT" altLang="es-ES" sz="1200" b="1" i="1" dirty="0">
                <a:solidFill>
                  <a:srgbClr val="FF3399"/>
                </a:solidFill>
              </a:rPr>
              <a:t> text:</a:t>
            </a:r>
          </a:p>
          <a:p>
            <a:pPr>
              <a:defRPr/>
            </a:pPr>
            <a:endParaRPr lang="it-IT" altLang="es-ES" sz="1200" b="1" i="1" dirty="0"/>
          </a:p>
          <a:p>
            <a:pPr>
              <a:defRPr/>
            </a:pPr>
            <a:r>
              <a:rPr lang="it-IT" altLang="es-ES" sz="1200" b="1" dirty="0"/>
              <a:t>The </a:t>
            </a:r>
            <a:r>
              <a:rPr lang="it-IT" altLang="es-ES" sz="1200" b="1" dirty="0" err="1"/>
              <a:t>blinking</a:t>
            </a:r>
            <a:r>
              <a:rPr lang="it-IT" altLang="es-ES" sz="1200" b="1" dirty="0"/>
              <a:t> or </a:t>
            </a:r>
            <a:r>
              <a:rPr lang="it-IT" altLang="es-ES" sz="1200" b="1" dirty="0" err="1"/>
              <a:t>moving</a:t>
            </a:r>
            <a:r>
              <a:rPr lang="it-IT" altLang="es-ES" sz="1200" b="1" dirty="0"/>
              <a:t> text </a:t>
            </a:r>
            <a:r>
              <a:rPr lang="it-IT" altLang="es-ES" sz="1200" b="1" dirty="0" err="1"/>
              <a:t>distracts</a:t>
            </a:r>
            <a:r>
              <a:rPr lang="it-IT" altLang="es-ES" sz="1200" b="1" dirty="0"/>
              <a:t> the user from </a:t>
            </a:r>
            <a:r>
              <a:rPr lang="it-IT" altLang="es-ES" sz="1200" b="1" dirty="0" err="1"/>
              <a:t>what</a:t>
            </a:r>
            <a:r>
              <a:rPr lang="it-IT" altLang="es-ES" sz="1200" b="1" dirty="0"/>
              <a:t> he </a:t>
            </a:r>
            <a:r>
              <a:rPr lang="it-IT" altLang="es-ES" sz="1200" b="1" dirty="0" err="1"/>
              <a:t>wants</a:t>
            </a:r>
            <a:r>
              <a:rPr lang="it-IT" altLang="es-ES" sz="1200" b="1" dirty="0"/>
              <a:t> to do.</a:t>
            </a:r>
          </a:p>
          <a:p>
            <a:pPr>
              <a:defRPr/>
            </a:pPr>
            <a:endParaRPr lang="it-IT" altLang="es-ES" sz="1200" b="1" dirty="0"/>
          </a:p>
          <a:p>
            <a:pPr>
              <a:defRPr/>
            </a:pPr>
            <a:r>
              <a:rPr lang="it-IT" altLang="es-ES" sz="1200" b="1" dirty="0" err="1"/>
              <a:t>Moving</a:t>
            </a:r>
            <a:r>
              <a:rPr lang="it-IT" altLang="es-ES" sz="1200" b="1" dirty="0"/>
              <a:t> text </a:t>
            </a:r>
            <a:r>
              <a:rPr lang="it-IT" altLang="es-ES" sz="1200" b="1" dirty="0" err="1"/>
              <a:t>is</a:t>
            </a:r>
            <a:r>
              <a:rPr lang="it-IT" altLang="es-ES" sz="1200" b="1" dirty="0"/>
              <a:t> </a:t>
            </a:r>
            <a:r>
              <a:rPr lang="it-IT" altLang="es-ES" sz="1200" b="1" dirty="0" err="1"/>
              <a:t>problematic</a:t>
            </a:r>
            <a:r>
              <a:rPr lang="it-IT" altLang="es-ES" sz="1200" b="1" dirty="0"/>
              <a:t> for users </a:t>
            </a:r>
            <a:r>
              <a:rPr lang="it-IT" altLang="es-ES" sz="1200" b="1" dirty="0" err="1"/>
              <a:t>who</a:t>
            </a:r>
            <a:r>
              <a:rPr lang="it-IT" altLang="es-ES" sz="1200" b="1" dirty="0"/>
              <a:t> </a:t>
            </a:r>
            <a:r>
              <a:rPr lang="it-IT" altLang="es-ES" sz="1200" b="1" dirty="0" err="1"/>
              <a:t>have</a:t>
            </a:r>
            <a:r>
              <a:rPr lang="it-IT" altLang="es-ES" sz="1200" b="1" dirty="0"/>
              <a:t> to </a:t>
            </a:r>
            <a:r>
              <a:rPr lang="it-IT" altLang="es-ES" sz="1200" b="1" dirty="0" err="1"/>
              <a:t>translate</a:t>
            </a:r>
            <a:r>
              <a:rPr lang="it-IT" altLang="es-ES" sz="1200" b="1" dirty="0"/>
              <a:t> </a:t>
            </a:r>
            <a:r>
              <a:rPr lang="it-IT" altLang="es-ES" sz="1200" b="1" dirty="0" err="1"/>
              <a:t>while</a:t>
            </a:r>
            <a:r>
              <a:rPr lang="it-IT" altLang="es-ES" sz="1200" b="1" dirty="0"/>
              <a:t> reading. </a:t>
            </a:r>
            <a:r>
              <a:rPr lang="it-IT" altLang="es-ES" sz="1200" b="1" dirty="0" err="1"/>
              <a:t>This</a:t>
            </a:r>
            <a:r>
              <a:rPr lang="it-IT" altLang="es-ES" sz="1200" b="1" dirty="0"/>
              <a:t>           </a:t>
            </a:r>
            <a:r>
              <a:rPr lang="it-IT" altLang="es-ES" sz="1200" b="1" dirty="0" err="1"/>
              <a:t>happens</a:t>
            </a:r>
            <a:r>
              <a:rPr lang="it-IT" altLang="es-ES" sz="1200" b="1" dirty="0"/>
              <a:t> </a:t>
            </a:r>
            <a:r>
              <a:rPr lang="it-IT" altLang="es-ES" sz="1200" b="1" dirty="0" err="1"/>
              <a:t>because</a:t>
            </a:r>
            <a:r>
              <a:rPr lang="it-IT" altLang="es-ES" sz="1200" b="1" dirty="0"/>
              <a:t> the user </a:t>
            </a:r>
            <a:r>
              <a:rPr lang="it-IT" altLang="es-ES" sz="1200" b="1" dirty="0" err="1"/>
              <a:t>wants</a:t>
            </a:r>
            <a:r>
              <a:rPr lang="it-IT" altLang="es-ES" sz="1200" b="1" dirty="0"/>
              <a:t> to decide </a:t>
            </a:r>
            <a:r>
              <a:rPr lang="it-IT" altLang="es-ES" sz="1200" b="1" dirty="0" err="1"/>
              <a:t>their</a:t>
            </a:r>
            <a:r>
              <a:rPr lang="it-IT" altLang="es-ES" sz="1200" b="1" dirty="0"/>
              <a:t> reading speed </a:t>
            </a:r>
            <a:r>
              <a:rPr lang="it-IT" altLang="es-ES" sz="1200" b="1" dirty="0" err="1"/>
              <a:t>without</a:t>
            </a:r>
            <a:r>
              <a:rPr lang="it-IT" altLang="es-ES" sz="1200" b="1" dirty="0"/>
              <a:t> </a:t>
            </a:r>
            <a:r>
              <a:rPr lang="it-IT" altLang="es-ES" sz="1200" b="1" dirty="0" err="1"/>
              <a:t>having</a:t>
            </a:r>
            <a:r>
              <a:rPr lang="it-IT" altLang="es-ES" sz="1200" b="1" dirty="0"/>
              <a:t> to be         </a:t>
            </a:r>
            <a:r>
              <a:rPr lang="it-IT" altLang="es-ES" sz="1200" b="1" dirty="0" err="1"/>
              <a:t>influenced</a:t>
            </a:r>
            <a:r>
              <a:rPr lang="it-IT" altLang="es-ES" sz="1200" b="1" dirty="0"/>
              <a:t> by </a:t>
            </a:r>
            <a:r>
              <a:rPr lang="it-IT" altLang="es-ES" sz="1200" b="1" dirty="0" err="1"/>
              <a:t>external</a:t>
            </a:r>
            <a:r>
              <a:rPr lang="it-IT" altLang="es-ES" sz="1200" b="1" dirty="0"/>
              <a:t> </a:t>
            </a:r>
            <a:r>
              <a:rPr lang="it-IT" altLang="es-ES" sz="1200" b="1" dirty="0" err="1"/>
              <a:t>factors</a:t>
            </a:r>
            <a:r>
              <a:rPr lang="it-IT" altLang="es-ES" sz="1200" b="1" dirty="0"/>
              <a:t>.</a:t>
            </a:r>
          </a:p>
          <a:p>
            <a:pPr>
              <a:defRPr/>
            </a:pPr>
            <a:endParaRPr lang="it-IT" altLang="es-ES" sz="1200" b="1" dirty="0"/>
          </a:p>
          <a:p>
            <a:pPr>
              <a:defRPr/>
            </a:pPr>
            <a:r>
              <a:rPr lang="it-IT" altLang="es-ES" sz="1200" b="1" dirty="0"/>
              <a:t>For people with </a:t>
            </a:r>
            <a:r>
              <a:rPr lang="it-IT" altLang="es-ES" sz="1200" b="1" dirty="0" err="1"/>
              <a:t>impaired</a:t>
            </a:r>
            <a:r>
              <a:rPr lang="it-IT" altLang="es-ES" sz="1200" b="1" dirty="0"/>
              <a:t> </a:t>
            </a:r>
            <a:r>
              <a:rPr lang="it-IT" altLang="es-ES" sz="1200" b="1" dirty="0" err="1"/>
              <a:t>vision</a:t>
            </a:r>
            <a:r>
              <a:rPr lang="it-IT" altLang="es-ES" sz="1200" b="1" dirty="0"/>
              <a:t> and / or </a:t>
            </a:r>
            <a:r>
              <a:rPr lang="it-IT" altLang="es-ES" sz="1200" b="1" dirty="0" err="1"/>
              <a:t>neurological</a:t>
            </a:r>
            <a:r>
              <a:rPr lang="it-IT" altLang="es-ES" sz="1200" b="1" dirty="0"/>
              <a:t> </a:t>
            </a:r>
            <a:r>
              <a:rPr lang="it-IT" altLang="es-ES" sz="1200" b="1" dirty="0" err="1"/>
              <a:t>problems</a:t>
            </a:r>
            <a:r>
              <a:rPr lang="it-IT" altLang="es-ES" sz="1200" b="1" dirty="0"/>
              <a:t>, </a:t>
            </a:r>
            <a:r>
              <a:rPr lang="it-IT" altLang="es-ES" sz="1200" b="1" dirty="0" err="1"/>
              <a:t>moving</a:t>
            </a:r>
            <a:r>
              <a:rPr lang="it-IT" altLang="es-ES" sz="1200" b="1" dirty="0"/>
              <a:t> text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allow</a:t>
            </a:r>
            <a:r>
              <a:rPr lang="it-IT" altLang="es-ES" sz="1200" b="1" dirty="0"/>
              <a:t> </a:t>
            </a:r>
            <a:r>
              <a:rPr lang="it-IT" altLang="es-ES" sz="1200" b="1" dirty="0" err="1"/>
              <a:t>you</a:t>
            </a:r>
            <a:r>
              <a:rPr lang="it-IT" altLang="es-ES" sz="1200" b="1" dirty="0"/>
              <a:t> to focus and </a:t>
            </a:r>
            <a:r>
              <a:rPr lang="it-IT" altLang="es-ES" sz="1200" b="1" dirty="0" err="1"/>
              <a:t>maintain</a:t>
            </a:r>
            <a:r>
              <a:rPr lang="it-IT" altLang="es-ES" sz="1200" b="1" dirty="0"/>
              <a:t> </a:t>
            </a:r>
            <a:r>
              <a:rPr lang="it-IT" altLang="es-ES" sz="1200" b="1" dirty="0" err="1"/>
              <a:t>eye</a:t>
            </a:r>
            <a:r>
              <a:rPr lang="it-IT" altLang="es-ES" sz="1200" b="1" dirty="0"/>
              <a:t> contact.</a:t>
            </a:r>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EB5E892-3CE4-4D55-888B-54F5A9F5508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4AED0F-982A-4C3F-95E6-7034D45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32488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BAE8A5-5649-4AD5-8872-AD7449D380DD}"/>
              </a:ext>
            </a:extLst>
          </p:cNvPr>
          <p:cNvSpPr/>
          <p:nvPr/>
        </p:nvSpPr>
        <p:spPr>
          <a:xfrm>
            <a:off x="1450521" y="2067694"/>
            <a:ext cx="1609311" cy="2880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4" name="Rectangle 3"/>
          <p:cNvSpPr/>
          <p:nvPr/>
        </p:nvSpPr>
        <p:spPr>
          <a:xfrm>
            <a:off x="1450521"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2067694"/>
            <a:ext cx="6264696" cy="1754326"/>
          </a:xfrm>
          <a:prstGeom prst="rect">
            <a:avLst/>
          </a:prstGeom>
          <a:noFill/>
        </p:spPr>
        <p:txBody>
          <a:bodyPr wrap="square" rtlCol="0">
            <a:spAutoFit/>
          </a:bodyPr>
          <a:lstStyle/>
          <a:p>
            <a:pPr>
              <a:defRPr/>
            </a:pPr>
            <a:r>
              <a:rPr lang="it-IT" altLang="es-ES" sz="1200" b="1" i="1" dirty="0">
                <a:solidFill>
                  <a:schemeClr val="accent2">
                    <a:lumMod val="75000"/>
                  </a:schemeClr>
                </a:solidFill>
              </a:rPr>
              <a:t>Write for the web</a:t>
            </a:r>
          </a:p>
          <a:p>
            <a:pPr>
              <a:defRPr/>
            </a:pPr>
            <a:endParaRPr lang="it-IT" altLang="es-ES" sz="1200" b="1" i="1" dirty="0"/>
          </a:p>
          <a:p>
            <a:pPr>
              <a:defRPr/>
            </a:pPr>
            <a:r>
              <a:rPr lang="it-IT" altLang="es-ES" sz="1200" b="1" dirty="0"/>
              <a:t>A </a:t>
            </a:r>
            <a:r>
              <a:rPr lang="it-IT" altLang="es-ES" sz="1200" b="1" dirty="0" err="1"/>
              <a:t>visually</a:t>
            </a:r>
            <a:r>
              <a:rPr lang="it-IT" altLang="es-ES" sz="1200" b="1" dirty="0"/>
              <a:t> </a:t>
            </a:r>
            <a:r>
              <a:rPr lang="it-IT" altLang="es-ES" sz="1200" b="1" dirty="0" err="1"/>
              <a:t>pleasing</a:t>
            </a:r>
            <a:r>
              <a:rPr lang="it-IT" altLang="es-ES" sz="1200" b="1" dirty="0"/>
              <a:t> site </a:t>
            </a:r>
            <a:r>
              <a:rPr lang="it-IT" altLang="es-ES" sz="1200" b="1" dirty="0" err="1"/>
              <a:t>is</a:t>
            </a:r>
            <a:r>
              <a:rPr lang="it-IT" altLang="es-ES" sz="1200" b="1" dirty="0"/>
              <a:t> good </a:t>
            </a:r>
            <a:r>
              <a:rPr lang="it-IT" altLang="es-ES" sz="1200" b="1" dirty="0" err="1"/>
              <a:t>but</a:t>
            </a:r>
            <a:r>
              <a:rPr lang="it-IT" altLang="es-ES" sz="1200" b="1" dirty="0"/>
              <a:t> the </a:t>
            </a:r>
            <a:r>
              <a:rPr lang="it-IT" altLang="es-ES" sz="1200" b="1" dirty="0" err="1"/>
              <a:t>quality</a:t>
            </a:r>
            <a:r>
              <a:rPr lang="it-IT" altLang="es-ES" sz="1200" b="1" dirty="0"/>
              <a:t> of the </a:t>
            </a:r>
            <a:r>
              <a:rPr lang="it-IT" altLang="es-ES" sz="1200" b="1" dirty="0" err="1"/>
              <a:t>content</a:t>
            </a:r>
            <a:r>
              <a:rPr lang="it-IT" altLang="es-ES" sz="1200" b="1" dirty="0"/>
              <a:t> </a:t>
            </a:r>
            <a:r>
              <a:rPr lang="it-IT" altLang="es-ES" sz="1200" b="1" dirty="0" err="1"/>
              <a:t>is</a:t>
            </a:r>
            <a:r>
              <a:rPr lang="it-IT" altLang="es-ES" sz="1200" b="1" dirty="0"/>
              <a:t> more </a:t>
            </a:r>
            <a:r>
              <a:rPr lang="it-IT" altLang="es-ES" sz="1200" b="1" dirty="0" err="1"/>
              <a:t>important</a:t>
            </a:r>
            <a:r>
              <a:rPr lang="it-IT" altLang="es-ES" sz="1200" b="1" dirty="0"/>
              <a:t>.</a:t>
            </a:r>
          </a:p>
          <a:p>
            <a:pPr>
              <a:defRPr/>
            </a:pPr>
            <a:endParaRPr lang="it-IT" altLang="es-ES" sz="1200" b="1" dirty="0"/>
          </a:p>
          <a:p>
            <a:pPr>
              <a:defRPr/>
            </a:pPr>
            <a:r>
              <a:rPr lang="it-IT" altLang="es-ES" sz="1200" b="1" dirty="0"/>
              <a:t>To </a:t>
            </a:r>
            <a:r>
              <a:rPr lang="it-IT" altLang="es-ES" sz="1200" b="1" dirty="0" err="1"/>
              <a:t>attract</a:t>
            </a:r>
            <a:r>
              <a:rPr lang="it-IT" altLang="es-ES" sz="1200" b="1" dirty="0"/>
              <a:t> and </a:t>
            </a:r>
            <a:r>
              <a:rPr lang="it-IT" altLang="es-ES" sz="1200" b="1" dirty="0" err="1"/>
              <a:t>keep</a:t>
            </a:r>
            <a:r>
              <a:rPr lang="it-IT" altLang="es-ES" sz="1200" b="1" dirty="0"/>
              <a:t> </a:t>
            </a:r>
            <a:r>
              <a:rPr lang="it-IT" altLang="es-ES" sz="1200" b="1" dirty="0" err="1"/>
              <a:t>visitors</a:t>
            </a:r>
            <a:r>
              <a:rPr lang="it-IT" altLang="es-ES" sz="1200" b="1" dirty="0"/>
              <a:t> on a site </a:t>
            </a: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important</a:t>
            </a:r>
            <a:r>
              <a:rPr lang="it-IT" altLang="es-ES" sz="1200" b="1" dirty="0"/>
              <a:t> to propose </a:t>
            </a:r>
            <a:r>
              <a:rPr lang="it-IT" altLang="es-ES" sz="1200" b="1" dirty="0" err="1"/>
              <a:t>solid</a:t>
            </a:r>
            <a:r>
              <a:rPr lang="it-IT" altLang="es-ES" sz="1200" b="1" dirty="0"/>
              <a:t> and clear          </a:t>
            </a:r>
            <a:r>
              <a:rPr lang="it-IT" altLang="es-ES" sz="1200" b="1" dirty="0" err="1"/>
              <a:t>content</a:t>
            </a:r>
            <a:r>
              <a:rPr lang="it-IT" altLang="es-ES" sz="1200" b="1" dirty="0"/>
              <a:t> and to </a:t>
            </a:r>
            <a:r>
              <a:rPr lang="it-IT" altLang="es-ES" sz="1200" b="1" dirty="0" err="1"/>
              <a:t>provide</a:t>
            </a:r>
            <a:r>
              <a:rPr lang="it-IT" altLang="es-ES" sz="1200" b="1" dirty="0"/>
              <a:t> </a:t>
            </a:r>
            <a:r>
              <a:rPr lang="it-IT" altLang="es-ES" sz="1200" b="1" dirty="0" err="1"/>
              <a:t>efficient</a:t>
            </a:r>
            <a:r>
              <a:rPr lang="it-IT" altLang="es-ES" sz="1200" b="1" dirty="0"/>
              <a:t> and intuitive access to </a:t>
            </a:r>
            <a:r>
              <a:rPr lang="it-IT" altLang="es-ES" sz="1200" b="1" dirty="0" err="1"/>
              <a:t>that</a:t>
            </a:r>
            <a:r>
              <a:rPr lang="it-IT" altLang="es-ES" sz="1200" b="1" dirty="0"/>
              <a:t> </a:t>
            </a:r>
            <a:r>
              <a:rPr lang="it-IT" altLang="es-ES" sz="1200" b="1" dirty="0" err="1"/>
              <a:t>content</a:t>
            </a:r>
            <a:r>
              <a:rPr lang="it-IT" altLang="es-ES" sz="1200" b="1" dirty="0"/>
              <a:t>.</a:t>
            </a:r>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3FB213-9B86-4FA7-932B-0189A0D2B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49174B9-A9A8-44F3-B51C-DE5F97C1F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78074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0A6CCC-E078-489D-927A-68E03DCD0193}"/>
              </a:ext>
            </a:extLst>
          </p:cNvPr>
          <p:cNvSpPr/>
          <p:nvPr/>
        </p:nvSpPr>
        <p:spPr>
          <a:xfrm>
            <a:off x="1485996" y="1995686"/>
            <a:ext cx="4392488" cy="27453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475656" y="13023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1995686"/>
            <a:ext cx="6264696" cy="2308324"/>
          </a:xfrm>
          <a:prstGeom prst="rect">
            <a:avLst/>
          </a:prstGeom>
          <a:noFill/>
        </p:spPr>
        <p:txBody>
          <a:bodyPr wrap="square" rtlCol="0">
            <a:spAutoFit/>
          </a:bodyPr>
          <a:lstStyle/>
          <a:p>
            <a:pPr>
              <a:defRPr/>
            </a:pPr>
            <a:r>
              <a:rPr lang="it-IT" altLang="es-ES" sz="1200" b="1" i="1" dirty="0">
                <a:solidFill>
                  <a:schemeClr val="accent2">
                    <a:lumMod val="75000"/>
                  </a:schemeClr>
                </a:solidFill>
              </a:rPr>
              <a:t>Writing for the Web: </a:t>
            </a:r>
            <a:r>
              <a:rPr lang="it-IT" altLang="es-ES" sz="1200" b="1" i="1" dirty="0" err="1">
                <a:solidFill>
                  <a:schemeClr val="accent2">
                    <a:lumMod val="75000"/>
                  </a:schemeClr>
                </a:solidFill>
              </a:rPr>
              <a:t>Poor</a:t>
            </a:r>
            <a:r>
              <a:rPr lang="it-IT" altLang="es-ES" sz="1200" b="1" i="1" dirty="0">
                <a:solidFill>
                  <a:schemeClr val="accent2">
                    <a:lumMod val="75000"/>
                  </a:schemeClr>
                </a:solidFill>
              </a:rPr>
              <a:t> writing </a:t>
            </a:r>
            <a:r>
              <a:rPr lang="it-IT" altLang="es-ES" sz="1200" b="1" i="1" dirty="0" err="1">
                <a:solidFill>
                  <a:schemeClr val="accent2">
                    <a:lumMod val="75000"/>
                  </a:schemeClr>
                </a:solidFill>
              </a:rPr>
              <a:t>destroys</a:t>
            </a:r>
            <a:r>
              <a:rPr lang="it-IT" altLang="es-ES" sz="1200" b="1" i="1" dirty="0">
                <a:solidFill>
                  <a:schemeClr val="accent2">
                    <a:lumMod val="75000"/>
                  </a:schemeClr>
                </a:solidFill>
              </a:rPr>
              <a:t> a site</a:t>
            </a:r>
          </a:p>
          <a:p>
            <a:pPr>
              <a:defRPr/>
            </a:pPr>
            <a:endParaRPr lang="it-IT" altLang="es-ES" sz="1200" b="1" i="1" dirty="0"/>
          </a:p>
          <a:p>
            <a:pPr>
              <a:defRPr/>
            </a:pPr>
            <a:r>
              <a:rPr lang="it-IT" altLang="es-ES" sz="1200" b="1" dirty="0" err="1"/>
              <a:t>Disorganized</a:t>
            </a:r>
            <a:r>
              <a:rPr lang="it-IT" altLang="es-ES" sz="1200" b="1" dirty="0"/>
              <a:t> </a:t>
            </a:r>
            <a:r>
              <a:rPr lang="it-IT" altLang="es-ES" sz="1200" b="1" dirty="0" err="1"/>
              <a:t>content</a:t>
            </a:r>
            <a:r>
              <a:rPr lang="it-IT" altLang="es-ES" sz="1200" b="1" dirty="0"/>
              <a:t> can make </a:t>
            </a:r>
            <a:r>
              <a:rPr lang="it-IT" altLang="es-ES" sz="1200" b="1" dirty="0" err="1"/>
              <a:t>simple</a:t>
            </a:r>
            <a:r>
              <a:rPr lang="it-IT" altLang="es-ES" sz="1200" b="1" dirty="0"/>
              <a:t> tasks on the web </a:t>
            </a:r>
            <a:r>
              <a:rPr lang="it-IT" altLang="es-ES" sz="1200" b="1" dirty="0" err="1"/>
              <a:t>difficult</a:t>
            </a:r>
            <a:r>
              <a:rPr lang="it-IT" altLang="es-ES" sz="1200" b="1" dirty="0"/>
              <a:t>, </a:t>
            </a:r>
            <a:r>
              <a:rPr lang="it-IT" altLang="es-ES" sz="1200" b="1" dirty="0" err="1"/>
              <a:t>such</a:t>
            </a:r>
            <a:r>
              <a:rPr lang="it-IT" altLang="es-ES" sz="1200" b="1" dirty="0"/>
              <a:t> </a:t>
            </a:r>
            <a:r>
              <a:rPr lang="it-IT" altLang="es-ES" sz="1200" b="1" dirty="0" err="1"/>
              <a:t>as</a:t>
            </a:r>
            <a:r>
              <a:rPr lang="it-IT" altLang="es-ES" sz="1200" b="1" dirty="0"/>
              <a:t> </a:t>
            </a:r>
            <a:r>
              <a:rPr lang="it-IT" altLang="es-ES" sz="1200" b="1" dirty="0" err="1"/>
              <a:t>choosing</a:t>
            </a:r>
            <a:r>
              <a:rPr lang="it-IT" altLang="es-ES" sz="1200" b="1" dirty="0"/>
              <a:t> a product.</a:t>
            </a:r>
          </a:p>
          <a:p>
            <a:pPr>
              <a:defRPr/>
            </a:pPr>
            <a:endParaRPr lang="it-IT" altLang="es-ES" sz="1200" b="1" dirty="0"/>
          </a:p>
          <a:p>
            <a:pPr>
              <a:defRPr/>
            </a:pPr>
            <a:r>
              <a:rPr lang="it-IT" altLang="es-ES" sz="1200" b="1" dirty="0"/>
              <a:t>In </a:t>
            </a:r>
            <a:r>
              <a:rPr lang="it-IT" altLang="es-ES" sz="1200" b="1" dirty="0" err="1"/>
              <a:t>fact</a:t>
            </a:r>
            <a:r>
              <a:rPr lang="it-IT" altLang="es-ES" sz="1200" b="1" dirty="0"/>
              <a:t>, </a:t>
            </a:r>
            <a:r>
              <a:rPr lang="it-IT" altLang="es-ES" sz="1200" b="1" dirty="0" err="1"/>
              <a:t>if</a:t>
            </a:r>
            <a:r>
              <a:rPr lang="it-IT" altLang="es-ES" sz="1200" b="1" dirty="0"/>
              <a:t> a site makes </a:t>
            </a:r>
            <a:r>
              <a:rPr lang="it-IT" altLang="es-ES" sz="1200" b="1" dirty="0" err="1"/>
              <a:t>it</a:t>
            </a:r>
            <a:r>
              <a:rPr lang="it-IT" altLang="es-ES" sz="1200" b="1" dirty="0"/>
              <a:t> easy to </a:t>
            </a:r>
            <a:r>
              <a:rPr lang="it-IT" altLang="es-ES" sz="1200" b="1" dirty="0" err="1"/>
              <a:t>find</a:t>
            </a:r>
            <a:r>
              <a:rPr lang="it-IT" altLang="es-ES" sz="1200" b="1" dirty="0"/>
              <a:t> </a:t>
            </a:r>
            <a:r>
              <a:rPr lang="it-IT" altLang="es-ES" sz="1200" b="1" dirty="0" err="1"/>
              <a:t>answers</a:t>
            </a:r>
            <a:r>
              <a:rPr lang="it-IT" altLang="es-ES" sz="1200" b="1" dirty="0"/>
              <a:t>, the user trusts and </a:t>
            </a:r>
            <a:r>
              <a:rPr lang="it-IT" altLang="es-ES" sz="1200" b="1" dirty="0" err="1"/>
              <a:t>comes</a:t>
            </a:r>
            <a:r>
              <a:rPr lang="it-IT" altLang="es-ES" sz="1200" b="1" dirty="0"/>
              <a:t> back.</a:t>
            </a:r>
          </a:p>
          <a:p>
            <a:pPr>
              <a:defRPr/>
            </a:pPr>
            <a:endParaRPr lang="it-IT" altLang="es-ES" sz="1200" b="1" dirty="0"/>
          </a:p>
          <a:p>
            <a:pPr>
              <a:defRPr/>
            </a:pPr>
            <a:r>
              <a:rPr lang="it-IT" altLang="es-ES" sz="1200" b="1" dirty="0"/>
              <a:t>Good design helps the </a:t>
            </a:r>
            <a:r>
              <a:rPr lang="it-IT" altLang="es-ES" sz="1200" b="1" dirty="0" err="1"/>
              <a:t>visitor</a:t>
            </a:r>
            <a:r>
              <a:rPr lang="it-IT" altLang="es-ES" sz="1200" b="1" dirty="0"/>
              <a:t> to be </a:t>
            </a:r>
            <a:r>
              <a:rPr lang="it-IT" altLang="es-ES" sz="1200" b="1" dirty="0" err="1"/>
              <a:t>satisfied</a:t>
            </a:r>
            <a:r>
              <a:rPr lang="it-IT" altLang="es-ES" sz="1200" b="1" dirty="0"/>
              <a:t> </a:t>
            </a:r>
            <a:r>
              <a:rPr lang="it-IT" altLang="es-ES" sz="1200" b="1" dirty="0" err="1"/>
              <a:t>but</a:t>
            </a:r>
            <a:r>
              <a:rPr lang="it-IT" altLang="es-ES" sz="1200" b="1" dirty="0"/>
              <a:t> </a:t>
            </a: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not</a:t>
            </a:r>
            <a:r>
              <a:rPr lang="it-IT" altLang="es-ES" sz="1200" b="1" dirty="0"/>
              <a:t> </a:t>
            </a:r>
            <a:r>
              <a:rPr lang="it-IT" altLang="es-ES" sz="1200" b="1" dirty="0" err="1"/>
              <a:t>enough</a:t>
            </a:r>
            <a:r>
              <a:rPr lang="it-IT" altLang="es-ES" sz="1200" b="1" dirty="0"/>
              <a:t>.</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67A8FC-4325-4CBB-83C8-B08A181D878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3B73BD60-94C5-4793-B12A-26DE93305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1064964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50521" y="1923678"/>
            <a:ext cx="6264696" cy="2308324"/>
          </a:xfrm>
          <a:prstGeom prst="rect">
            <a:avLst/>
          </a:prstGeom>
          <a:noFill/>
        </p:spPr>
        <p:txBody>
          <a:bodyPr wrap="square" rtlCol="0">
            <a:spAutoFit/>
          </a:bodyPr>
          <a:lstStyle/>
          <a:p>
            <a:pPr>
              <a:defRPr/>
            </a:pPr>
            <a:r>
              <a:rPr lang="it-IT" altLang="es-ES" sz="1200" b="1" i="1" dirty="0" err="1">
                <a:solidFill>
                  <a:srgbClr val="FF3399"/>
                </a:solidFill>
              </a:rPr>
              <a:t>As</a:t>
            </a:r>
            <a:r>
              <a:rPr lang="it-IT" altLang="es-ES" sz="1200" b="1" i="1" dirty="0">
                <a:solidFill>
                  <a:srgbClr val="FF3399"/>
                </a:solidFill>
              </a:rPr>
              <a:t> the user </a:t>
            </a:r>
            <a:r>
              <a:rPr lang="it-IT" altLang="es-ES" sz="1200" b="1" i="1" dirty="0" err="1">
                <a:solidFill>
                  <a:srgbClr val="FF3399"/>
                </a:solidFill>
              </a:rPr>
              <a:t>reads</a:t>
            </a:r>
            <a:r>
              <a:rPr lang="it-IT" altLang="es-ES" sz="1200" b="1" i="1" dirty="0">
                <a:solidFill>
                  <a:srgbClr val="FF3399"/>
                </a:solidFill>
              </a:rPr>
              <a:t>:</a:t>
            </a:r>
          </a:p>
          <a:p>
            <a:pPr>
              <a:defRPr/>
            </a:pPr>
            <a:endParaRPr lang="it-IT" altLang="es-ES" sz="1200" b="1" i="1" dirty="0"/>
          </a:p>
          <a:p>
            <a:pPr>
              <a:defRPr/>
            </a:pPr>
            <a:r>
              <a:rPr lang="it-IT" altLang="es-ES" sz="1200" b="1" dirty="0"/>
              <a:t>The user </a:t>
            </a:r>
            <a:r>
              <a:rPr lang="it-IT" altLang="es-ES" sz="1200" b="1" dirty="0" err="1"/>
              <a:t>adapts</a:t>
            </a:r>
            <a:r>
              <a:rPr lang="it-IT" altLang="es-ES" sz="1200" b="1" dirty="0"/>
              <a:t> </a:t>
            </a:r>
            <a:r>
              <a:rPr lang="it-IT" altLang="es-ES" sz="1200" b="1" dirty="0" err="1"/>
              <a:t>any</a:t>
            </a:r>
            <a:r>
              <a:rPr lang="it-IT" altLang="es-ES" sz="1200" b="1" dirty="0"/>
              <a:t> strategy to </a:t>
            </a:r>
            <a:r>
              <a:rPr lang="it-IT" altLang="es-ES" sz="1200" b="1" dirty="0" err="1"/>
              <a:t>save</a:t>
            </a:r>
            <a:r>
              <a:rPr lang="it-IT" altLang="es-ES" sz="1200" b="1" dirty="0"/>
              <a:t> time.</a:t>
            </a:r>
          </a:p>
          <a:p>
            <a:pPr>
              <a:defRPr/>
            </a:pPr>
            <a:r>
              <a:rPr lang="it-IT" altLang="es-ES" sz="1200" b="1" dirty="0"/>
              <a:t>In </a:t>
            </a:r>
            <a:r>
              <a:rPr lang="it-IT" altLang="es-ES" sz="1200" b="1" dirty="0" err="1"/>
              <a:t>fact</a:t>
            </a:r>
            <a:r>
              <a:rPr lang="it-IT" altLang="es-ES" sz="1200" b="1" dirty="0"/>
              <a:t>, </a:t>
            </a:r>
            <a:r>
              <a:rPr lang="it-IT" altLang="es-ES" sz="1200" b="1" dirty="0" err="1"/>
              <a:t>it</a:t>
            </a:r>
            <a:r>
              <a:rPr lang="it-IT" altLang="es-ES" sz="1200" b="1" dirty="0"/>
              <a:t> </a:t>
            </a:r>
            <a:r>
              <a:rPr lang="it-IT" altLang="es-ES" sz="1200" b="1" dirty="0" err="1"/>
              <a:t>gives</a:t>
            </a:r>
            <a:r>
              <a:rPr lang="it-IT" altLang="es-ES" sz="1200" b="1" dirty="0"/>
              <a:t> a first </a:t>
            </a:r>
            <a:r>
              <a:rPr lang="it-IT" altLang="es-ES" sz="1200" b="1" dirty="0" err="1"/>
              <a:t>glance</a:t>
            </a:r>
            <a:r>
              <a:rPr lang="it-IT" altLang="es-ES" sz="1200" b="1" dirty="0"/>
              <a:t> to </a:t>
            </a:r>
            <a:r>
              <a:rPr lang="it-IT" altLang="es-ES" sz="1200" b="1" dirty="0" err="1"/>
              <a:t>get</a:t>
            </a:r>
            <a:r>
              <a:rPr lang="it-IT" altLang="es-ES" sz="1200" b="1" dirty="0"/>
              <a:t> an idea of the web page and </a:t>
            </a:r>
            <a:r>
              <a:rPr lang="it-IT" altLang="es-ES" sz="1200" b="1" dirty="0" err="1"/>
              <a:t>if</a:t>
            </a:r>
            <a:r>
              <a:rPr lang="it-IT" altLang="es-ES" sz="1200" b="1" dirty="0"/>
              <a:t> </a:t>
            </a:r>
            <a:r>
              <a:rPr lang="it-IT" altLang="es-ES" sz="1200" b="1" dirty="0" err="1"/>
              <a:t>necessary</a:t>
            </a:r>
            <a:r>
              <a:rPr lang="it-IT" altLang="es-ES" sz="1200" b="1" dirty="0"/>
              <a:t> </a:t>
            </a:r>
            <a:r>
              <a:rPr lang="it-IT" altLang="es-ES" sz="1200" b="1" dirty="0" err="1"/>
              <a:t>goes</a:t>
            </a:r>
            <a:r>
              <a:rPr lang="it-IT" altLang="es-ES" sz="1200" b="1" dirty="0"/>
              <a:t>     </a:t>
            </a:r>
            <a:r>
              <a:rPr lang="it-IT" altLang="es-ES" sz="1200" b="1" dirty="0" err="1"/>
              <a:t>into</a:t>
            </a:r>
            <a:r>
              <a:rPr lang="it-IT" altLang="es-ES" sz="1200" b="1" dirty="0"/>
              <a:t> the </a:t>
            </a:r>
            <a:r>
              <a:rPr lang="it-IT" altLang="es-ES" sz="1200" b="1" dirty="0" err="1"/>
              <a:t>details</a:t>
            </a:r>
            <a:r>
              <a:rPr lang="it-IT" altLang="es-ES" sz="1200" b="1" dirty="0"/>
              <a:t> of the </a:t>
            </a:r>
            <a:r>
              <a:rPr lang="it-IT" altLang="es-ES" sz="1200" b="1" dirty="0" err="1"/>
              <a:t>content</a:t>
            </a:r>
            <a:r>
              <a:rPr lang="it-IT" altLang="es-ES" sz="1200" b="1" dirty="0"/>
              <a:t>.</a:t>
            </a:r>
          </a:p>
          <a:p>
            <a:pPr>
              <a:defRPr/>
            </a:pPr>
            <a:endParaRPr lang="it-IT" altLang="es-ES" sz="1200" b="1" dirty="0"/>
          </a:p>
          <a:p>
            <a:pPr>
              <a:defRPr/>
            </a:pPr>
            <a:r>
              <a:rPr lang="it-IT" altLang="es-ES" sz="1200" b="1" dirty="0" err="1"/>
              <a:t>If</a:t>
            </a:r>
            <a:r>
              <a:rPr lang="it-IT" altLang="es-ES" sz="1200" b="1" dirty="0"/>
              <a:t> the site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quickly</a:t>
            </a:r>
            <a:r>
              <a:rPr lang="it-IT" altLang="es-ES" sz="1200" b="1" dirty="0"/>
              <a:t> </a:t>
            </a:r>
            <a:r>
              <a:rPr lang="it-IT" altLang="es-ES" sz="1200" b="1" dirty="0" err="1"/>
              <a:t>reveal</a:t>
            </a:r>
            <a:r>
              <a:rPr lang="it-IT" altLang="es-ES" sz="1200" b="1" dirty="0"/>
              <a:t> </a:t>
            </a:r>
            <a:r>
              <a:rPr lang="it-IT" altLang="es-ES" sz="1200" b="1" dirty="0" err="1"/>
              <a:t>what</a:t>
            </a:r>
            <a:r>
              <a:rPr lang="it-IT" altLang="es-ES" sz="1200" b="1" dirty="0"/>
              <a:t> </a:t>
            </a:r>
            <a:r>
              <a:rPr lang="it-IT" altLang="es-ES" sz="1200" b="1" dirty="0" err="1"/>
              <a:t>it</a:t>
            </a:r>
            <a:r>
              <a:rPr lang="it-IT" altLang="es-ES" sz="1200" b="1" dirty="0"/>
              <a:t> </a:t>
            </a:r>
            <a:r>
              <a:rPr lang="it-IT" altLang="es-ES" sz="1200" b="1" dirty="0" err="1"/>
              <a:t>has</a:t>
            </a:r>
            <a:r>
              <a:rPr lang="it-IT" altLang="es-ES" sz="1200" b="1" dirty="0"/>
              <a:t> in store for the user, the user </a:t>
            </a:r>
            <a:r>
              <a:rPr lang="it-IT" altLang="es-ES" sz="1200" b="1" dirty="0" err="1"/>
              <a:t>gets</a:t>
            </a:r>
            <a:r>
              <a:rPr lang="it-IT" altLang="es-ES" sz="1200" b="1" dirty="0"/>
              <a:t>          </a:t>
            </a:r>
            <a:r>
              <a:rPr lang="it-IT" altLang="es-ES" sz="1200" b="1" dirty="0" err="1"/>
              <a:t>tired</a:t>
            </a:r>
            <a:r>
              <a:rPr lang="it-IT" altLang="es-ES" sz="1200" b="1" dirty="0"/>
              <a:t> and </a:t>
            </a:r>
            <a:r>
              <a:rPr lang="it-IT" altLang="es-ES" sz="1200" b="1" dirty="0" err="1"/>
              <a:t>leaves</a:t>
            </a:r>
            <a:r>
              <a:rPr lang="it-IT" altLang="es-ES" sz="1200" b="1" dirty="0"/>
              <a:t> </a:t>
            </a:r>
            <a:r>
              <a:rPr lang="it-IT" altLang="es-ES" sz="1200" b="1" dirty="0" err="1"/>
              <a:t>him</a:t>
            </a:r>
            <a:r>
              <a:rPr lang="it-IT" altLang="es-ES" sz="1200" b="1" dirty="0"/>
              <a:t> </a:t>
            </a:r>
            <a:r>
              <a:rPr lang="it-IT" altLang="es-ES" sz="1200" b="1" dirty="0" err="1"/>
              <a:t>without</a:t>
            </a:r>
            <a:r>
              <a:rPr lang="it-IT" altLang="es-ES" sz="1200" b="1" dirty="0"/>
              <a:t> the </a:t>
            </a:r>
            <a:r>
              <a:rPr lang="it-IT" altLang="es-ES" sz="1200" b="1" dirty="0" err="1"/>
              <a:t>possibility</a:t>
            </a:r>
            <a:r>
              <a:rPr lang="it-IT" altLang="es-ES" sz="1200" b="1" dirty="0"/>
              <a:t> of </a:t>
            </a:r>
            <a:r>
              <a:rPr lang="it-IT" altLang="es-ES" sz="1200" b="1" dirty="0" err="1"/>
              <a:t>returning</a:t>
            </a:r>
            <a:r>
              <a:rPr lang="it-IT" altLang="es-ES" sz="1200" b="1" dirty="0"/>
              <a:t> to </a:t>
            </a:r>
            <a:r>
              <a:rPr lang="it-IT" altLang="es-ES" sz="1200" b="1" dirty="0" err="1"/>
              <a:t>this</a:t>
            </a:r>
            <a:r>
              <a:rPr lang="it-IT" altLang="es-ES" sz="1200" b="1" dirty="0"/>
              <a:t> page.</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AC1A3FF-8B42-41C9-858E-537812DE92E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F977177-B407-43C1-ADEB-0D573CB37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632899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B533-8FCB-4A25-B086-93075A3256EC}"/>
              </a:ext>
            </a:extLst>
          </p:cNvPr>
          <p:cNvSpPr/>
          <p:nvPr/>
        </p:nvSpPr>
        <p:spPr>
          <a:xfrm>
            <a:off x="1473092" y="1984614"/>
            <a:ext cx="1681319" cy="3693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74558" y="2046514"/>
            <a:ext cx="6264696" cy="3046988"/>
          </a:xfrm>
          <a:prstGeom prst="rect">
            <a:avLst/>
          </a:prstGeom>
          <a:noFill/>
        </p:spPr>
        <p:txBody>
          <a:bodyPr wrap="square" rtlCol="0">
            <a:spAutoFit/>
          </a:bodyPr>
          <a:lstStyle/>
          <a:p>
            <a:pPr>
              <a:defRPr/>
            </a:pPr>
            <a:r>
              <a:rPr lang="it-IT" altLang="es-ES" sz="1200" b="1" i="1" dirty="0">
                <a:solidFill>
                  <a:srgbClr val="7030A0"/>
                </a:solidFill>
              </a:rPr>
              <a:t>Write for readers:</a:t>
            </a:r>
          </a:p>
          <a:p>
            <a:pPr>
              <a:defRPr/>
            </a:pPr>
            <a:endParaRPr lang="it-IT" altLang="es-ES" sz="1200" b="1" i="1" dirty="0"/>
          </a:p>
          <a:p>
            <a:pPr>
              <a:defRPr/>
            </a:pPr>
            <a:r>
              <a:rPr lang="it-IT" altLang="es-ES" sz="1200" b="1" dirty="0" err="1"/>
              <a:t>If</a:t>
            </a:r>
            <a:r>
              <a:rPr lang="it-IT" altLang="es-ES" sz="1200" b="1" dirty="0"/>
              <a:t> </a:t>
            </a:r>
            <a:r>
              <a:rPr lang="it-IT" altLang="es-ES" sz="1200" b="1" dirty="0" err="1"/>
              <a:t>you</a:t>
            </a:r>
            <a:r>
              <a:rPr lang="it-IT" altLang="es-ES" sz="1200" b="1" dirty="0"/>
              <a:t> </a:t>
            </a:r>
            <a:r>
              <a:rPr lang="it-IT" altLang="es-ES" sz="1200" b="1" dirty="0" err="1"/>
              <a:t>don't</a:t>
            </a:r>
            <a:r>
              <a:rPr lang="it-IT" altLang="es-ES" sz="1200" b="1" dirty="0"/>
              <a:t> </a:t>
            </a:r>
            <a:r>
              <a:rPr lang="it-IT" altLang="es-ES" sz="1200" b="1" dirty="0" err="1"/>
              <a:t>have</a:t>
            </a:r>
            <a:r>
              <a:rPr lang="it-IT" altLang="es-ES" sz="1200" b="1" dirty="0"/>
              <a:t> an editor or an </a:t>
            </a:r>
            <a:r>
              <a:rPr lang="it-IT" altLang="es-ES" sz="1200" b="1" dirty="0" err="1"/>
              <a:t>experienced</a:t>
            </a:r>
            <a:r>
              <a:rPr lang="it-IT" altLang="es-ES" sz="1200" b="1" dirty="0"/>
              <a:t> web editor </a:t>
            </a:r>
            <a:r>
              <a:rPr lang="it-IT" altLang="es-ES" sz="1200" b="1" dirty="0" err="1"/>
              <a:t>you</a:t>
            </a:r>
            <a:r>
              <a:rPr lang="it-IT" altLang="es-ES" sz="1200" b="1" dirty="0"/>
              <a:t> </a:t>
            </a:r>
            <a:r>
              <a:rPr lang="it-IT" altLang="es-ES" sz="1200" b="1" dirty="0" err="1"/>
              <a:t>should</a:t>
            </a:r>
            <a:r>
              <a:rPr lang="it-IT" altLang="es-ES" sz="1200" b="1" dirty="0"/>
              <a:t> </a:t>
            </a:r>
            <a:r>
              <a:rPr lang="it-IT" altLang="es-ES" sz="1200" b="1" dirty="0" err="1"/>
              <a:t>hire</a:t>
            </a:r>
            <a:r>
              <a:rPr lang="it-IT" altLang="es-ES" sz="1200" b="1" dirty="0"/>
              <a:t> one.</a:t>
            </a:r>
          </a:p>
          <a:p>
            <a:pPr>
              <a:defRPr/>
            </a:pPr>
            <a:r>
              <a:rPr lang="it-IT" altLang="es-ES" sz="1200" b="1" dirty="0" err="1"/>
              <a:t>This</a:t>
            </a:r>
            <a:r>
              <a:rPr lang="it-IT" altLang="es-ES" sz="1200" b="1" dirty="0"/>
              <a:t> </a:t>
            </a:r>
            <a:r>
              <a:rPr lang="it-IT" altLang="es-ES" sz="1200" b="1" dirty="0" err="1"/>
              <a:t>is</a:t>
            </a:r>
            <a:r>
              <a:rPr lang="it-IT" altLang="es-ES" sz="1200" b="1" dirty="0"/>
              <a:t> </a:t>
            </a:r>
            <a:r>
              <a:rPr lang="it-IT" altLang="es-ES" sz="1200" b="1" dirty="0" err="1"/>
              <a:t>necessary</a:t>
            </a:r>
            <a:r>
              <a:rPr lang="it-IT" altLang="es-ES" sz="1200" b="1" dirty="0"/>
              <a:t> </a:t>
            </a:r>
            <a:r>
              <a:rPr lang="it-IT" altLang="es-ES" sz="1200" b="1" dirty="0" err="1"/>
              <a:t>as</a:t>
            </a:r>
            <a:r>
              <a:rPr lang="it-IT" altLang="es-ES" sz="1200" b="1" dirty="0"/>
              <a:t> </a:t>
            </a:r>
            <a:r>
              <a:rPr lang="it-IT" altLang="es-ES" sz="1200" b="1" dirty="0" err="1"/>
              <a:t>content</a:t>
            </a:r>
            <a:r>
              <a:rPr lang="it-IT" altLang="es-ES" sz="1200" b="1" dirty="0"/>
              <a:t> </a:t>
            </a:r>
            <a:r>
              <a:rPr lang="it-IT" altLang="es-ES" sz="1200" b="1" dirty="0" err="1"/>
              <a:t>requires</a:t>
            </a:r>
            <a:r>
              <a:rPr lang="it-IT" altLang="es-ES" sz="1200" b="1" dirty="0"/>
              <a:t> expertise.</a:t>
            </a:r>
          </a:p>
          <a:p>
            <a:pPr>
              <a:defRPr/>
            </a:pPr>
            <a:endParaRPr lang="it-IT" altLang="es-ES" sz="1200" b="1" dirty="0"/>
          </a:p>
          <a:p>
            <a:pPr>
              <a:defRPr/>
            </a:pPr>
            <a:r>
              <a:rPr lang="it-IT" altLang="es-ES" sz="1200" b="1" dirty="0"/>
              <a:t>The information must be </a:t>
            </a:r>
            <a:r>
              <a:rPr lang="it-IT" altLang="es-ES" sz="1200" b="1" dirty="0" err="1"/>
              <a:t>filtered</a:t>
            </a:r>
            <a:r>
              <a:rPr lang="it-IT" altLang="es-ES" sz="1200" b="1" dirty="0"/>
              <a:t> and </a:t>
            </a:r>
            <a:r>
              <a:rPr lang="it-IT" altLang="es-ES" sz="1200" b="1" dirty="0" err="1"/>
              <a:t>processed</a:t>
            </a:r>
            <a:r>
              <a:rPr lang="it-IT" altLang="es-ES" sz="1200" b="1" dirty="0"/>
              <a:t> to be made </a:t>
            </a:r>
            <a:r>
              <a:rPr lang="it-IT" altLang="es-ES" sz="1200" b="1" dirty="0" err="1"/>
              <a:t>admissible</a:t>
            </a:r>
            <a:r>
              <a:rPr lang="it-IT" altLang="es-ES" sz="1200" b="1" dirty="0"/>
              <a:t> by the</a:t>
            </a:r>
          </a:p>
          <a:p>
            <a:pPr>
              <a:defRPr/>
            </a:pPr>
            <a:r>
              <a:rPr lang="it-IT" altLang="es-ES" sz="1200" b="1" dirty="0" err="1"/>
              <a:t>your</a:t>
            </a:r>
            <a:r>
              <a:rPr lang="it-IT" altLang="es-ES" sz="1200" b="1" dirty="0"/>
              <a:t> </a:t>
            </a:r>
            <a:r>
              <a:rPr lang="it-IT" altLang="es-ES" sz="1200" b="1" dirty="0" err="1"/>
              <a:t>typical</a:t>
            </a:r>
            <a:r>
              <a:rPr lang="it-IT" altLang="es-ES" sz="1200" b="1" dirty="0"/>
              <a:t> user.</a:t>
            </a:r>
          </a:p>
          <a:p>
            <a:pPr>
              <a:defRPr/>
            </a:pPr>
            <a:endParaRPr lang="it-IT" altLang="es-ES" sz="1200" b="1" dirty="0"/>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necessary</a:t>
            </a:r>
            <a:r>
              <a:rPr lang="it-IT" altLang="es-ES" sz="1200" b="1" dirty="0"/>
              <a:t> to </a:t>
            </a:r>
            <a:r>
              <a:rPr lang="it-IT" altLang="es-ES" sz="1200" b="1" dirty="0" err="1"/>
              <a:t>write</a:t>
            </a:r>
            <a:r>
              <a:rPr lang="it-IT" altLang="es-ES" sz="1200" b="1" dirty="0"/>
              <a:t> </a:t>
            </a:r>
            <a:r>
              <a:rPr lang="it-IT" altLang="es-ES" sz="1200" b="1" dirty="0" err="1"/>
              <a:t>simple</a:t>
            </a:r>
            <a:r>
              <a:rPr lang="it-IT" altLang="es-ES" sz="1200" b="1" dirty="0"/>
              <a:t> and concise </a:t>
            </a:r>
            <a:r>
              <a:rPr lang="it-IT" altLang="es-ES" sz="1200" b="1" dirty="0" err="1"/>
              <a:t>content</a:t>
            </a:r>
            <a:r>
              <a:rPr lang="it-IT" altLang="es-ES" sz="1200" b="1" dirty="0"/>
              <a:t> to </a:t>
            </a:r>
            <a:r>
              <a:rPr lang="it-IT" altLang="es-ES" sz="1200" b="1" dirty="0" err="1"/>
              <a:t>demonstrate</a:t>
            </a:r>
            <a:r>
              <a:rPr lang="it-IT" altLang="es-ES" sz="1200" b="1" dirty="0"/>
              <a:t> </a:t>
            </a:r>
            <a:r>
              <a:rPr lang="it-IT" altLang="es-ES" sz="1200" b="1" dirty="0" err="1"/>
              <a:t>respect</a:t>
            </a:r>
            <a:r>
              <a:rPr lang="it-IT" altLang="es-ES" sz="1200" b="1" dirty="0"/>
              <a:t> for the  </a:t>
            </a:r>
            <a:r>
              <a:rPr lang="it-IT" altLang="es-ES" sz="1200" b="1" dirty="0" err="1"/>
              <a:t>user's</a:t>
            </a:r>
            <a:r>
              <a:rPr lang="it-IT" altLang="es-ES" sz="1200" b="1" dirty="0"/>
              <a:t> time.</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A86693C-7065-42D7-B0BF-3716D09B5ED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752D893-6391-4365-83E9-363CA5461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42831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92194" y="1837869"/>
            <a:ext cx="3960440" cy="276999"/>
          </a:xfrm>
          <a:prstGeom prst="rect">
            <a:avLst/>
          </a:prstGeom>
          <a:noFill/>
        </p:spPr>
        <p:txBody>
          <a:bodyPr wrap="square" rtlCol="0">
            <a:spAutoFit/>
          </a:bodyPr>
          <a:lstStyle/>
          <a:p>
            <a:pPr>
              <a:defRPr/>
            </a:pPr>
            <a:r>
              <a:rPr lang="it-IT" altLang="es-ES" sz="1200" b="1" i="1" dirty="0">
                <a:solidFill>
                  <a:srgbClr val="FF3399"/>
                </a:solidFill>
              </a:rPr>
              <a:t>GUIDELINES FOR A QUALITY WEB TEXT: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091958-A06D-4D85-8FBA-E8A774A75F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6A4224F3-6F66-4BF4-8E0D-3CFFD058B7B3}"/>
              </a:ext>
            </a:extLst>
          </p:cNvPr>
          <p:cNvGraphicFramePr/>
          <p:nvPr>
            <p:extLst>
              <p:ext uri="{D42A27DB-BD31-4B8C-83A1-F6EECF244321}">
                <p14:modId xmlns:p14="http://schemas.microsoft.com/office/powerpoint/2010/main" val="3730101515"/>
              </p:ext>
            </p:extLst>
          </p:nvPr>
        </p:nvGraphicFramePr>
        <p:xfrm>
          <a:off x="1592194" y="2252929"/>
          <a:ext cx="4625565" cy="188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ccia giù 1">
            <a:extLst>
              <a:ext uri="{FF2B5EF4-FFF2-40B4-BE49-F238E27FC236}">
                <a16:creationId xmlns:a16="http://schemas.microsoft.com/office/drawing/2014/main" id="{A57AE939-B5CE-41E1-89F3-B4C8801DC25C}"/>
              </a:ext>
            </a:extLst>
          </p:cNvPr>
          <p:cNvSpPr/>
          <p:nvPr/>
        </p:nvSpPr>
        <p:spPr>
          <a:xfrm>
            <a:off x="5796136" y="3386197"/>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agen 17">
            <a:extLst>
              <a:ext uri="{FF2B5EF4-FFF2-40B4-BE49-F238E27FC236}">
                <a16:creationId xmlns:a16="http://schemas.microsoft.com/office/drawing/2014/main" id="{156A6B73-49AC-4C13-B3B7-C97224565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113576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9258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604723"/>
            <a:ext cx="6264696" cy="1015663"/>
          </a:xfrm>
          <a:prstGeom prst="rect">
            <a:avLst/>
          </a:prstGeom>
          <a:noFill/>
        </p:spPr>
        <p:txBody>
          <a:bodyPr wrap="square" rtlCol="0">
            <a:spAutoFit/>
          </a:bodyPr>
          <a:lstStyle/>
          <a:p>
            <a:pPr>
              <a:defRPr/>
            </a:pPr>
            <a:r>
              <a:rPr lang="it-IT" altLang="es-ES" sz="1200" b="1" i="1" dirty="0" err="1">
                <a:solidFill>
                  <a:srgbClr val="FF3399"/>
                </a:solidFill>
              </a:rPr>
              <a:t>When</a:t>
            </a:r>
            <a:r>
              <a:rPr lang="it-IT" altLang="es-ES" sz="1200" b="1" i="1" dirty="0">
                <a:solidFill>
                  <a:srgbClr val="FF3399"/>
                </a:solidFill>
              </a:rPr>
              <a:t> self-promotion </a:t>
            </a:r>
            <a:r>
              <a:rPr lang="it-IT" altLang="es-ES" sz="1200" b="1" i="1" dirty="0" err="1">
                <a:solidFill>
                  <a:srgbClr val="FF3399"/>
                </a:solidFill>
              </a:rPr>
              <a:t>is</a:t>
            </a:r>
            <a:r>
              <a:rPr lang="it-IT" altLang="es-ES" sz="1200" b="1" i="1" dirty="0">
                <a:solidFill>
                  <a:srgbClr val="FF3399"/>
                </a:solidFill>
              </a:rPr>
              <a:t> </a:t>
            </a:r>
            <a:r>
              <a:rPr lang="it-IT" altLang="es-ES" sz="1200" b="1" i="1" dirty="0" err="1">
                <a:solidFill>
                  <a:srgbClr val="FF3399"/>
                </a:solidFill>
              </a:rPr>
              <a:t>justified</a:t>
            </a:r>
            <a:r>
              <a:rPr lang="it-IT" altLang="es-ES" sz="1200" b="1" i="1" dirty="0">
                <a:solidFill>
                  <a:srgbClr val="FF3399"/>
                </a:solidFill>
              </a:rPr>
              <a:t>:</a:t>
            </a:r>
          </a:p>
          <a:p>
            <a:pPr>
              <a:defRPr/>
            </a:pPr>
            <a:endParaRPr lang="it-IT" altLang="es-ES" sz="1200" b="1" i="1" dirty="0"/>
          </a:p>
          <a:p>
            <a:pPr>
              <a:defRPr/>
            </a:pPr>
            <a:r>
              <a:rPr lang="it-IT" altLang="es-ES" sz="1200" b="1" dirty="0" err="1"/>
              <a:t>When</a:t>
            </a:r>
            <a:r>
              <a:rPr lang="it-IT" altLang="es-ES" sz="1200" b="1" dirty="0"/>
              <a:t> </a:t>
            </a:r>
            <a:r>
              <a:rPr lang="it-IT" altLang="es-ES" sz="1200" b="1" dirty="0" err="1"/>
              <a:t>showing</a:t>
            </a:r>
            <a:r>
              <a:rPr lang="it-IT" altLang="es-ES" sz="1200" b="1" dirty="0"/>
              <a:t> </a:t>
            </a:r>
            <a:r>
              <a:rPr lang="it-IT" altLang="es-ES" sz="1200" b="1" dirty="0" err="1"/>
              <a:t>results</a:t>
            </a:r>
            <a:r>
              <a:rPr lang="it-IT" altLang="es-ES" sz="1200" b="1" dirty="0"/>
              <a:t> of </a:t>
            </a:r>
            <a:r>
              <a:rPr lang="it-IT" altLang="es-ES" sz="1200" b="1" dirty="0" err="1"/>
              <a:t>particular</a:t>
            </a:r>
            <a:r>
              <a:rPr lang="it-IT" altLang="es-ES" sz="1200" b="1" dirty="0"/>
              <a:t> </a:t>
            </a:r>
            <a:r>
              <a:rPr lang="it-IT" altLang="es-ES" sz="1200" b="1" dirty="0" err="1"/>
              <a:t>value</a:t>
            </a:r>
            <a:r>
              <a:rPr lang="it-IT" altLang="es-ES" sz="1200" b="1" dirty="0"/>
              <a:t> with the </a:t>
            </a:r>
            <a:r>
              <a:rPr lang="it-IT" altLang="es-ES" sz="1200" b="1" dirty="0" err="1"/>
              <a:t>aim</a:t>
            </a:r>
            <a:r>
              <a:rPr lang="it-IT" altLang="es-ES" sz="1200" b="1" dirty="0"/>
              <a:t> of </a:t>
            </a:r>
            <a:r>
              <a:rPr lang="it-IT" altLang="es-ES" sz="1200" b="1" dirty="0" err="1"/>
              <a:t>appearing</a:t>
            </a:r>
            <a:r>
              <a:rPr lang="it-IT" altLang="es-ES" sz="1200" b="1" dirty="0"/>
              <a:t> </a:t>
            </a:r>
            <a:r>
              <a:rPr lang="it-IT" altLang="es-ES" sz="1200" b="1" dirty="0" err="1"/>
              <a:t>authoritative</a:t>
            </a:r>
            <a:r>
              <a:rPr lang="it-IT" altLang="es-ES" sz="1200" b="1" dirty="0"/>
              <a:t>      </a:t>
            </a:r>
            <a:r>
              <a:rPr lang="it-IT" altLang="es-ES" sz="1200" b="1" dirty="0" err="1"/>
              <a:t>without</a:t>
            </a:r>
            <a:r>
              <a:rPr lang="it-IT" altLang="es-ES" sz="1200" b="1" dirty="0"/>
              <a:t> </a:t>
            </a:r>
            <a:r>
              <a:rPr lang="it-IT" altLang="es-ES" sz="1200" b="1" dirty="0" err="1"/>
              <a:t>exaggerating</a:t>
            </a:r>
            <a:r>
              <a:rPr lang="it-IT" altLang="es-ES" sz="1200" b="1" dirty="0"/>
              <a:t>.</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8E6FEC0-1312-4EDA-BDCF-A8F6BA8F29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F5B4EB00-17B6-4593-BF00-4401BDA7ED0A}"/>
              </a:ext>
            </a:extLst>
          </p:cNvPr>
          <p:cNvGraphicFramePr/>
          <p:nvPr>
            <p:extLst>
              <p:ext uri="{D42A27DB-BD31-4B8C-83A1-F6EECF244321}">
                <p14:modId xmlns:p14="http://schemas.microsoft.com/office/powerpoint/2010/main" val="4085843995"/>
              </p:ext>
            </p:extLst>
          </p:nvPr>
        </p:nvGraphicFramePr>
        <p:xfrm>
          <a:off x="1979712" y="2307431"/>
          <a:ext cx="547260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A3BC0D65-865A-4592-9AC9-9D71AD0892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3622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3296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11940" y="1692195"/>
            <a:ext cx="6264696" cy="276999"/>
          </a:xfrm>
          <a:prstGeom prst="rect">
            <a:avLst/>
          </a:prstGeom>
          <a:noFill/>
        </p:spPr>
        <p:txBody>
          <a:bodyPr wrap="square" rtlCol="0">
            <a:spAutoFit/>
          </a:bodyPr>
          <a:lstStyle/>
          <a:p>
            <a:pPr>
              <a:defRPr/>
            </a:pPr>
            <a:r>
              <a:rPr lang="it-IT" altLang="es-ES" sz="1200" b="1" i="1" dirty="0">
                <a:solidFill>
                  <a:srgbClr val="00B0F0"/>
                </a:solidFill>
              </a:rPr>
              <a:t>FORMATTING THE TEXT TO BE READABLE: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D2B0B6C-13AA-4D60-822B-2B8FFFE5759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8226750-125F-4080-8E91-ED3F129949D5}"/>
              </a:ext>
            </a:extLst>
          </p:cNvPr>
          <p:cNvGraphicFramePr/>
          <p:nvPr>
            <p:extLst>
              <p:ext uri="{D42A27DB-BD31-4B8C-83A1-F6EECF244321}">
                <p14:modId xmlns:p14="http://schemas.microsoft.com/office/powerpoint/2010/main" val="500761636"/>
              </p:ext>
            </p:extLst>
          </p:nvPr>
        </p:nvGraphicFramePr>
        <p:xfrm>
          <a:off x="1450521" y="2046055"/>
          <a:ext cx="5679894" cy="241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0B7E5097-EBCF-4D3F-B2D6-B6E09BDD3C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11281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FF3BD4-0E85-4689-8B04-A94251674674}"/>
              </a:ext>
            </a:extLst>
          </p:cNvPr>
          <p:cNvSpPr/>
          <p:nvPr/>
        </p:nvSpPr>
        <p:spPr>
          <a:xfrm>
            <a:off x="1620000" y="3350826"/>
            <a:ext cx="6120352"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9999" y="1962056"/>
            <a:ext cx="6264696" cy="3785652"/>
          </a:xfrm>
          <a:prstGeom prst="rect">
            <a:avLst/>
          </a:prstGeom>
          <a:noFill/>
        </p:spPr>
        <p:txBody>
          <a:bodyPr wrap="square" rtlCol="0">
            <a:spAutoFit/>
          </a:bodyPr>
          <a:lstStyle/>
          <a:p>
            <a:pPr>
              <a:defRPr/>
            </a:pPr>
            <a:r>
              <a:rPr lang="it-IT" altLang="es-ES" sz="1200" b="1" i="1" dirty="0">
                <a:solidFill>
                  <a:srgbClr val="FF3399"/>
                </a:solidFill>
              </a:rPr>
              <a:t>Highlight keywords:</a:t>
            </a:r>
          </a:p>
          <a:p>
            <a:pPr>
              <a:defRPr/>
            </a:pPr>
            <a:endParaRPr lang="it-IT" altLang="es-ES" sz="1200" b="1" i="1" dirty="0"/>
          </a:p>
          <a:p>
            <a:pPr>
              <a:defRPr/>
            </a:pPr>
            <a:r>
              <a:rPr lang="it-IT" altLang="es-ES" sz="1200" b="1" dirty="0" err="1"/>
              <a:t>Draw</a:t>
            </a:r>
            <a:r>
              <a:rPr lang="it-IT" altLang="es-ES" sz="1200" b="1" dirty="0"/>
              <a:t> </a:t>
            </a:r>
            <a:r>
              <a:rPr lang="it-IT" altLang="es-ES" sz="1200" b="1" dirty="0" err="1"/>
              <a:t>attention</a:t>
            </a:r>
            <a:r>
              <a:rPr lang="it-IT" altLang="es-ES" sz="1200" b="1" dirty="0"/>
              <a:t> to </a:t>
            </a:r>
            <a:r>
              <a:rPr lang="it-IT" altLang="es-ES" sz="1200" b="1" dirty="0" err="1"/>
              <a:t>specific</a:t>
            </a:r>
            <a:r>
              <a:rPr lang="it-IT" altLang="es-ES" sz="1200" b="1" dirty="0"/>
              <a:t> parts of the page.</a:t>
            </a:r>
          </a:p>
          <a:p>
            <a:pPr>
              <a:defRPr/>
            </a:pPr>
            <a:endParaRPr lang="it-IT" altLang="es-ES" sz="1200" b="1" dirty="0"/>
          </a:p>
          <a:p>
            <a:pPr>
              <a:defRPr/>
            </a:pPr>
            <a:r>
              <a:rPr lang="it-IT" altLang="es-ES" sz="1200" b="1" dirty="0" err="1"/>
              <a:t>Instead</a:t>
            </a:r>
            <a:r>
              <a:rPr lang="it-IT" altLang="es-ES" sz="1200" b="1" dirty="0"/>
              <a:t>, highlight long </a:t>
            </a:r>
            <a:r>
              <a:rPr lang="it-IT" altLang="es-ES" sz="1200" b="1" dirty="0" err="1"/>
              <a:t>paragraphs</a:t>
            </a:r>
            <a:r>
              <a:rPr lang="it-IT" altLang="es-ES" sz="1200" b="1" dirty="0"/>
              <a:t>: </a:t>
            </a:r>
            <a:r>
              <a:rPr lang="it-IT" altLang="es-ES" sz="1200" b="1" dirty="0" err="1"/>
              <a:t>it</a:t>
            </a:r>
            <a:r>
              <a:rPr lang="it-IT" altLang="es-ES" sz="1200" b="1" dirty="0"/>
              <a:t> </a:t>
            </a:r>
            <a:r>
              <a:rPr lang="it-IT" altLang="es-ES" sz="1200" b="1" dirty="0" err="1"/>
              <a:t>conveys</a:t>
            </a:r>
            <a:r>
              <a:rPr lang="it-IT" altLang="es-ES" sz="1200" b="1" dirty="0"/>
              <a:t> a </a:t>
            </a:r>
            <a:r>
              <a:rPr lang="it-IT" altLang="es-ES" sz="1200" b="1" dirty="0" err="1"/>
              <a:t>sense</a:t>
            </a:r>
            <a:r>
              <a:rPr lang="it-IT" altLang="es-ES" sz="1200" b="1" dirty="0"/>
              <a:t> of </a:t>
            </a:r>
            <a:r>
              <a:rPr lang="it-IT" altLang="es-ES" sz="1200" b="1" dirty="0" err="1"/>
              <a:t>crowding</a:t>
            </a:r>
            <a:r>
              <a:rPr lang="it-IT" altLang="es-ES" sz="1200" b="1" dirty="0"/>
              <a:t> and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allow</a:t>
            </a:r>
            <a:r>
              <a:rPr lang="it-IT" altLang="es-ES" sz="1200" b="1" dirty="0"/>
              <a:t> </a:t>
            </a:r>
            <a:r>
              <a:rPr lang="it-IT" altLang="es-ES" sz="1200" b="1" dirty="0" err="1"/>
              <a:t>you</a:t>
            </a:r>
            <a:r>
              <a:rPr lang="it-IT" altLang="es-ES" sz="1200" b="1" dirty="0"/>
              <a:t> to </a:t>
            </a:r>
            <a:r>
              <a:rPr lang="it-IT" altLang="es-ES" sz="1200" b="1" dirty="0" err="1"/>
              <a:t>distinguish</a:t>
            </a:r>
            <a:r>
              <a:rPr lang="it-IT" altLang="es-ES" sz="1200" b="1" dirty="0"/>
              <a:t> the </a:t>
            </a:r>
            <a:r>
              <a:rPr lang="it-IT" altLang="es-ES" sz="1200" b="1" dirty="0" err="1"/>
              <a:t>important</a:t>
            </a:r>
            <a:r>
              <a:rPr lang="it-IT" altLang="es-ES" sz="1200" b="1" dirty="0"/>
              <a:t> </a:t>
            </a:r>
            <a:r>
              <a:rPr lang="it-IT" altLang="es-ES" sz="1200" b="1" dirty="0" err="1"/>
              <a:t>things</a:t>
            </a:r>
            <a:r>
              <a:rPr lang="it-IT" altLang="es-ES" sz="1200" b="1" dirty="0"/>
              <a:t>.</a:t>
            </a:r>
          </a:p>
          <a:p>
            <a:pPr>
              <a:defRPr/>
            </a:pPr>
            <a:endParaRPr lang="it-IT" altLang="es-ES" sz="1200" b="1" dirty="0"/>
          </a:p>
          <a:p>
            <a:pPr>
              <a:defRPr/>
            </a:pPr>
            <a:endParaRPr lang="it-IT" altLang="es-ES" sz="1200" b="1" dirty="0"/>
          </a:p>
          <a:p>
            <a:pPr>
              <a:defRPr/>
            </a:pPr>
            <a:r>
              <a:rPr lang="it-IT" altLang="es-ES" sz="1200" b="1" dirty="0">
                <a:solidFill>
                  <a:srgbClr val="FF3399"/>
                </a:solidFill>
              </a:rPr>
              <a:t>WE RECOMMEND:</a:t>
            </a:r>
          </a:p>
          <a:p>
            <a:pPr>
              <a:defRPr/>
            </a:pPr>
            <a:endParaRPr lang="it-IT" altLang="es-ES" sz="1200" b="1" dirty="0">
              <a:solidFill>
                <a:srgbClr val="FF3399"/>
              </a:solidFill>
            </a:endParaRPr>
          </a:p>
          <a:p>
            <a:pPr>
              <a:defRPr/>
            </a:pPr>
            <a:r>
              <a:rPr lang="it-IT" altLang="es-ES" sz="1200" b="1" dirty="0"/>
              <a:t>Use short </a:t>
            </a:r>
            <a:r>
              <a:rPr lang="it-IT" altLang="es-ES" sz="1200" b="1" dirty="0" err="1"/>
              <a:t>titles</a:t>
            </a:r>
            <a:r>
              <a:rPr lang="it-IT" altLang="es-ES" sz="1200" b="1" dirty="0"/>
              <a:t> and </a:t>
            </a:r>
            <a:r>
              <a:rPr lang="it-IT" altLang="es-ES" sz="1200" b="1" dirty="0" err="1"/>
              <a:t>headers</a:t>
            </a:r>
            <a:r>
              <a:rPr lang="it-IT" altLang="es-ES" sz="1200" b="1" dirty="0"/>
              <a:t>, </a:t>
            </a:r>
            <a:r>
              <a:rPr lang="it-IT" altLang="es-ES" sz="1200" b="1" dirty="0" err="1"/>
              <a:t>these</a:t>
            </a:r>
            <a:r>
              <a:rPr lang="it-IT" altLang="es-ES" sz="1200" b="1" dirty="0"/>
              <a:t> </a:t>
            </a:r>
            <a:r>
              <a:rPr lang="it-IT" altLang="es-ES" sz="1200" b="1" dirty="0" err="1"/>
              <a:t>should</a:t>
            </a:r>
            <a:r>
              <a:rPr lang="it-IT" altLang="es-ES" sz="1200" b="1" dirty="0"/>
              <a:t> </a:t>
            </a:r>
            <a:r>
              <a:rPr lang="it-IT" altLang="es-ES" sz="1200" b="1" dirty="0" err="1"/>
              <a:t>convey</a:t>
            </a:r>
            <a:r>
              <a:rPr lang="it-IT" altLang="es-ES" sz="1200" b="1" dirty="0"/>
              <a:t> the </a:t>
            </a:r>
            <a:r>
              <a:rPr lang="it-IT" altLang="es-ES" sz="1200" b="1" dirty="0" err="1"/>
              <a:t>message</a:t>
            </a:r>
            <a:r>
              <a:rPr lang="it-IT" altLang="es-ES" sz="1200" b="1" dirty="0"/>
              <a:t> with </a:t>
            </a:r>
            <a:r>
              <a:rPr lang="it-IT" altLang="es-ES" sz="1200" b="1" dirty="0" err="1"/>
              <a:t>few</a:t>
            </a:r>
            <a:r>
              <a:rPr lang="it-IT" altLang="es-ES" sz="1200" b="1" dirty="0"/>
              <a:t> words.</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4616439"/>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FC38A56-103D-4235-91F4-3BB06899CA3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3068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The </a:t>
            </a:r>
            <a:r>
              <a:rPr lang="it-IT" altLang="ko-KR" sz="1200" b="1" dirty="0" err="1">
                <a:solidFill>
                  <a:schemeClr val="tx1"/>
                </a:solidFill>
              </a:rPr>
              <a:t>search</a:t>
            </a:r>
            <a:r>
              <a:rPr lang="it-IT" altLang="ko-KR" sz="1200" b="1" dirty="0">
                <a:solidFill>
                  <a:schemeClr val="tx1"/>
                </a:solidFill>
              </a:rPr>
              <a:t> for a '</a:t>
            </a:r>
            <a:r>
              <a:rPr lang="it-IT" altLang="ko-KR" sz="1200" b="1" dirty="0" err="1">
                <a:solidFill>
                  <a:schemeClr val="tx1"/>
                </a:solidFill>
              </a:rPr>
              <a:t>typical</a:t>
            </a:r>
            <a:r>
              <a:rPr lang="it-IT" altLang="ko-KR" sz="1200" b="1" dirty="0">
                <a:solidFill>
                  <a:schemeClr val="tx1"/>
                </a:solidFill>
              </a:rPr>
              <a:t>' user</a:t>
            </a:r>
            <a:endParaRPr lang="ko-KR" altLang="en-US" sz="1200" b="1" dirty="0">
              <a:solidFill>
                <a:schemeClr val="tx1"/>
              </a:solidFill>
            </a:endParaRPr>
          </a:p>
        </p:txBody>
      </p:sp>
      <p:sp>
        <p:nvSpPr>
          <p:cNvPr id="6" name="TextBox 5"/>
          <p:cNvSpPr txBox="1"/>
          <p:nvPr/>
        </p:nvSpPr>
        <p:spPr>
          <a:xfrm>
            <a:off x="1574995" y="2224382"/>
            <a:ext cx="5939099" cy="1200329"/>
          </a:xfrm>
          <a:prstGeom prst="rect">
            <a:avLst/>
          </a:prstGeom>
          <a:noFill/>
        </p:spPr>
        <p:txBody>
          <a:bodyPr wrap="square" rtlCol="0">
            <a:spAutoFit/>
          </a:bodyPr>
          <a:lstStyle/>
          <a:p>
            <a:pPr>
              <a:defRPr/>
            </a:pPr>
            <a:r>
              <a:rPr lang="en-GB" altLang="es-ES" sz="1200" dirty="0">
                <a:latin typeface="Arial Rounded MT Bold" panose="020F0704030504030204" pitchFamily="34" charset="0"/>
              </a:rPr>
              <a:t>Through a search engine, the user, by typing 2/3 words, will only see</a:t>
            </a:r>
          </a:p>
          <a:p>
            <a:pPr>
              <a:defRPr/>
            </a:pPr>
            <a:r>
              <a:rPr lang="en-GB" altLang="es-ES" sz="1200" dirty="0">
                <a:latin typeface="Arial Rounded MT Bold" panose="020F0704030504030204" pitchFamily="34" charset="0"/>
              </a:rPr>
              <a:t>to the first results of the SERP.</a:t>
            </a: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These sites that will be displayed if they do not appear important, will be abandoned by the user within 2 minutes.</a:t>
            </a: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6241E31-522A-48C9-8C36-16519880D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72198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48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790556"/>
            <a:ext cx="6264696" cy="3046988"/>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rgbClr val="FF3399"/>
                </a:solidFill>
              </a:rPr>
              <a:t>Title </a:t>
            </a:r>
            <a:r>
              <a:rPr lang="it-IT" altLang="es-ES" sz="1200" b="1" i="1" dirty="0" err="1">
                <a:solidFill>
                  <a:srgbClr val="FF3399"/>
                </a:solidFill>
              </a:rPr>
              <a:t>hierarchy</a:t>
            </a:r>
            <a:r>
              <a:rPr lang="it-IT" altLang="es-ES" sz="1200" b="1" i="1" dirty="0">
                <a:solidFill>
                  <a:srgbClr val="FF3399"/>
                </a:solidFill>
              </a:rPr>
              <a:t>:</a:t>
            </a:r>
          </a:p>
          <a:p>
            <a:pPr>
              <a:defRPr/>
            </a:pPr>
            <a:endParaRPr lang="it-IT" altLang="es-ES" sz="1200" b="1" i="1" dirty="0"/>
          </a:p>
          <a:p>
            <a:pPr>
              <a:defRPr/>
            </a:pPr>
            <a:endParaRPr lang="it-IT" altLang="es-ES" sz="1200" b="1" i="1" dirty="0"/>
          </a:p>
          <a:p>
            <a:pPr marL="171450" indent="-171450">
              <a:buFont typeface="Arial" panose="020B0604020202020204" pitchFamily="34" charset="0"/>
              <a:buChar char="•"/>
              <a:defRPr/>
            </a:pPr>
            <a:r>
              <a:rPr lang="it-IT" altLang="es-ES" sz="1200" b="1" dirty="0" err="1"/>
              <a:t>Main</a:t>
            </a:r>
            <a:r>
              <a:rPr lang="it-IT" altLang="es-ES" sz="1200" b="1" dirty="0"/>
              <a:t> </a:t>
            </a:r>
            <a:r>
              <a:rPr lang="it-IT" altLang="es-ES" sz="1200" b="1" dirty="0" err="1"/>
              <a:t>titles</a:t>
            </a:r>
            <a:r>
              <a:rPr lang="it-IT" altLang="es-ES" sz="1200" b="1" dirty="0"/>
              <a:t> must be </a:t>
            </a:r>
            <a:r>
              <a:rPr lang="it-IT" altLang="es-ES" sz="1200" b="1" dirty="0" err="1"/>
              <a:t>written</a:t>
            </a:r>
            <a:r>
              <a:rPr lang="it-IT" altLang="es-ES" sz="1200" b="1" dirty="0"/>
              <a:t> in a </a:t>
            </a:r>
            <a:r>
              <a:rPr lang="it-IT" altLang="es-ES" sz="1200" b="1" dirty="0" err="1"/>
              <a:t>larger</a:t>
            </a:r>
            <a:r>
              <a:rPr lang="it-IT" altLang="es-ES" sz="1200" b="1" dirty="0"/>
              <a:t> body </a:t>
            </a:r>
            <a:r>
              <a:rPr lang="it-IT" altLang="es-ES" sz="1200" b="1" dirty="0" err="1"/>
              <a:t>than</a:t>
            </a:r>
            <a:r>
              <a:rPr lang="it-IT" altLang="es-ES" sz="1200" b="1" dirty="0"/>
              <a:t> the body of the text.</a:t>
            </a:r>
          </a:p>
          <a:p>
            <a:pPr marL="171450" indent="-171450">
              <a:buFont typeface="Arial" panose="020B0604020202020204" pitchFamily="34" charset="0"/>
              <a:buChar char="•"/>
              <a:defRPr/>
            </a:pPr>
            <a:endParaRPr lang="it-IT" altLang="es-ES" sz="1200" b="1" dirty="0"/>
          </a:p>
          <a:p>
            <a:pPr marL="171450" indent="-171450">
              <a:buFont typeface="Arial" panose="020B0604020202020204" pitchFamily="34" charset="0"/>
              <a:buChar char="•"/>
              <a:defRPr/>
            </a:pPr>
            <a:r>
              <a:rPr lang="it-IT" altLang="es-ES" sz="1200" b="1" dirty="0" err="1"/>
              <a:t>Subtitles</a:t>
            </a:r>
            <a:r>
              <a:rPr lang="it-IT" altLang="es-ES" sz="1200" b="1" dirty="0"/>
              <a:t> </a:t>
            </a:r>
            <a:r>
              <a:rPr lang="it-IT" altLang="es-ES" sz="1200" b="1" dirty="0" err="1"/>
              <a:t>should</a:t>
            </a:r>
            <a:r>
              <a:rPr lang="it-IT" altLang="es-ES" sz="1200" b="1" dirty="0"/>
              <a:t> be </a:t>
            </a:r>
            <a:r>
              <a:rPr lang="it-IT" altLang="es-ES" sz="1200" b="1" dirty="0" err="1"/>
              <a:t>smaller</a:t>
            </a:r>
            <a:r>
              <a:rPr lang="it-IT" altLang="es-ES" sz="1200" b="1" dirty="0"/>
              <a:t> </a:t>
            </a:r>
            <a:r>
              <a:rPr lang="it-IT" altLang="es-ES" sz="1200" b="1" dirty="0" err="1"/>
              <a:t>than</a:t>
            </a:r>
            <a:r>
              <a:rPr lang="it-IT" altLang="es-ES" sz="1200" b="1" dirty="0"/>
              <a:t> the </a:t>
            </a:r>
            <a:r>
              <a:rPr lang="it-IT" altLang="es-ES" sz="1200" b="1" dirty="0" err="1"/>
              <a:t>titles</a:t>
            </a:r>
            <a:r>
              <a:rPr lang="it-IT" altLang="es-ES" sz="1200" b="1" dirty="0"/>
              <a:t> </a:t>
            </a:r>
            <a:r>
              <a:rPr lang="it-IT" altLang="es-ES" sz="1200" b="1" dirty="0" err="1"/>
              <a:t>but</a:t>
            </a:r>
            <a:r>
              <a:rPr lang="it-IT" altLang="es-ES" sz="1200" b="1" dirty="0"/>
              <a:t> </a:t>
            </a:r>
            <a:r>
              <a:rPr lang="it-IT" altLang="es-ES" sz="1200" b="1" dirty="0" err="1"/>
              <a:t>distinct</a:t>
            </a:r>
            <a:r>
              <a:rPr lang="it-IT" altLang="es-ES" sz="1200" b="1" dirty="0"/>
              <a:t> from the </a:t>
            </a:r>
            <a:r>
              <a:rPr lang="it-IT" altLang="es-ES" sz="1200" b="1" dirty="0" err="1"/>
              <a:t>rest</a:t>
            </a:r>
            <a:r>
              <a:rPr lang="it-IT" altLang="es-ES" sz="1200" b="1" dirty="0"/>
              <a:t> of the page.</a:t>
            </a:r>
          </a:p>
          <a:p>
            <a:pPr marL="171450" indent="-171450">
              <a:buFont typeface="Arial" panose="020B0604020202020204" pitchFamily="34" charset="0"/>
              <a:buChar char="•"/>
              <a:defRPr/>
            </a:pPr>
            <a:endParaRPr lang="it-IT" altLang="es-ES" sz="1200" b="1" dirty="0"/>
          </a:p>
          <a:p>
            <a:pPr marL="171450" indent="-171450">
              <a:buFont typeface="Arial" panose="020B0604020202020204" pitchFamily="34" charset="0"/>
              <a:buChar char="•"/>
              <a:defRPr/>
            </a:pPr>
            <a:r>
              <a:rPr lang="it-IT" altLang="es-ES" sz="1200" b="1" dirty="0" err="1"/>
              <a:t>Titles</a:t>
            </a:r>
            <a:r>
              <a:rPr lang="it-IT" altLang="es-ES" sz="1200" b="1" dirty="0"/>
              <a:t> must be </a:t>
            </a:r>
            <a:r>
              <a:rPr lang="it-IT" altLang="es-ES" sz="1200" b="1" dirty="0" err="1"/>
              <a:t>left</a:t>
            </a:r>
            <a:r>
              <a:rPr lang="it-IT" altLang="es-ES" sz="1200" b="1" dirty="0"/>
              <a:t> </a:t>
            </a:r>
            <a:r>
              <a:rPr lang="it-IT" altLang="es-ES" sz="1200" b="1" dirty="0" err="1"/>
              <a:t>justified</a:t>
            </a:r>
            <a:r>
              <a:rPr lang="it-IT" altLang="es-ES" sz="1200" b="1" dirty="0"/>
              <a:t>, the first </a:t>
            </a:r>
            <a:r>
              <a:rPr lang="it-IT" altLang="es-ES" sz="1200" b="1" dirty="0" err="1"/>
              <a:t>letter</a:t>
            </a:r>
            <a:r>
              <a:rPr lang="it-IT" altLang="es-ES" sz="1200" b="1" dirty="0"/>
              <a:t> of the first word must be </a:t>
            </a:r>
            <a:r>
              <a:rPr lang="it-IT" altLang="es-ES" sz="1200" b="1" dirty="0" err="1"/>
              <a:t>capitalized</a:t>
            </a:r>
            <a:r>
              <a:rPr lang="it-IT" altLang="es-ES" sz="1200" b="1" dirty="0"/>
              <a:t>.</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AB6425-A561-4EE7-9AE2-10F4F02F543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57A8A12-98B7-4C57-AAF3-65B0C4BCA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451269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34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1807097"/>
            <a:ext cx="6264696" cy="2492990"/>
          </a:xfrm>
          <a:prstGeom prst="rect">
            <a:avLst/>
          </a:prstGeom>
          <a:noFill/>
        </p:spPr>
        <p:txBody>
          <a:bodyPr wrap="square" rtlCol="0">
            <a:spAutoFit/>
          </a:bodyPr>
          <a:lstStyle/>
          <a:p>
            <a:pPr>
              <a:defRPr/>
            </a:pPr>
            <a:r>
              <a:rPr lang="it-IT" altLang="es-ES" sz="1200" b="1" i="1" dirty="0">
                <a:solidFill>
                  <a:srgbClr val="00B0F0"/>
                </a:solidFill>
              </a:rPr>
              <a:t>The lists: </a:t>
            </a:r>
            <a:r>
              <a:rPr lang="it-IT" altLang="es-ES" sz="1200" b="1" i="1" dirty="0" err="1">
                <a:solidFill>
                  <a:srgbClr val="00B0F0"/>
                </a:solidFill>
              </a:rPr>
              <a:t>bulleted</a:t>
            </a:r>
            <a:r>
              <a:rPr lang="it-IT" altLang="es-ES" sz="1200" b="1" i="1" dirty="0">
                <a:solidFill>
                  <a:srgbClr val="00B0F0"/>
                </a:solidFill>
              </a:rPr>
              <a:t> or </a:t>
            </a:r>
            <a:r>
              <a:rPr lang="it-IT" altLang="es-ES" sz="1200" b="1" i="1" dirty="0" err="1">
                <a:solidFill>
                  <a:srgbClr val="00B0F0"/>
                </a:solidFill>
              </a:rPr>
              <a:t>numbered</a:t>
            </a:r>
            <a:endParaRPr lang="it-IT" altLang="es-ES" sz="1200" b="1" i="1" dirty="0">
              <a:solidFill>
                <a:srgbClr val="00B0F0"/>
              </a:solidFill>
            </a:endParaRPr>
          </a:p>
          <a:p>
            <a:pPr>
              <a:defRPr/>
            </a:pPr>
            <a:endParaRPr lang="it-IT" altLang="es-ES" sz="1200" b="1" i="1" dirty="0"/>
          </a:p>
          <a:p>
            <a:pPr>
              <a:defRPr/>
            </a:pPr>
            <a:r>
              <a:rPr lang="it-IT" altLang="es-ES" sz="1200" b="1" dirty="0"/>
              <a:t>RULES:</a:t>
            </a:r>
          </a:p>
          <a:p>
            <a:pPr>
              <a:defRPr/>
            </a:pPr>
            <a:endParaRPr lang="it-IT" altLang="es-ES" sz="1200" b="1" i="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dirty="0"/>
              <a:t>REMEMBER: short </a:t>
            </a:r>
            <a:r>
              <a:rPr lang="it-IT" altLang="es-ES" sz="1200" b="1" dirty="0" err="1"/>
              <a:t>paragraphs</a:t>
            </a:r>
            <a:r>
              <a:rPr lang="it-IT" altLang="es-ES" sz="1200" b="1" dirty="0"/>
              <a:t> are more </a:t>
            </a:r>
            <a:r>
              <a:rPr lang="it-IT" altLang="es-ES" sz="1200" b="1" dirty="0" err="1"/>
              <a:t>manageable</a:t>
            </a:r>
            <a:r>
              <a:rPr lang="it-IT" altLang="es-ES" sz="1200" b="1" dirty="0"/>
              <a:t>, </a:t>
            </a:r>
            <a:r>
              <a:rPr lang="it-IT" altLang="es-ES" sz="1200" b="1" dirty="0" err="1"/>
              <a:t>it</a:t>
            </a:r>
            <a:r>
              <a:rPr lang="it-IT" altLang="es-ES" sz="1200" b="1" dirty="0"/>
              <a:t> </a:t>
            </a:r>
            <a:r>
              <a:rPr lang="it-IT" altLang="es-ES" sz="1200" b="1" dirty="0" err="1"/>
              <a:t>is</a:t>
            </a:r>
            <a:r>
              <a:rPr lang="it-IT" altLang="es-ES" sz="1200" b="1" dirty="0"/>
              <a:t> a good idea to stay          </a:t>
            </a:r>
            <a:r>
              <a:rPr lang="it-IT" altLang="es-ES" sz="1200" b="1" dirty="0" err="1"/>
              <a:t>below</a:t>
            </a:r>
            <a:r>
              <a:rPr lang="it-IT" altLang="es-ES" sz="1200" b="1" dirty="0"/>
              <a:t> 5 </a:t>
            </a:r>
            <a:r>
              <a:rPr lang="it-IT" altLang="es-ES" sz="1200" b="1" dirty="0" err="1"/>
              <a:t>sentences</a:t>
            </a:r>
            <a:r>
              <a:rPr lang="it-IT"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Donut 24">
            <a:extLst>
              <a:ext uri="{FF2B5EF4-FFF2-40B4-BE49-F238E27FC236}">
                <a16:creationId xmlns:a16="http://schemas.microsoft.com/office/drawing/2014/main" id="{2104D0DF-FA70-42CD-93A0-2ADE99D0D12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2" name="Imagen 11">
            <a:extLst>
              <a:ext uri="{FF2B5EF4-FFF2-40B4-BE49-F238E27FC236}">
                <a16:creationId xmlns:a16="http://schemas.microsoft.com/office/drawing/2014/main" id="{F694535B-27C5-418A-9F21-F56E157BE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7" name="Diagrama 6">
            <a:extLst>
              <a:ext uri="{FF2B5EF4-FFF2-40B4-BE49-F238E27FC236}">
                <a16:creationId xmlns:a16="http://schemas.microsoft.com/office/drawing/2014/main" id="{1D2E1746-95D8-4E24-AAA3-C4F2EA64736F}"/>
              </a:ext>
            </a:extLst>
          </p:cNvPr>
          <p:cNvGraphicFramePr/>
          <p:nvPr>
            <p:extLst>
              <p:ext uri="{D42A27DB-BD31-4B8C-83A1-F6EECF244321}">
                <p14:modId xmlns:p14="http://schemas.microsoft.com/office/powerpoint/2010/main" val="150205368"/>
              </p:ext>
            </p:extLst>
          </p:nvPr>
        </p:nvGraphicFramePr>
        <p:xfrm>
          <a:off x="2286000" y="2176429"/>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5441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913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2067694"/>
            <a:ext cx="6264696" cy="3231654"/>
          </a:xfrm>
          <a:prstGeom prst="rect">
            <a:avLst/>
          </a:prstGeom>
          <a:noFill/>
        </p:spPr>
        <p:txBody>
          <a:bodyPr wrap="square" rtlCol="0">
            <a:spAutoFit/>
          </a:bodyPr>
          <a:lstStyle/>
          <a:p>
            <a:pPr>
              <a:defRPr/>
            </a:pPr>
            <a:r>
              <a:rPr lang="it-IT" altLang="es-ES" sz="1200" b="1" i="1" dirty="0" err="1">
                <a:solidFill>
                  <a:srgbClr val="FF3399"/>
                </a:solidFill>
              </a:rPr>
              <a:t>Guidelines</a:t>
            </a:r>
            <a:r>
              <a:rPr lang="it-IT" altLang="es-ES" sz="1200" b="1" i="1" dirty="0">
                <a:solidFill>
                  <a:srgbClr val="FF3399"/>
                </a:solidFill>
              </a:rPr>
              <a:t> for </a:t>
            </a:r>
            <a:r>
              <a:rPr lang="it-IT" altLang="es-ES" sz="1200" b="1" i="1" dirty="0" err="1">
                <a:solidFill>
                  <a:srgbClr val="FF3399"/>
                </a:solidFill>
              </a:rPr>
              <a:t>formatting</a:t>
            </a:r>
            <a:r>
              <a:rPr lang="it-IT" altLang="es-ES" sz="1200" b="1" i="1" dirty="0">
                <a:solidFill>
                  <a:srgbClr val="FF3399"/>
                </a:solidFill>
              </a:rPr>
              <a:t> a list:</a:t>
            </a:r>
            <a:endParaRPr lang="it-IT" altLang="es-ES" sz="1200" b="1" i="1" dirty="0"/>
          </a:p>
          <a:p>
            <a:pPr>
              <a:defRPr/>
            </a:pPr>
            <a:endParaRPr lang="it-IT" altLang="es-ES" sz="1200" b="1" i="1" dirty="0"/>
          </a:p>
          <a:p>
            <a:pPr marL="171450" indent="-171450">
              <a:buFontTx/>
              <a:buChar char="-"/>
              <a:defRPr/>
            </a:pPr>
            <a:r>
              <a:rPr lang="it-IT" altLang="es-ES" sz="1200" b="1" dirty="0"/>
              <a:t>Using lists for 4 or more items (</a:t>
            </a:r>
            <a:r>
              <a:rPr lang="it-IT" altLang="es-ES" sz="1200" b="1" dirty="0" err="1"/>
              <a:t>unnecessary</a:t>
            </a:r>
            <a:r>
              <a:rPr lang="it-IT" altLang="es-ES" sz="1200" b="1" dirty="0"/>
              <a:t> short lists)</a:t>
            </a:r>
          </a:p>
          <a:p>
            <a:pPr marL="171450" indent="-171450">
              <a:buFontTx/>
              <a:buChar char="-"/>
              <a:defRPr/>
            </a:pPr>
            <a:r>
              <a:rPr lang="it-IT" altLang="es-ES" sz="1200" b="1" dirty="0"/>
              <a:t>Anticipate the list with an </a:t>
            </a:r>
            <a:r>
              <a:rPr lang="it-IT" altLang="es-ES" sz="1200" b="1" dirty="0" err="1"/>
              <a:t>introductory</a:t>
            </a:r>
            <a:r>
              <a:rPr lang="it-IT" altLang="es-ES" sz="1200" b="1" dirty="0"/>
              <a:t> </a:t>
            </a:r>
            <a:r>
              <a:rPr lang="it-IT" altLang="es-ES" sz="1200" b="1" dirty="0" err="1"/>
              <a:t>sentence</a:t>
            </a:r>
            <a:endParaRPr lang="it-IT" altLang="es-ES" sz="1200" b="1" dirty="0"/>
          </a:p>
          <a:p>
            <a:pPr marL="171450" indent="-171450">
              <a:buFontTx/>
              <a:buChar char="-"/>
              <a:defRPr/>
            </a:pPr>
            <a:r>
              <a:rPr lang="it-IT" altLang="es-ES" sz="1200" b="1" dirty="0" err="1"/>
              <a:t>Indent</a:t>
            </a:r>
            <a:r>
              <a:rPr lang="it-IT" altLang="es-ES" sz="1200" b="1" dirty="0"/>
              <a:t> the list with </a:t>
            </a:r>
            <a:r>
              <a:rPr lang="it-IT" altLang="es-ES" sz="1200" b="1" dirty="0" err="1"/>
              <a:t>respect</a:t>
            </a:r>
            <a:r>
              <a:rPr lang="it-IT" altLang="es-ES" sz="1200" b="1" dirty="0"/>
              <a:t> to the body of the text</a:t>
            </a:r>
          </a:p>
          <a:p>
            <a:pPr marL="171450" indent="-171450">
              <a:buFontTx/>
              <a:buChar char="-"/>
              <a:defRPr/>
            </a:pPr>
            <a:r>
              <a:rPr lang="it-IT" altLang="es-ES" sz="1200" b="1" dirty="0" err="1"/>
              <a:t>Don't</a:t>
            </a:r>
            <a:r>
              <a:rPr lang="it-IT" altLang="es-ES" sz="1200" b="1" dirty="0"/>
              <a:t> </a:t>
            </a:r>
            <a:r>
              <a:rPr lang="it-IT" altLang="es-ES" sz="1200" b="1" dirty="0" err="1"/>
              <a:t>leave</a:t>
            </a:r>
            <a:r>
              <a:rPr lang="it-IT" altLang="es-ES" sz="1200" b="1" dirty="0"/>
              <a:t> </a:t>
            </a:r>
            <a:r>
              <a:rPr lang="it-IT" altLang="es-ES" sz="1200" b="1" dirty="0" err="1"/>
              <a:t>too</a:t>
            </a:r>
            <a:r>
              <a:rPr lang="it-IT" altLang="es-ES" sz="1200" b="1" dirty="0"/>
              <a:t> </a:t>
            </a:r>
            <a:r>
              <a:rPr lang="it-IT" altLang="es-ES" sz="1200" b="1" dirty="0" err="1"/>
              <a:t>much</a:t>
            </a:r>
            <a:r>
              <a:rPr lang="it-IT" altLang="es-ES" sz="1200" b="1" dirty="0"/>
              <a:t> </a:t>
            </a:r>
            <a:r>
              <a:rPr lang="it-IT" altLang="es-ES" sz="1200" b="1" dirty="0" err="1"/>
              <a:t>space</a:t>
            </a:r>
            <a:r>
              <a:rPr lang="it-IT" altLang="es-ES" sz="1200" b="1" dirty="0"/>
              <a:t> </a:t>
            </a:r>
            <a:r>
              <a:rPr lang="it-IT" altLang="es-ES" sz="1200" b="1" dirty="0" err="1"/>
              <a:t>between</a:t>
            </a:r>
            <a:r>
              <a:rPr lang="it-IT" altLang="es-ES" sz="1200" b="1" dirty="0"/>
              <a:t> the </a:t>
            </a:r>
            <a:r>
              <a:rPr lang="it-IT" altLang="es-ES" sz="1200" b="1" dirty="0" err="1"/>
              <a:t>period</a:t>
            </a:r>
            <a:r>
              <a:rPr lang="it-IT" altLang="es-ES" sz="1200" b="1" dirty="0"/>
              <a:t> and the text of the entry</a:t>
            </a:r>
          </a:p>
          <a:p>
            <a:pPr marL="171450" indent="-171450">
              <a:buFontTx/>
              <a:buChar char="-"/>
              <a:defRPr/>
            </a:pPr>
            <a:r>
              <a:rPr lang="it-IT" altLang="es-ES" sz="1200" b="1" dirty="0"/>
              <a:t>Begin </a:t>
            </a:r>
            <a:r>
              <a:rPr lang="it-IT" altLang="es-ES" sz="1200" b="1" dirty="0" err="1"/>
              <a:t>each</a:t>
            </a:r>
            <a:r>
              <a:rPr lang="it-IT" altLang="es-ES" sz="1200" b="1" dirty="0"/>
              <a:t> entry </a:t>
            </a:r>
            <a:r>
              <a:rPr lang="it-IT" altLang="es-ES" sz="1200" b="1" dirty="0" err="1"/>
              <a:t>without</a:t>
            </a:r>
            <a:r>
              <a:rPr lang="it-IT" altLang="es-ES" sz="1200" b="1" dirty="0"/>
              <a:t> an </a:t>
            </a:r>
            <a:r>
              <a:rPr lang="it-IT" altLang="es-ES" sz="1200" b="1" dirty="0" err="1"/>
              <a:t>article</a:t>
            </a:r>
            <a:endParaRPr lang="it-IT" altLang="es-ES" sz="1200" b="1" dirty="0"/>
          </a:p>
          <a:p>
            <a:pPr marL="171450" indent="-171450">
              <a:buFontTx/>
              <a:buChar char="-"/>
              <a:defRPr/>
            </a:pPr>
            <a:r>
              <a:rPr lang="it-IT" altLang="es-ES" sz="1200" b="1" dirty="0"/>
              <a:t>Use </a:t>
            </a:r>
            <a:r>
              <a:rPr lang="it-IT" altLang="es-ES" sz="1200" b="1" dirty="0" err="1"/>
              <a:t>parallel</a:t>
            </a:r>
            <a:r>
              <a:rPr lang="it-IT" altLang="es-ES" sz="1200" b="1" dirty="0"/>
              <a:t> </a:t>
            </a:r>
            <a:r>
              <a:rPr lang="it-IT" altLang="es-ES" sz="1200" b="1" dirty="0" err="1"/>
              <a:t>phrasing</a:t>
            </a:r>
            <a:r>
              <a:rPr lang="it-IT" altLang="es-ES" sz="1200" b="1" dirty="0"/>
              <a:t> (</a:t>
            </a:r>
            <a:r>
              <a:rPr lang="it-IT" altLang="es-ES" sz="1200" b="1" dirty="0" err="1"/>
              <a:t>fluid</a:t>
            </a:r>
            <a:r>
              <a:rPr lang="it-IT" altLang="es-ES" sz="1200" b="1" dirty="0"/>
              <a:t>, </a:t>
            </a:r>
            <a:r>
              <a:rPr lang="it-IT" altLang="es-ES" sz="1200" b="1" dirty="0" err="1"/>
              <a:t>each</a:t>
            </a:r>
            <a:r>
              <a:rPr lang="it-IT" altLang="es-ES" sz="1200" b="1" dirty="0"/>
              <a:t> voice </a:t>
            </a:r>
            <a:r>
              <a:rPr lang="it-IT" altLang="es-ES" sz="1200" b="1" dirty="0" err="1"/>
              <a:t>begins</a:t>
            </a:r>
            <a:r>
              <a:rPr lang="it-IT" altLang="es-ES" sz="1200" b="1" dirty="0"/>
              <a:t> with the </a:t>
            </a:r>
            <a:r>
              <a:rPr lang="it-IT" altLang="es-ES" sz="1200" b="1" dirty="0" err="1"/>
              <a:t>same</a:t>
            </a:r>
            <a:r>
              <a:rPr lang="it-IT" altLang="es-ES" sz="1200" b="1" dirty="0"/>
              <a:t> </a:t>
            </a:r>
            <a:r>
              <a:rPr lang="it-IT" altLang="es-ES" sz="1200" b="1" dirty="0" err="1"/>
              <a:t>type</a:t>
            </a:r>
            <a:r>
              <a:rPr lang="it-IT" altLang="es-ES" sz="1200" b="1" dirty="0"/>
              <a:t> of word and     </a:t>
            </a:r>
            <a:r>
              <a:rPr lang="it-IT" altLang="es-ES" sz="1200" b="1" dirty="0" err="1"/>
              <a:t>completes</a:t>
            </a:r>
            <a:r>
              <a:rPr lang="it-IT" altLang="es-ES" sz="1200" b="1" dirty="0"/>
              <a:t> the opening </a:t>
            </a:r>
            <a:r>
              <a:rPr lang="it-IT" altLang="es-ES" sz="1200" b="1" dirty="0" err="1"/>
              <a:t>sentence</a:t>
            </a:r>
            <a:r>
              <a:rPr lang="it-IT" altLang="es-ES" sz="1200" b="1" dirty="0"/>
              <a:t>),</a:t>
            </a:r>
          </a:p>
          <a:p>
            <a:pPr marL="171450" indent="-171450">
              <a:buFontTx/>
              <a:buChar char="-"/>
              <a:defRPr/>
            </a:pPr>
            <a:r>
              <a:rPr lang="it-IT" altLang="es-ES" sz="1200" b="1" dirty="0" err="1"/>
              <a:t>Don't</a:t>
            </a:r>
            <a:r>
              <a:rPr lang="it-IT" altLang="es-ES" sz="1200" b="1" dirty="0"/>
              <a:t> make </a:t>
            </a:r>
            <a:r>
              <a:rPr lang="it-IT" altLang="es-ES" sz="1200" b="1" dirty="0" err="1"/>
              <a:t>too</a:t>
            </a:r>
            <a:r>
              <a:rPr lang="it-IT" altLang="es-ES" sz="1200" b="1" dirty="0"/>
              <a:t> </a:t>
            </a:r>
            <a:r>
              <a:rPr lang="it-IT" altLang="es-ES" sz="1200" b="1" dirty="0" err="1"/>
              <a:t>many</a:t>
            </a:r>
            <a:r>
              <a:rPr lang="it-IT" altLang="es-ES" sz="1200" b="1" dirty="0"/>
              <a:t> lists, </a:t>
            </a:r>
            <a:r>
              <a:rPr lang="it-IT" altLang="es-ES" sz="1200" b="1" dirty="0" err="1"/>
              <a:t>they</a:t>
            </a:r>
            <a:r>
              <a:rPr lang="it-IT" altLang="es-ES" sz="1200" b="1" dirty="0"/>
              <a:t> are </a:t>
            </a:r>
            <a:r>
              <a:rPr lang="it-IT" altLang="es-ES" sz="1200" b="1" dirty="0" err="1"/>
              <a:t>ineffective</a:t>
            </a:r>
            <a:r>
              <a:rPr lang="it-IT" altLang="es-ES" sz="1200" b="1" dirty="0"/>
              <a:t>.</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4D30024F-5992-48D3-B739-524D25B0307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9052197-2D26-458F-9FFB-9B62DA2F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798323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44696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64934" y="2067694"/>
            <a:ext cx="6264696" cy="3231654"/>
          </a:xfrm>
          <a:prstGeom prst="rect">
            <a:avLst/>
          </a:prstGeom>
          <a:noFill/>
        </p:spPr>
        <p:txBody>
          <a:bodyPr wrap="square" rtlCol="0">
            <a:spAutoFit/>
          </a:bodyPr>
          <a:lstStyle/>
          <a:p>
            <a:pPr>
              <a:defRPr/>
            </a:pPr>
            <a:r>
              <a:rPr lang="it-IT" altLang="es-ES" sz="1200" b="1" i="1" dirty="0">
                <a:solidFill>
                  <a:srgbClr val="7030A0"/>
                </a:solidFill>
              </a:rPr>
              <a:t>How to </a:t>
            </a:r>
            <a:r>
              <a:rPr lang="it-IT" altLang="es-ES" sz="1200" b="1" i="1" dirty="0" err="1">
                <a:solidFill>
                  <a:srgbClr val="7030A0"/>
                </a:solidFill>
              </a:rPr>
              <a:t>present</a:t>
            </a:r>
            <a:r>
              <a:rPr lang="it-IT" altLang="es-ES" sz="1200" b="1" i="1" dirty="0">
                <a:solidFill>
                  <a:srgbClr val="7030A0"/>
                </a:solidFill>
              </a:rPr>
              <a:t> the products</a:t>
            </a:r>
          </a:p>
          <a:p>
            <a:pPr>
              <a:defRPr/>
            </a:pPr>
            <a:endParaRPr lang="it-IT" altLang="es-ES" sz="1200" b="1" i="1" dirty="0"/>
          </a:p>
          <a:p>
            <a:pPr>
              <a:defRPr/>
            </a:pPr>
            <a:r>
              <a:rPr lang="it-IT" altLang="es-ES" sz="1200" b="1" dirty="0"/>
              <a:t>To sell or </a:t>
            </a:r>
            <a:r>
              <a:rPr lang="it-IT" altLang="es-ES" sz="1200" b="1" dirty="0" err="1"/>
              <a:t>promote</a:t>
            </a:r>
            <a:r>
              <a:rPr lang="it-IT" altLang="es-ES" sz="1200" b="1" dirty="0"/>
              <a:t> online, </a:t>
            </a:r>
            <a:r>
              <a:rPr lang="it-IT" altLang="es-ES" sz="1200" b="1" dirty="0" err="1"/>
              <a:t>you</a:t>
            </a:r>
            <a:r>
              <a:rPr lang="it-IT" altLang="es-ES" sz="1200" b="1" dirty="0"/>
              <a:t> </a:t>
            </a:r>
            <a:r>
              <a:rPr lang="it-IT" altLang="es-ES" sz="1200" b="1" dirty="0" err="1"/>
              <a:t>need</a:t>
            </a:r>
            <a:r>
              <a:rPr lang="it-IT" altLang="es-ES" sz="1200" b="1" dirty="0"/>
              <a:t> to </a:t>
            </a:r>
            <a:r>
              <a:rPr lang="it-IT" altLang="es-ES" sz="1200" b="1" dirty="0" err="1"/>
              <a:t>give</a:t>
            </a:r>
            <a:r>
              <a:rPr lang="it-IT" altLang="es-ES" sz="1200" b="1" dirty="0"/>
              <a:t> people the information </a:t>
            </a:r>
            <a:r>
              <a:rPr lang="it-IT" altLang="es-ES" sz="1200" b="1" dirty="0" err="1"/>
              <a:t>they</a:t>
            </a:r>
            <a:r>
              <a:rPr lang="it-IT" altLang="es-ES" sz="1200" b="1" dirty="0"/>
              <a:t> </a:t>
            </a:r>
            <a:r>
              <a:rPr lang="it-IT" altLang="es-ES" sz="1200" b="1" dirty="0" err="1"/>
              <a:t>need</a:t>
            </a:r>
            <a:r>
              <a:rPr lang="it-IT" altLang="es-ES" sz="1200" b="1" dirty="0"/>
              <a:t> for an </a:t>
            </a:r>
            <a:r>
              <a:rPr lang="it-IT" altLang="es-ES" sz="1200" b="1" dirty="0" err="1"/>
              <a:t>informed</a:t>
            </a:r>
            <a:r>
              <a:rPr lang="it-IT" altLang="es-ES" sz="1200" b="1" dirty="0"/>
              <a:t> and </a:t>
            </a:r>
            <a:r>
              <a:rPr lang="it-IT" altLang="es-ES" sz="1200" b="1" dirty="0" err="1"/>
              <a:t>informed</a:t>
            </a:r>
            <a:r>
              <a:rPr lang="it-IT" altLang="es-ES" sz="1200" b="1" dirty="0"/>
              <a:t> </a:t>
            </a:r>
            <a:r>
              <a:rPr lang="it-IT" altLang="es-ES" sz="1200" b="1" dirty="0" err="1"/>
              <a:t>purchase</a:t>
            </a:r>
            <a:r>
              <a:rPr lang="it-IT" altLang="es-ES" sz="1200" b="1" dirty="0"/>
              <a:t>.</a:t>
            </a:r>
          </a:p>
          <a:p>
            <a:pPr>
              <a:defRPr/>
            </a:pPr>
            <a:endParaRPr lang="it-IT" altLang="es-ES" sz="1200" b="1" dirty="0"/>
          </a:p>
          <a:p>
            <a:pPr>
              <a:defRPr/>
            </a:pPr>
            <a:r>
              <a:rPr lang="it-IT" altLang="es-ES" sz="1200" b="1" dirty="0" err="1"/>
              <a:t>Predict</a:t>
            </a:r>
            <a:r>
              <a:rPr lang="it-IT" altLang="es-ES" sz="1200" b="1" dirty="0"/>
              <a:t> the </a:t>
            </a:r>
            <a:r>
              <a:rPr lang="it-IT" altLang="es-ES" sz="1200" b="1" dirty="0" err="1"/>
              <a:t>customer's</a:t>
            </a:r>
            <a:r>
              <a:rPr lang="it-IT" altLang="es-ES" sz="1200" b="1" dirty="0"/>
              <a:t> </a:t>
            </a:r>
            <a:r>
              <a:rPr lang="it-IT" altLang="es-ES" sz="1200" b="1" dirty="0" err="1"/>
              <a:t>questions</a:t>
            </a:r>
            <a:r>
              <a:rPr lang="it-IT" altLang="es-ES" sz="1200" b="1" dirty="0"/>
              <a:t> and make sure the </a:t>
            </a:r>
            <a:r>
              <a:rPr lang="it-IT" altLang="es-ES" sz="1200" b="1" dirty="0" err="1"/>
              <a:t>answers</a:t>
            </a:r>
            <a:r>
              <a:rPr lang="it-IT" altLang="es-ES" sz="1200" b="1" dirty="0"/>
              <a:t> are easy to </a:t>
            </a:r>
            <a:r>
              <a:rPr lang="it-IT" altLang="es-ES" sz="1200" b="1" dirty="0" err="1"/>
              <a:t>find</a:t>
            </a:r>
            <a:r>
              <a:rPr lang="it-IT" altLang="es-ES" sz="1200" b="1" dirty="0"/>
              <a:t>.</a:t>
            </a:r>
          </a:p>
          <a:p>
            <a:pPr>
              <a:defRPr/>
            </a:pPr>
            <a:r>
              <a:rPr lang="it-IT" altLang="es-ES" sz="1200" b="1" dirty="0"/>
              <a:t> </a:t>
            </a:r>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important</a:t>
            </a:r>
            <a:r>
              <a:rPr lang="it-IT" altLang="es-ES" sz="1200" b="1" dirty="0"/>
              <a:t> to be </a:t>
            </a:r>
            <a:r>
              <a:rPr lang="it-IT" altLang="es-ES" sz="1200" b="1" dirty="0" err="1"/>
              <a:t>direct</a:t>
            </a:r>
            <a:r>
              <a:rPr lang="it-IT" altLang="es-ES" sz="1200" b="1" dirty="0"/>
              <a:t> so </a:t>
            </a:r>
            <a:r>
              <a:rPr lang="it-IT" altLang="es-ES" sz="1200" b="1" dirty="0" err="1"/>
              <a:t>that</a:t>
            </a:r>
            <a:r>
              <a:rPr lang="it-IT" altLang="es-ES" sz="1200" b="1" dirty="0"/>
              <a:t> the user can </a:t>
            </a:r>
            <a:r>
              <a:rPr lang="it-IT" altLang="es-ES" sz="1200" b="1" dirty="0" err="1"/>
              <a:t>easily</a:t>
            </a:r>
            <a:r>
              <a:rPr lang="it-IT" altLang="es-ES" sz="1200" b="1" dirty="0"/>
              <a:t> </a:t>
            </a:r>
            <a:r>
              <a:rPr lang="it-IT" altLang="es-ES" sz="1200" b="1" dirty="0" err="1"/>
              <a:t>find</a:t>
            </a:r>
            <a:r>
              <a:rPr lang="it-IT" altLang="es-ES" sz="1200" b="1" dirty="0"/>
              <a:t> out the price of the</a:t>
            </a:r>
          </a:p>
          <a:p>
            <a:pPr>
              <a:defRPr/>
            </a:pPr>
            <a:r>
              <a:rPr lang="it-IT" altLang="es-ES" sz="1200" b="1" dirty="0"/>
              <a:t>product: The </a:t>
            </a:r>
            <a:r>
              <a:rPr lang="it-IT" altLang="es-ES" sz="1200" b="1" dirty="0" err="1"/>
              <a:t>additional</a:t>
            </a:r>
            <a:r>
              <a:rPr lang="it-IT" altLang="es-ES" sz="1200" b="1" dirty="0"/>
              <a:t> costs (taxes and shipping) must be </a:t>
            </a:r>
            <a:r>
              <a:rPr lang="it-IT" altLang="es-ES" sz="1200" b="1" dirty="0" err="1"/>
              <a:t>explained</a:t>
            </a:r>
            <a:r>
              <a:rPr lang="it-IT" altLang="es-ES" sz="1200" b="1" dirty="0"/>
              <a:t> on the first    page of the </a:t>
            </a:r>
            <a:r>
              <a:rPr lang="it-IT" altLang="es-ES" sz="1200" b="1" dirty="0" err="1"/>
              <a:t>cart</a:t>
            </a:r>
            <a:r>
              <a:rPr lang="it-IT" altLang="es-ES" sz="1200" b="1" dirty="0"/>
              <a:t> </a:t>
            </a:r>
            <a:r>
              <a:rPr lang="it-IT" altLang="es-ES" sz="1200" b="1" dirty="0" err="1"/>
              <a:t>if</a:t>
            </a:r>
            <a:r>
              <a:rPr lang="it-IT" altLang="es-ES" sz="1200" b="1" dirty="0"/>
              <a:t> </a:t>
            </a:r>
            <a:r>
              <a:rPr lang="it-IT" altLang="es-ES" sz="1200" b="1" dirty="0" err="1"/>
              <a:t>not</a:t>
            </a:r>
            <a:r>
              <a:rPr lang="it-IT" altLang="es-ES" sz="1200" b="1" dirty="0"/>
              <a:t> </a:t>
            </a:r>
            <a:r>
              <a:rPr lang="it-IT" altLang="es-ES" sz="1200" b="1" dirty="0" err="1"/>
              <a:t>before</a:t>
            </a:r>
            <a:r>
              <a:rPr lang="it-IT" altLang="es-ES" sz="1200" b="1" dirty="0"/>
              <a:t>.</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9A0580B0-7602-47B1-9807-43084F5ED3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D90394F-A40E-4BEC-BAE7-A6A16D907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38856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57001" y="1995686"/>
            <a:ext cx="6264696" cy="3416320"/>
          </a:xfrm>
          <a:prstGeom prst="rect">
            <a:avLst/>
          </a:prstGeom>
          <a:noFill/>
        </p:spPr>
        <p:txBody>
          <a:bodyPr wrap="square" rtlCol="0">
            <a:spAutoFit/>
          </a:bodyPr>
          <a:lstStyle/>
          <a:p>
            <a:pPr>
              <a:defRPr/>
            </a:pPr>
            <a:r>
              <a:rPr lang="it-IT" altLang="es-ES" sz="1200" b="1" i="1" dirty="0" err="1">
                <a:solidFill>
                  <a:srgbClr val="FF3399"/>
                </a:solidFill>
              </a:rPr>
              <a:t>Win</a:t>
            </a:r>
            <a:r>
              <a:rPr lang="it-IT" altLang="es-ES" sz="1200" b="1" i="1" dirty="0">
                <a:solidFill>
                  <a:srgbClr val="FF3399"/>
                </a:solidFill>
              </a:rPr>
              <a:t> customer trust</a:t>
            </a:r>
          </a:p>
          <a:p>
            <a:pPr>
              <a:defRPr/>
            </a:pPr>
            <a:endParaRPr lang="it-IT" altLang="es-ES" sz="1200" b="1" i="1" dirty="0"/>
          </a:p>
          <a:p>
            <a:pPr>
              <a:defRPr/>
            </a:pPr>
            <a:r>
              <a:rPr lang="it-IT" altLang="es-ES" sz="1200" b="1" dirty="0"/>
              <a:t>Customers trust a site </a:t>
            </a:r>
            <a:r>
              <a:rPr lang="it-IT" altLang="es-ES" sz="1200" b="1" dirty="0" err="1"/>
              <a:t>that</a:t>
            </a:r>
            <a:r>
              <a:rPr lang="it-IT" altLang="es-ES" sz="1200" b="1" dirty="0"/>
              <a:t> can </a:t>
            </a:r>
            <a:r>
              <a:rPr lang="it-IT" altLang="es-ES" sz="1200" b="1" dirty="0" err="1"/>
              <a:t>explain</a:t>
            </a:r>
            <a:r>
              <a:rPr lang="it-IT" altLang="es-ES" sz="1200" b="1" dirty="0"/>
              <a:t> the product </a:t>
            </a:r>
            <a:r>
              <a:rPr lang="it-IT" altLang="es-ES" sz="1200" b="1" dirty="0" err="1"/>
              <a:t>clearly</a:t>
            </a:r>
            <a:r>
              <a:rPr lang="it-IT" altLang="es-ES" sz="1200" b="1" dirty="0"/>
              <a:t>.</a:t>
            </a:r>
          </a:p>
          <a:p>
            <a:pPr>
              <a:defRPr/>
            </a:pPr>
            <a:endParaRPr lang="it-IT" altLang="es-ES" sz="1200" b="1" dirty="0"/>
          </a:p>
          <a:p>
            <a:pPr>
              <a:defRPr/>
            </a:pPr>
            <a:r>
              <a:rPr lang="it-IT" altLang="es-ES" sz="1200" b="1" dirty="0"/>
              <a:t>INDEED :</a:t>
            </a:r>
          </a:p>
          <a:p>
            <a:pPr>
              <a:defRPr/>
            </a:pPr>
            <a:endParaRPr lang="it-IT" altLang="es-ES" sz="1200" b="1" dirty="0"/>
          </a:p>
          <a:p>
            <a:pPr>
              <a:defRPr/>
            </a:pPr>
            <a:r>
              <a:rPr lang="it-IT" altLang="es-ES" sz="1200" b="1" dirty="0"/>
              <a:t>- The product and </a:t>
            </a:r>
            <a:r>
              <a:rPr lang="it-IT" altLang="es-ES" sz="1200" b="1" dirty="0" err="1"/>
              <a:t>its</a:t>
            </a:r>
            <a:r>
              <a:rPr lang="it-IT" altLang="es-ES" sz="1200" b="1" dirty="0"/>
              <a:t> </a:t>
            </a:r>
            <a:r>
              <a:rPr lang="it-IT" altLang="es-ES" sz="1200" b="1" dirty="0" err="1"/>
              <a:t>offer</a:t>
            </a:r>
            <a:r>
              <a:rPr lang="it-IT" altLang="es-ES" sz="1200" b="1" dirty="0"/>
              <a:t> must be </a:t>
            </a:r>
            <a:r>
              <a:rPr lang="it-IT" altLang="es-ES" sz="1200" b="1" dirty="0" err="1"/>
              <a:t>sufficiently</a:t>
            </a:r>
            <a:r>
              <a:rPr lang="it-IT" altLang="es-ES" sz="1200" b="1" dirty="0"/>
              <a:t> </a:t>
            </a:r>
            <a:r>
              <a:rPr lang="it-IT" altLang="es-ES" sz="1200" b="1" dirty="0" err="1"/>
              <a:t>explained</a:t>
            </a:r>
            <a:endParaRPr lang="it-IT" altLang="es-ES" sz="1200" b="1" dirty="0"/>
          </a:p>
          <a:p>
            <a:pPr>
              <a:defRPr/>
            </a:pPr>
            <a:endParaRPr lang="it-IT" altLang="es-ES" sz="1200" b="1" dirty="0"/>
          </a:p>
          <a:p>
            <a:pPr>
              <a:defRPr/>
            </a:pPr>
            <a:r>
              <a:rPr lang="it-IT" altLang="es-ES" sz="1200" b="1" dirty="0"/>
              <a:t>- Pictures must </a:t>
            </a:r>
            <a:r>
              <a:rPr lang="it-IT" altLang="es-ES" sz="1200" b="1" dirty="0" err="1"/>
              <a:t>adequately</a:t>
            </a:r>
            <a:r>
              <a:rPr lang="it-IT" altLang="es-ES" sz="1200" b="1" dirty="0"/>
              <a:t> show </a:t>
            </a:r>
            <a:r>
              <a:rPr lang="it-IT" altLang="es-ES" sz="1200" b="1" dirty="0" err="1"/>
              <a:t>details</a:t>
            </a: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381648-C97C-44C3-957A-B4212FC9F1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EA79B4F-AA67-4338-9691-8813CC0F7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00188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700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2139702"/>
            <a:ext cx="6264696" cy="3416320"/>
          </a:xfrm>
          <a:prstGeom prst="rect">
            <a:avLst/>
          </a:prstGeom>
          <a:noFill/>
        </p:spPr>
        <p:txBody>
          <a:bodyPr wrap="square" rtlCol="0">
            <a:spAutoFit/>
          </a:bodyPr>
          <a:lstStyle/>
          <a:p>
            <a:pPr>
              <a:defRPr/>
            </a:pPr>
            <a:r>
              <a:rPr lang="it-IT" altLang="es-ES" sz="1200" b="1" i="1" dirty="0" err="1">
                <a:solidFill>
                  <a:srgbClr val="FF3399"/>
                </a:solidFill>
              </a:rPr>
              <a:t>Win</a:t>
            </a:r>
            <a:r>
              <a:rPr lang="it-IT" altLang="es-ES" sz="1200" b="1" i="1" dirty="0">
                <a:solidFill>
                  <a:srgbClr val="FF3399"/>
                </a:solidFill>
              </a:rPr>
              <a:t> customer trust</a:t>
            </a:r>
          </a:p>
          <a:p>
            <a:pPr>
              <a:defRPr/>
            </a:pPr>
            <a:endParaRPr lang="it-IT" altLang="es-ES" sz="1200" b="1" i="1" dirty="0"/>
          </a:p>
          <a:p>
            <a:pPr>
              <a:defRPr/>
            </a:pPr>
            <a:r>
              <a:rPr lang="it-IT" altLang="es-ES" sz="1200" b="1" dirty="0"/>
              <a:t>A </a:t>
            </a:r>
            <a:r>
              <a:rPr lang="it-IT" altLang="es-ES" sz="1200" b="1" dirty="0" err="1"/>
              <a:t>typical</a:t>
            </a:r>
            <a:r>
              <a:rPr lang="it-IT" altLang="es-ES" sz="1200" b="1" dirty="0"/>
              <a:t> and </a:t>
            </a:r>
            <a:r>
              <a:rPr lang="it-IT" altLang="es-ES" sz="1200" b="1" dirty="0" err="1"/>
              <a:t>serious</a:t>
            </a:r>
            <a:r>
              <a:rPr lang="it-IT" altLang="es-ES" sz="1200" b="1" dirty="0"/>
              <a:t> </a:t>
            </a:r>
            <a:r>
              <a:rPr lang="it-IT" altLang="es-ES" sz="1200" b="1" dirty="0" err="1"/>
              <a:t>mistake</a:t>
            </a:r>
            <a:r>
              <a:rPr lang="it-IT" altLang="es-ES" sz="1200" b="1" dirty="0"/>
              <a:t> </a:t>
            </a:r>
            <a:r>
              <a:rPr lang="it-IT" altLang="es-ES" sz="1200" b="1" dirty="0" err="1"/>
              <a:t>is</a:t>
            </a:r>
            <a:r>
              <a:rPr lang="it-IT" altLang="es-ES" sz="1200" b="1" dirty="0"/>
              <a:t> </a:t>
            </a:r>
            <a:r>
              <a:rPr lang="it-IT" altLang="es-ES" sz="1200" b="1" dirty="0" err="1"/>
              <a:t>when</a:t>
            </a:r>
            <a:r>
              <a:rPr lang="it-IT" altLang="es-ES" sz="1200" b="1" dirty="0"/>
              <a:t> the user clicks on '</a:t>
            </a:r>
            <a:r>
              <a:rPr lang="it-IT" altLang="es-ES" sz="1200" b="1" dirty="0" err="1"/>
              <a:t>enlarge</a:t>
            </a:r>
            <a:r>
              <a:rPr lang="it-IT" altLang="es-ES" sz="1200" b="1" dirty="0"/>
              <a:t>' and the site          shows the </a:t>
            </a:r>
            <a:r>
              <a:rPr lang="it-IT" altLang="es-ES" sz="1200" b="1" dirty="0" err="1"/>
              <a:t>same</a:t>
            </a:r>
            <a:r>
              <a:rPr lang="it-IT" altLang="es-ES" sz="1200" b="1" dirty="0"/>
              <a:t> photo or </a:t>
            </a:r>
            <a:r>
              <a:rPr lang="it-IT" altLang="es-ES" sz="1200" b="1" dirty="0" err="1"/>
              <a:t>enlarges</a:t>
            </a:r>
            <a:r>
              <a:rPr lang="it-IT" altLang="es-ES" sz="1200" b="1" dirty="0"/>
              <a:t> </a:t>
            </a:r>
            <a:r>
              <a:rPr lang="it-IT" altLang="es-ES" sz="1200" b="1" dirty="0" err="1"/>
              <a:t>it</a:t>
            </a:r>
            <a:r>
              <a:rPr lang="it-IT" altLang="es-ES" sz="1200" b="1" dirty="0"/>
              <a:t> a </a:t>
            </a:r>
            <a:r>
              <a:rPr lang="it-IT" altLang="es-ES" sz="1200" b="1" dirty="0" err="1"/>
              <a:t>little</a:t>
            </a:r>
            <a:r>
              <a:rPr lang="it-IT" altLang="es-ES" sz="1200" b="1" dirty="0"/>
              <a:t>.</a:t>
            </a:r>
          </a:p>
          <a:p>
            <a:pPr>
              <a:defRPr/>
            </a:pPr>
            <a:endParaRPr lang="it-IT" altLang="es-ES" sz="1200" b="1" dirty="0"/>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better</a:t>
            </a:r>
            <a:r>
              <a:rPr lang="it-IT" altLang="es-ES" sz="1200" b="1" dirty="0"/>
              <a:t> to </a:t>
            </a:r>
            <a:r>
              <a:rPr lang="it-IT" altLang="es-ES" sz="1200" b="1" dirty="0" err="1"/>
              <a:t>give</a:t>
            </a:r>
            <a:r>
              <a:rPr lang="it-IT" altLang="es-ES" sz="1200" b="1" dirty="0"/>
              <a:t> a </a:t>
            </a:r>
            <a:r>
              <a:rPr lang="it-IT" altLang="es-ES" sz="1200" b="1" dirty="0" err="1"/>
              <a:t>sequence</a:t>
            </a:r>
            <a:r>
              <a:rPr lang="it-IT" altLang="es-ES" sz="1200" b="1" dirty="0"/>
              <a:t> of </a:t>
            </a:r>
            <a:r>
              <a:rPr lang="it-IT" altLang="es-ES" sz="1200" b="1" dirty="0" err="1"/>
              <a:t>close</a:t>
            </a:r>
            <a:r>
              <a:rPr lang="it-IT" altLang="es-ES" sz="1200" b="1" dirty="0"/>
              <a:t>-ups in </a:t>
            </a:r>
            <a:r>
              <a:rPr lang="it-IT" altLang="es-ES" sz="1200" b="1" dirty="0" err="1"/>
              <a:t>order</a:t>
            </a:r>
            <a:r>
              <a:rPr lang="it-IT" altLang="es-ES" sz="1200" b="1" dirty="0"/>
              <a:t> to </a:t>
            </a:r>
            <a:r>
              <a:rPr lang="it-IT" altLang="es-ES" sz="1200" b="1" dirty="0" err="1"/>
              <a:t>allow</a:t>
            </a:r>
            <a:r>
              <a:rPr lang="it-IT" altLang="es-ES" sz="1200" b="1" dirty="0"/>
              <a:t> a complete </a:t>
            </a:r>
            <a:r>
              <a:rPr lang="it-IT" altLang="es-ES" sz="1200" b="1" dirty="0" err="1"/>
              <a:t>view</a:t>
            </a:r>
            <a:r>
              <a:rPr lang="it-IT" altLang="es-ES" sz="1200" b="1" dirty="0"/>
              <a:t> of </a:t>
            </a:r>
            <a:r>
              <a:rPr lang="it-IT" altLang="es-ES" sz="1200" b="1" dirty="0" err="1"/>
              <a:t>all</a:t>
            </a:r>
            <a:r>
              <a:rPr lang="it-IT" altLang="es-ES" sz="1200" b="1" dirty="0"/>
              <a:t>    the </a:t>
            </a:r>
            <a:r>
              <a:rPr lang="it-IT" altLang="es-ES" sz="1200" b="1" dirty="0" err="1"/>
              <a:t>details</a:t>
            </a:r>
            <a:r>
              <a:rPr lang="it-IT" altLang="es-ES" sz="1200" b="1" dirty="0"/>
              <a:t> of the product the user </a:t>
            </a:r>
            <a:r>
              <a:rPr lang="it-IT" altLang="es-ES" sz="1200" b="1" dirty="0" err="1"/>
              <a:t>is</a:t>
            </a:r>
            <a:r>
              <a:rPr lang="it-IT" altLang="es-ES" sz="1200" b="1" dirty="0"/>
              <a:t> </a:t>
            </a:r>
            <a:r>
              <a:rPr lang="it-IT" altLang="es-ES" sz="1200" b="1" dirty="0" err="1"/>
              <a:t>looking</a:t>
            </a:r>
            <a:r>
              <a:rPr lang="it-IT" altLang="es-ES" sz="1200" b="1" dirty="0"/>
              <a:t> for.</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14B315F-FA1D-4989-B4B2-8A33720660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9043CB-EE51-4162-849E-D26387F9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387577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957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764915"/>
            <a:ext cx="6264696" cy="3785652"/>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chemeClr val="accent2">
                    <a:lumMod val="75000"/>
                  </a:schemeClr>
                </a:solidFill>
              </a:rPr>
              <a:t>Divide the pages</a:t>
            </a:r>
          </a:p>
          <a:p>
            <a:pPr>
              <a:defRPr/>
            </a:pPr>
            <a:endParaRPr lang="it-IT" altLang="es-ES" sz="1200" b="1" i="1" dirty="0"/>
          </a:p>
          <a:p>
            <a:pPr>
              <a:defRPr/>
            </a:pPr>
            <a:r>
              <a:rPr lang="it-IT" altLang="es-ES" sz="1200" b="1" dirty="0" err="1"/>
              <a:t>Don't</a:t>
            </a:r>
            <a:r>
              <a:rPr lang="it-IT" altLang="es-ES" sz="1200" b="1" dirty="0"/>
              <a:t> flood </a:t>
            </a:r>
            <a:r>
              <a:rPr lang="it-IT" altLang="es-ES" sz="1200" b="1" dirty="0" err="1"/>
              <a:t>your</a:t>
            </a:r>
            <a:r>
              <a:rPr lang="it-IT" altLang="es-ES" sz="1200" b="1" dirty="0"/>
              <a:t> customers with information, </a:t>
            </a:r>
            <a:r>
              <a:rPr lang="it-IT" altLang="es-ES" sz="1200" b="1" dirty="0" err="1"/>
              <a:t>you</a:t>
            </a:r>
            <a:r>
              <a:rPr lang="it-IT" altLang="es-ES" sz="1200" b="1" dirty="0"/>
              <a:t> </a:t>
            </a:r>
            <a:r>
              <a:rPr lang="it-IT" altLang="es-ES" sz="1200" b="1" dirty="0" err="1"/>
              <a:t>don't</a:t>
            </a:r>
            <a:r>
              <a:rPr lang="it-IT" altLang="es-ES" sz="1200" b="1" dirty="0"/>
              <a:t> </a:t>
            </a:r>
            <a:r>
              <a:rPr lang="it-IT" altLang="es-ES" sz="1200" b="1" dirty="0" err="1"/>
              <a:t>need</a:t>
            </a:r>
            <a:r>
              <a:rPr lang="it-IT" altLang="es-ES" sz="1200" b="1" dirty="0"/>
              <a:t> to show </a:t>
            </a:r>
            <a:r>
              <a:rPr lang="it-IT" altLang="es-ES" sz="1200" b="1" dirty="0" err="1"/>
              <a:t>all</a:t>
            </a:r>
            <a:r>
              <a:rPr lang="it-IT" altLang="es-ES" sz="1200" b="1" dirty="0"/>
              <a:t> the </a:t>
            </a:r>
            <a:r>
              <a:rPr lang="it-IT" altLang="es-ES" sz="1200" b="1" dirty="0" err="1"/>
              <a:t>details</a:t>
            </a:r>
            <a:r>
              <a:rPr lang="it-IT" altLang="es-ES" sz="1200" b="1" dirty="0"/>
              <a:t> in a single </a:t>
            </a:r>
            <a:r>
              <a:rPr lang="it-IT" altLang="es-ES" sz="1200" b="1" dirty="0" err="1"/>
              <a:t>solution</a:t>
            </a:r>
            <a:r>
              <a:rPr lang="it-IT" altLang="es-ES" sz="1200" b="1" dirty="0"/>
              <a:t>.</a:t>
            </a:r>
          </a:p>
          <a:p>
            <a:pPr>
              <a:defRPr/>
            </a:pPr>
            <a:endParaRPr lang="it-IT" altLang="es-ES" sz="1200" b="1" dirty="0"/>
          </a:p>
          <a:p>
            <a:pPr>
              <a:defRPr/>
            </a:pPr>
            <a:r>
              <a:rPr lang="it-IT" altLang="es-ES" sz="1200" b="1" dirty="0" err="1"/>
              <a:t>It</a:t>
            </a:r>
            <a:r>
              <a:rPr lang="it-IT" altLang="es-ES" sz="1200" b="1" dirty="0"/>
              <a:t> </a:t>
            </a:r>
            <a:r>
              <a:rPr lang="it-IT" altLang="es-ES" sz="1200" b="1" dirty="0" err="1"/>
              <a:t>is</a:t>
            </a:r>
            <a:r>
              <a:rPr lang="it-IT" altLang="es-ES" sz="1200" b="1" dirty="0"/>
              <a:t> good to </a:t>
            </a:r>
            <a:r>
              <a:rPr lang="it-IT" altLang="es-ES" sz="1200" b="1" dirty="0" err="1"/>
              <a:t>distribute</a:t>
            </a:r>
            <a:r>
              <a:rPr lang="it-IT" altLang="es-ES" sz="1200" b="1" dirty="0"/>
              <a:t> the information over </a:t>
            </a:r>
            <a:r>
              <a:rPr lang="it-IT" altLang="es-ES" sz="1200" b="1" dirty="0" err="1"/>
              <a:t>several</a:t>
            </a:r>
            <a:r>
              <a:rPr lang="it-IT" altLang="es-ES" sz="1200" b="1" dirty="0"/>
              <a:t> </a:t>
            </a:r>
            <a:r>
              <a:rPr lang="it-IT" altLang="es-ES" sz="1200" b="1" dirty="0" err="1"/>
              <a:t>layers</a:t>
            </a:r>
            <a:r>
              <a:rPr lang="it-IT" altLang="es-ES" sz="1200" b="1" dirty="0"/>
              <a:t>.</a:t>
            </a:r>
          </a:p>
          <a:p>
            <a:pPr>
              <a:defRPr/>
            </a:pPr>
            <a:endParaRPr lang="it-IT" altLang="es-ES" sz="1200" b="1" dirty="0"/>
          </a:p>
          <a:p>
            <a:pPr>
              <a:defRPr/>
            </a:pPr>
            <a:r>
              <a:rPr lang="it-IT" altLang="es-ES" sz="1200" b="1" dirty="0"/>
              <a:t>The following slide lists the information </a:t>
            </a:r>
            <a:r>
              <a:rPr lang="it-IT" altLang="es-ES" sz="1200" b="1" dirty="0" err="1"/>
              <a:t>you</a:t>
            </a:r>
            <a:r>
              <a:rPr lang="it-IT" altLang="es-ES" sz="1200" b="1" dirty="0"/>
              <a:t> </a:t>
            </a:r>
            <a:r>
              <a:rPr lang="it-IT" altLang="es-ES" sz="1200" b="1" dirty="0" err="1"/>
              <a:t>need</a:t>
            </a:r>
            <a:r>
              <a:rPr lang="it-IT" altLang="es-ES" sz="1200" b="1" dirty="0"/>
              <a:t> to link to.</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3FDF57-FB1D-46D5-AFBF-2C90232467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E86273C3-79CE-4D49-99FE-A2B6D6FE2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38754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3648" y="1779662"/>
            <a:ext cx="6264696" cy="4154984"/>
          </a:xfrm>
          <a:prstGeom prst="rect">
            <a:avLst/>
          </a:prstGeom>
          <a:noFill/>
        </p:spPr>
        <p:txBody>
          <a:bodyPr wrap="square" rtlCol="0">
            <a:spAutoFit/>
          </a:bodyPr>
          <a:lstStyle/>
          <a:p>
            <a:pPr>
              <a:defRPr/>
            </a:pPr>
            <a:r>
              <a:rPr lang="it-IT" altLang="es-ES" sz="1200" b="1" i="1" dirty="0">
                <a:solidFill>
                  <a:srgbClr val="FF3399"/>
                </a:solidFill>
              </a:rPr>
              <a:t>Create links for the following info:</a:t>
            </a:r>
          </a:p>
          <a:p>
            <a:pPr>
              <a:defRPr/>
            </a:pPr>
            <a:endParaRPr lang="it-IT" altLang="es-ES" sz="1200" b="1" i="1" dirty="0"/>
          </a:p>
          <a:p>
            <a:pPr marL="171450" indent="-171450">
              <a:buFont typeface="Arial" panose="020B0604020202020204" pitchFamily="34" charset="0"/>
              <a:buChar char="•"/>
              <a:defRPr/>
            </a:pPr>
            <a:r>
              <a:rPr lang="it-IT" altLang="es-ES" sz="1200" b="1" dirty="0"/>
              <a:t>Product </a:t>
            </a:r>
            <a:r>
              <a:rPr lang="it-IT" altLang="es-ES" sz="1200" b="1" dirty="0" err="1"/>
              <a:t>details</a:t>
            </a:r>
            <a:endParaRPr lang="it-IT" altLang="es-ES" sz="1200" b="1" dirty="0"/>
          </a:p>
          <a:p>
            <a:pPr marL="171450" indent="-171450">
              <a:buFont typeface="Arial" panose="020B0604020202020204" pitchFamily="34" charset="0"/>
              <a:buChar char="•"/>
              <a:defRPr/>
            </a:pPr>
            <a:r>
              <a:rPr lang="it-IT" altLang="es-ES" sz="1200" b="1" dirty="0" err="1"/>
              <a:t>Photos</a:t>
            </a:r>
            <a:r>
              <a:rPr lang="it-IT" altLang="es-ES" sz="1200" b="1" dirty="0"/>
              <a:t>, </a:t>
            </a:r>
            <a:r>
              <a:rPr lang="it-IT" altLang="es-ES" sz="1200" b="1" dirty="0" err="1"/>
              <a:t>illustrations</a:t>
            </a:r>
            <a:r>
              <a:rPr lang="it-IT" altLang="es-ES" sz="1200" b="1" dirty="0"/>
              <a:t> and demos</a:t>
            </a:r>
          </a:p>
          <a:p>
            <a:pPr marL="171450" indent="-171450">
              <a:buFont typeface="Arial" panose="020B0604020202020204" pitchFamily="34" charset="0"/>
              <a:buChar char="•"/>
              <a:defRPr/>
            </a:pPr>
            <a:r>
              <a:rPr lang="it-IT" altLang="es-ES" sz="1200" b="1" dirty="0"/>
              <a:t>FAQ</a:t>
            </a:r>
          </a:p>
          <a:p>
            <a:pPr marL="171450" indent="-171450">
              <a:buFont typeface="Arial" panose="020B0604020202020204" pitchFamily="34" charset="0"/>
              <a:buChar char="•"/>
              <a:defRPr/>
            </a:pPr>
            <a:r>
              <a:rPr lang="it-IT" altLang="es-ES" sz="1200" b="1" dirty="0" err="1"/>
              <a:t>Comments</a:t>
            </a:r>
            <a:r>
              <a:rPr lang="it-IT" altLang="es-ES" sz="1200" b="1" dirty="0"/>
              <a:t> from </a:t>
            </a:r>
            <a:r>
              <a:rPr lang="it-IT" altLang="es-ES" sz="1200" b="1" dirty="0" err="1"/>
              <a:t>experts</a:t>
            </a:r>
            <a:r>
              <a:rPr lang="it-IT" altLang="es-ES" sz="1200" b="1" dirty="0"/>
              <a:t> and users</a:t>
            </a:r>
          </a:p>
          <a:p>
            <a:pPr marL="171450" indent="-171450">
              <a:buFont typeface="Arial" panose="020B0604020202020204" pitchFamily="34" charset="0"/>
              <a:buChar char="•"/>
              <a:defRPr/>
            </a:pPr>
            <a:r>
              <a:rPr lang="it-IT" altLang="es-ES" sz="1200" b="1" dirty="0"/>
              <a:t>Common </a:t>
            </a:r>
            <a:r>
              <a:rPr lang="it-IT" altLang="es-ES" sz="1200" b="1" dirty="0" err="1"/>
              <a:t>problems</a:t>
            </a:r>
            <a:r>
              <a:rPr lang="it-IT" altLang="es-ES" sz="1200" b="1" dirty="0"/>
              <a:t> and </a:t>
            </a:r>
            <a:r>
              <a:rPr lang="it-IT" altLang="es-ES" sz="1200" b="1" dirty="0" err="1"/>
              <a:t>maintenance</a:t>
            </a:r>
            <a:endParaRPr lang="it-IT" altLang="es-ES" sz="1200" b="1" dirty="0"/>
          </a:p>
          <a:p>
            <a:pPr marL="171450" indent="-171450">
              <a:buFont typeface="Arial" panose="020B0604020202020204" pitchFamily="34" charset="0"/>
              <a:buChar char="•"/>
              <a:defRPr/>
            </a:pPr>
            <a:r>
              <a:rPr lang="it-IT" altLang="es-ES" sz="1200" b="1" dirty="0" err="1"/>
              <a:t>Spare</a:t>
            </a:r>
            <a:r>
              <a:rPr lang="it-IT" altLang="es-ES" sz="1200" b="1" dirty="0"/>
              <a:t> parts and </a:t>
            </a:r>
            <a:r>
              <a:rPr lang="it-IT" altLang="es-ES" sz="1200" b="1" dirty="0" err="1"/>
              <a:t>accessories</a:t>
            </a:r>
            <a:endParaRPr lang="it-IT" altLang="es-ES" sz="1200" b="1" dirty="0"/>
          </a:p>
          <a:p>
            <a:pPr marL="171450" indent="-171450">
              <a:buFont typeface="Arial" panose="020B0604020202020204" pitchFamily="34" charset="0"/>
              <a:buChar char="•"/>
              <a:defRPr/>
            </a:pPr>
            <a:r>
              <a:rPr lang="it-IT" altLang="es-ES" sz="1200" b="1" dirty="0"/>
              <a:t>Information </a:t>
            </a:r>
            <a:r>
              <a:rPr lang="it-IT" altLang="es-ES" sz="1200" b="1" dirty="0" err="1"/>
              <a:t>about</a:t>
            </a:r>
            <a:r>
              <a:rPr lang="it-IT" altLang="es-ES" sz="1200" b="1" dirty="0"/>
              <a:t> the </a:t>
            </a:r>
            <a:r>
              <a:rPr lang="it-IT" altLang="es-ES" sz="1200" b="1" dirty="0" err="1"/>
              <a:t>manufacturer</a:t>
            </a:r>
            <a:endParaRPr lang="it-IT" altLang="es-ES" sz="1200" b="1" dirty="0"/>
          </a:p>
          <a:p>
            <a:pPr marL="171450" indent="-171450">
              <a:buFont typeface="Arial" panose="020B0604020202020204" pitchFamily="34" charset="0"/>
              <a:buChar char="•"/>
              <a:defRPr/>
            </a:pPr>
            <a:r>
              <a:rPr lang="it-IT" altLang="es-ES" sz="1200" b="1" dirty="0" err="1"/>
              <a:t>Offers</a:t>
            </a:r>
            <a:r>
              <a:rPr lang="it-IT" altLang="es-ES" sz="1200" b="1" dirty="0"/>
              <a:t> and discounts</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B6500B3-8A0E-4311-A9B8-F67B2608548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C5A7940-866C-43DF-8E30-4FE66A34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00233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186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882325"/>
            <a:ext cx="6264696" cy="4339650"/>
          </a:xfrm>
          <a:prstGeom prst="rect">
            <a:avLst/>
          </a:prstGeom>
          <a:noFill/>
        </p:spPr>
        <p:txBody>
          <a:bodyPr wrap="square" rtlCol="0">
            <a:spAutoFit/>
          </a:bodyPr>
          <a:lstStyle/>
          <a:p>
            <a:pPr>
              <a:defRPr/>
            </a:pPr>
            <a:r>
              <a:rPr lang="it-IT" altLang="es-ES" sz="1200" b="1" i="1" dirty="0">
                <a:solidFill>
                  <a:srgbClr val="7030A0"/>
                </a:solidFill>
              </a:rPr>
              <a:t>Support Comparative </a:t>
            </a:r>
            <a:r>
              <a:rPr lang="it-IT" altLang="es-ES" sz="1200" b="1" i="1" dirty="0" err="1">
                <a:solidFill>
                  <a:srgbClr val="7030A0"/>
                </a:solidFill>
              </a:rPr>
              <a:t>Purchasing</a:t>
            </a:r>
            <a:r>
              <a:rPr lang="it-IT" altLang="es-ES" sz="1200" b="1" i="1" dirty="0">
                <a:solidFill>
                  <a:srgbClr val="7030A0"/>
                </a:solidFill>
              </a:rPr>
              <a:t>:</a:t>
            </a:r>
          </a:p>
          <a:p>
            <a:pPr>
              <a:defRPr/>
            </a:pPr>
            <a:endParaRPr lang="it-IT" altLang="es-ES" sz="1200" b="1" i="1" dirty="0"/>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not</a:t>
            </a:r>
            <a:r>
              <a:rPr lang="it-IT" altLang="es-ES" sz="1200" b="1" dirty="0"/>
              <a:t> </a:t>
            </a:r>
            <a:r>
              <a:rPr lang="it-IT" altLang="es-ES" sz="1200" b="1" dirty="0" err="1"/>
              <a:t>enough</a:t>
            </a:r>
            <a:r>
              <a:rPr lang="it-IT" altLang="es-ES" sz="1200" b="1" dirty="0"/>
              <a:t> to </a:t>
            </a:r>
            <a:r>
              <a:rPr lang="it-IT" altLang="es-ES" sz="1200" b="1" dirty="0" err="1"/>
              <a:t>bring</a:t>
            </a:r>
            <a:r>
              <a:rPr lang="it-IT" altLang="es-ES" sz="1200" b="1" dirty="0"/>
              <a:t> the user to </a:t>
            </a:r>
            <a:r>
              <a:rPr lang="it-IT" altLang="es-ES" sz="1200" b="1" dirty="0" err="1"/>
              <a:t>your</a:t>
            </a:r>
            <a:r>
              <a:rPr lang="it-IT" altLang="es-ES" sz="1200" b="1" dirty="0"/>
              <a:t> site, </a:t>
            </a:r>
            <a:r>
              <a:rPr lang="it-IT" altLang="es-ES" sz="1200" b="1" dirty="0" err="1"/>
              <a:t>you</a:t>
            </a:r>
            <a:r>
              <a:rPr lang="it-IT" altLang="es-ES" sz="1200" b="1" dirty="0"/>
              <a:t> </a:t>
            </a:r>
            <a:r>
              <a:rPr lang="it-IT" altLang="es-ES" sz="1200" b="1" dirty="0" err="1"/>
              <a:t>have</a:t>
            </a:r>
            <a:r>
              <a:rPr lang="it-IT" altLang="es-ES" sz="1200" b="1" dirty="0"/>
              <a:t> to </a:t>
            </a:r>
            <a:r>
              <a:rPr lang="it-IT" altLang="es-ES" sz="1200" b="1" dirty="0" err="1"/>
              <a:t>keep</a:t>
            </a:r>
            <a:r>
              <a:rPr lang="it-IT" altLang="es-ES" sz="1200" b="1" dirty="0"/>
              <a:t> </a:t>
            </a:r>
            <a:r>
              <a:rPr lang="it-IT" altLang="es-ES" sz="1200" b="1" dirty="0" err="1"/>
              <a:t>him</a:t>
            </a:r>
            <a:r>
              <a:rPr lang="it-IT" altLang="es-ES" sz="1200" b="1" dirty="0"/>
              <a:t> </a:t>
            </a:r>
            <a:r>
              <a:rPr lang="it-IT" altLang="es-ES" sz="1200" b="1" dirty="0" err="1"/>
              <a:t>interested</a:t>
            </a:r>
            <a:r>
              <a:rPr lang="it-IT" altLang="es-ES" sz="1200" b="1" dirty="0"/>
              <a:t>.</a:t>
            </a:r>
          </a:p>
          <a:p>
            <a:pPr>
              <a:defRPr/>
            </a:pPr>
            <a:endParaRPr lang="it-IT" altLang="es-ES" sz="1200" b="1" dirty="0"/>
          </a:p>
          <a:p>
            <a:pPr>
              <a:defRPr/>
            </a:pPr>
            <a:r>
              <a:rPr lang="it-IT" altLang="es-ES" sz="1200" b="1" dirty="0" err="1"/>
              <a:t>Fewer</a:t>
            </a:r>
            <a:r>
              <a:rPr lang="it-IT" altLang="es-ES" sz="1200" b="1" dirty="0"/>
              <a:t> </a:t>
            </a:r>
            <a:r>
              <a:rPr lang="it-IT" altLang="es-ES" sz="1200" b="1" dirty="0" err="1"/>
              <a:t>choices</a:t>
            </a:r>
            <a:r>
              <a:rPr lang="it-IT" altLang="es-ES" sz="1200" b="1" dirty="0"/>
              <a:t> </a:t>
            </a:r>
            <a:r>
              <a:rPr lang="it-IT" altLang="es-ES" sz="1200" b="1" dirty="0" err="1"/>
              <a:t>will</a:t>
            </a:r>
            <a:r>
              <a:rPr lang="it-IT" altLang="es-ES" sz="1200" b="1" dirty="0"/>
              <a:t> </a:t>
            </a:r>
            <a:r>
              <a:rPr lang="it-IT" altLang="es-ES" sz="1200" b="1" dirty="0" err="1"/>
              <a:t>result</a:t>
            </a:r>
            <a:r>
              <a:rPr lang="it-IT" altLang="es-ES" sz="1200" b="1" dirty="0"/>
              <a:t> in a </a:t>
            </a:r>
            <a:r>
              <a:rPr lang="it-IT" altLang="es-ES" sz="1200" b="1" dirty="0" err="1"/>
              <a:t>better</a:t>
            </a:r>
            <a:r>
              <a:rPr lang="it-IT" altLang="es-ES" sz="1200" b="1" dirty="0"/>
              <a:t> shopping </a:t>
            </a:r>
            <a:r>
              <a:rPr lang="it-IT" altLang="es-ES" sz="1200" b="1" dirty="0" err="1"/>
              <a:t>experience</a:t>
            </a:r>
            <a:r>
              <a:rPr lang="it-IT" altLang="es-ES" sz="1200" b="1" dirty="0"/>
              <a:t>.</a:t>
            </a:r>
          </a:p>
          <a:p>
            <a:pPr>
              <a:defRPr/>
            </a:pPr>
            <a:endParaRPr lang="it-IT" altLang="es-ES" sz="1200" b="1" dirty="0"/>
          </a:p>
          <a:p>
            <a:pPr>
              <a:defRPr/>
            </a:pPr>
            <a:r>
              <a:rPr lang="it-IT" altLang="es-ES" sz="1200" b="1" dirty="0"/>
              <a:t>Make </a:t>
            </a:r>
            <a:r>
              <a:rPr lang="it-IT" altLang="es-ES" sz="1200" b="1" dirty="0" err="1"/>
              <a:t>it</a:t>
            </a:r>
            <a:r>
              <a:rPr lang="it-IT" altLang="es-ES" sz="1200" b="1" dirty="0"/>
              <a:t> </a:t>
            </a:r>
            <a:r>
              <a:rPr lang="it-IT" altLang="es-ES" sz="1200" b="1" dirty="0" err="1"/>
              <a:t>possible</a:t>
            </a:r>
            <a:r>
              <a:rPr lang="it-IT" altLang="es-ES" sz="1200" b="1" dirty="0"/>
              <a:t> to </a:t>
            </a:r>
            <a:r>
              <a:rPr lang="it-IT" altLang="es-ES" sz="1200" b="1" dirty="0" err="1"/>
              <a:t>gradually</a:t>
            </a:r>
            <a:r>
              <a:rPr lang="it-IT" altLang="es-ES" sz="1200" b="1" dirty="0"/>
              <a:t> </a:t>
            </a:r>
            <a:r>
              <a:rPr lang="it-IT" altLang="es-ES" sz="1200" b="1" dirty="0" err="1"/>
              <a:t>narrow</a:t>
            </a:r>
            <a:r>
              <a:rPr lang="it-IT" altLang="es-ES" sz="1200" b="1" dirty="0"/>
              <a:t> down the </a:t>
            </a:r>
            <a:r>
              <a:rPr lang="it-IT" altLang="es-ES" sz="1200" b="1" dirty="0" err="1"/>
              <a:t>selection</a:t>
            </a:r>
            <a:r>
              <a:rPr lang="it-IT" altLang="es-ES" sz="1200" b="1" dirty="0"/>
              <a:t> </a:t>
            </a:r>
            <a:r>
              <a:rPr lang="it-IT" altLang="es-ES" sz="1200" b="1" dirty="0" err="1"/>
              <a:t>criteria</a:t>
            </a:r>
            <a:r>
              <a:rPr lang="it-IT" altLang="es-ES" sz="1200" b="1" dirty="0"/>
              <a:t> and make                 side-by-side </a:t>
            </a:r>
            <a:r>
              <a:rPr lang="it-IT" altLang="es-ES" sz="1200" b="1" dirty="0" err="1"/>
              <a:t>comparisons</a:t>
            </a:r>
            <a:r>
              <a:rPr lang="it-IT" altLang="es-ES" sz="1200" b="1" dirty="0"/>
              <a:t>.</a:t>
            </a:r>
          </a:p>
          <a:p>
            <a:pPr>
              <a:defRPr/>
            </a:pPr>
            <a:endParaRPr lang="it-IT" altLang="es-ES" sz="1200" b="1" dirty="0"/>
          </a:p>
          <a:p>
            <a:pPr>
              <a:defRPr/>
            </a:pPr>
            <a:r>
              <a:rPr lang="it-IT" altLang="es-ES" sz="1200" b="1" dirty="0"/>
              <a:t>REFINE AND ORDER: </a:t>
            </a:r>
            <a:r>
              <a:rPr lang="it-IT" altLang="es-ES" sz="1200" b="1" dirty="0" err="1"/>
              <a:t>if</a:t>
            </a:r>
            <a:r>
              <a:rPr lang="it-IT" altLang="es-ES" sz="1200" b="1" dirty="0"/>
              <a:t> </a:t>
            </a:r>
            <a:r>
              <a:rPr lang="it-IT" altLang="es-ES" sz="1200" b="1" dirty="0" err="1"/>
              <a:t>you</a:t>
            </a:r>
            <a:r>
              <a:rPr lang="it-IT" altLang="es-ES" sz="1200" b="1" dirty="0"/>
              <a:t> </a:t>
            </a:r>
            <a:r>
              <a:rPr lang="it-IT" altLang="es-ES" sz="1200" b="1" dirty="0" err="1"/>
              <a:t>have</a:t>
            </a:r>
            <a:r>
              <a:rPr lang="it-IT" altLang="es-ES" sz="1200" b="1" dirty="0"/>
              <a:t> a site with </a:t>
            </a:r>
            <a:r>
              <a:rPr lang="it-IT" altLang="es-ES" sz="1200" b="1" dirty="0" err="1"/>
              <a:t>many</a:t>
            </a:r>
            <a:r>
              <a:rPr lang="it-IT" altLang="es-ES" sz="1200" b="1" dirty="0"/>
              <a:t> products, </a:t>
            </a:r>
            <a:r>
              <a:rPr lang="it-IT" altLang="es-ES" sz="1200" b="1" dirty="0" err="1"/>
              <a:t>give</a:t>
            </a:r>
            <a:r>
              <a:rPr lang="it-IT" altLang="es-ES" sz="1200" b="1" dirty="0"/>
              <a:t> the user the          </a:t>
            </a:r>
            <a:r>
              <a:rPr lang="it-IT" altLang="es-ES" sz="1200" b="1" dirty="0" err="1"/>
              <a:t>opportunity</a:t>
            </a:r>
            <a:r>
              <a:rPr lang="it-IT" altLang="es-ES" sz="1200" b="1" dirty="0"/>
              <a:t> to </a:t>
            </a:r>
            <a:r>
              <a:rPr lang="it-IT" altLang="es-ES" sz="1200" b="1" dirty="0" err="1"/>
              <a:t>select</a:t>
            </a:r>
            <a:r>
              <a:rPr lang="it-IT" altLang="es-ES" sz="1200" b="1" dirty="0"/>
              <a:t> and </a:t>
            </a:r>
            <a:r>
              <a:rPr lang="it-IT" altLang="es-ES" sz="1200" b="1" dirty="0" err="1"/>
              <a:t>view</a:t>
            </a:r>
            <a:r>
              <a:rPr lang="it-IT" altLang="es-ES" sz="1200" b="1" dirty="0"/>
              <a:t> the </a:t>
            </a:r>
            <a:r>
              <a:rPr lang="it-IT" altLang="es-ES" sz="1200" b="1" dirty="0" err="1"/>
              <a:t>most</a:t>
            </a:r>
            <a:r>
              <a:rPr lang="it-IT" altLang="es-ES" sz="1200" b="1" dirty="0"/>
              <a:t> </a:t>
            </a:r>
            <a:r>
              <a:rPr lang="it-IT" altLang="es-ES" sz="1200" b="1" dirty="0" err="1"/>
              <a:t>relevant</a:t>
            </a:r>
            <a:r>
              <a:rPr lang="it-IT" altLang="es-ES" sz="1200" b="1" dirty="0"/>
              <a:t> </a:t>
            </a:r>
            <a:r>
              <a:rPr lang="it-IT" altLang="es-ES" sz="1200" b="1" dirty="0" err="1"/>
              <a:t>results</a:t>
            </a:r>
            <a:r>
              <a:rPr lang="it-IT" altLang="es-ES" sz="1200" b="1" dirty="0"/>
              <a:t>.</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E58D163-F78D-4B7C-8C11-23556602490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CDDC21F-EC92-4D80-AF55-628897AF9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89431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746" y="122091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5890" y="1901920"/>
            <a:ext cx="6264696" cy="276999"/>
          </a:xfrm>
          <a:prstGeom prst="rect">
            <a:avLst/>
          </a:prstGeom>
          <a:noFill/>
        </p:spPr>
        <p:txBody>
          <a:bodyPr wrap="square" rtlCol="0">
            <a:spAutoFit/>
          </a:bodyPr>
          <a:lstStyle/>
          <a:p>
            <a:pPr>
              <a:defRPr/>
            </a:pPr>
            <a:r>
              <a:rPr lang="it-IT" altLang="es-ES" sz="1200" b="1" i="1" dirty="0">
                <a:solidFill>
                  <a:srgbClr val="FF3399"/>
                </a:solidFill>
              </a:rPr>
              <a:t>Quality </a:t>
            </a:r>
            <a:r>
              <a:rPr lang="it-IT" altLang="es-ES" sz="1200" b="1" i="1" dirty="0" err="1">
                <a:solidFill>
                  <a:srgbClr val="FF3399"/>
                </a:solidFill>
              </a:rPr>
              <a:t>content</a:t>
            </a:r>
            <a:r>
              <a:rPr lang="it-IT" altLang="es-ES" sz="1200" b="1" i="1" dirty="0">
                <a:solidFill>
                  <a:srgbClr val="FF3399"/>
                </a:solidFill>
              </a:rPr>
              <a:t> helps sales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71D68C3-A012-46AB-81F1-9D38693500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008C57BE-07F6-4495-9578-6FD3FF03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5" name="Diagrama 4">
            <a:extLst>
              <a:ext uri="{FF2B5EF4-FFF2-40B4-BE49-F238E27FC236}">
                <a16:creationId xmlns:a16="http://schemas.microsoft.com/office/drawing/2014/main" id="{A9B24CCD-F4C5-4A1F-985E-50BB667BC8A9}"/>
              </a:ext>
            </a:extLst>
          </p:cNvPr>
          <p:cNvGraphicFramePr/>
          <p:nvPr>
            <p:extLst>
              <p:ext uri="{D42A27DB-BD31-4B8C-83A1-F6EECF244321}">
                <p14:modId xmlns:p14="http://schemas.microsoft.com/office/powerpoint/2010/main" val="673520568"/>
              </p:ext>
            </p:extLst>
          </p:nvPr>
        </p:nvGraphicFramePr>
        <p:xfrm>
          <a:off x="2010601" y="2342671"/>
          <a:ext cx="5187400"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3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203" y="13134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err="1">
                <a:solidFill>
                  <a:schemeClr val="tx1"/>
                </a:solidFill>
              </a:rPr>
              <a:t>Values</a:t>
            </a:r>
            <a:r>
              <a:rPr lang="it-IT" altLang="ko-KR" sz="1200" b="1" dirty="0">
                <a:solidFill>
                  <a:schemeClr val="tx1"/>
                </a:solidFill>
              </a:rPr>
              <a:t> of a site </a:t>
            </a:r>
            <a:r>
              <a:rPr lang="it-IT" altLang="ko-KR" sz="1200" b="1" dirty="0" err="1">
                <a:solidFill>
                  <a:schemeClr val="tx1"/>
                </a:solidFill>
              </a:rPr>
              <a:t>that</a:t>
            </a:r>
            <a:r>
              <a:rPr lang="it-IT" altLang="ko-KR" sz="1200" b="1" dirty="0">
                <a:solidFill>
                  <a:schemeClr val="tx1"/>
                </a:solidFill>
              </a:rPr>
              <a:t> </a:t>
            </a:r>
            <a:r>
              <a:rPr lang="it-IT" altLang="ko-KR" sz="1200" b="1" dirty="0" err="1">
                <a:solidFill>
                  <a:schemeClr val="tx1"/>
                </a:solidFill>
              </a:rPr>
              <a:t>meets</a:t>
            </a:r>
            <a:r>
              <a:rPr lang="it-IT" altLang="ko-KR" sz="1200" b="1" dirty="0">
                <a:solidFill>
                  <a:schemeClr val="tx1"/>
                </a:solidFill>
              </a:rPr>
              <a:t> standards</a:t>
            </a:r>
            <a:endParaRPr lang="ko-KR" altLang="en-US" sz="1200" b="1"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8C4F0FF-5134-418D-B5AB-2631BE016D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69A7820-20EC-4D2A-BF57-9D74BA0BBA19}"/>
              </a:ext>
            </a:extLst>
          </p:cNvPr>
          <p:cNvGraphicFramePr/>
          <p:nvPr>
            <p:extLst>
              <p:ext uri="{D42A27DB-BD31-4B8C-83A1-F6EECF244321}">
                <p14:modId xmlns:p14="http://schemas.microsoft.com/office/powerpoint/2010/main" val="898052391"/>
              </p:ext>
            </p:extLst>
          </p:nvPr>
        </p:nvGraphicFramePr>
        <p:xfrm>
          <a:off x="1458203" y="1939377"/>
          <a:ext cx="5904000" cy="2576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6608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1BAE45-11C8-4AF4-97F0-0D0A26FA8BD5}"/>
              </a:ext>
            </a:extLst>
          </p:cNvPr>
          <p:cNvSpPr/>
          <p:nvPr/>
        </p:nvSpPr>
        <p:spPr>
          <a:xfrm>
            <a:off x="1620898" y="2493747"/>
            <a:ext cx="4751302" cy="17281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898" y="13485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58054" y="1923678"/>
            <a:ext cx="5900833" cy="4154984"/>
          </a:xfrm>
          <a:prstGeom prst="rect">
            <a:avLst/>
          </a:prstGeom>
          <a:noFill/>
        </p:spPr>
        <p:txBody>
          <a:bodyPr wrap="square" rtlCol="0">
            <a:spAutoFit/>
          </a:bodyPr>
          <a:lstStyle/>
          <a:p>
            <a:pPr>
              <a:defRPr/>
            </a:pPr>
            <a:r>
              <a:rPr lang="it-IT" altLang="es-ES" sz="1200" b="1" i="1" dirty="0">
                <a:solidFill>
                  <a:srgbClr val="00B0F0"/>
                </a:solidFill>
              </a:rPr>
              <a:t>The </a:t>
            </a:r>
            <a:r>
              <a:rPr lang="it-IT" altLang="es-ES" sz="1200" b="1" i="1" dirty="0" err="1">
                <a:solidFill>
                  <a:srgbClr val="00B0F0"/>
                </a:solidFill>
              </a:rPr>
              <a:t>arrangement</a:t>
            </a:r>
            <a:r>
              <a:rPr lang="it-IT" altLang="es-ES" sz="1200" b="1" i="1" dirty="0">
                <a:solidFill>
                  <a:srgbClr val="00B0F0"/>
                </a:solidFill>
              </a:rPr>
              <a:t> of the </a:t>
            </a:r>
            <a:r>
              <a:rPr lang="it-IT" altLang="es-ES" sz="1200" b="1" i="1" dirty="0" err="1">
                <a:solidFill>
                  <a:srgbClr val="00B0F0"/>
                </a:solidFill>
              </a:rPr>
              <a:t>contents</a:t>
            </a:r>
            <a:r>
              <a:rPr lang="it-IT" altLang="es-ES" sz="1200" b="1" i="1" dirty="0">
                <a:solidFill>
                  <a:srgbClr val="00B0F0"/>
                </a:solidFill>
              </a:rPr>
              <a:t>, </a:t>
            </a:r>
            <a:r>
              <a:rPr lang="it-IT" altLang="es-ES" sz="1200" b="1" i="1" dirty="0" err="1">
                <a:solidFill>
                  <a:srgbClr val="00B0F0"/>
                </a:solidFill>
              </a:rPr>
              <a:t>remember</a:t>
            </a:r>
            <a:r>
              <a:rPr lang="it-IT" altLang="es-ES" sz="1200" b="1" i="1" dirty="0">
                <a:solidFill>
                  <a:srgbClr val="00B0F0"/>
                </a:solidFill>
              </a:rPr>
              <a:t> </a:t>
            </a:r>
            <a:r>
              <a:rPr lang="it-IT" altLang="es-ES" sz="1200" b="1" i="1" dirty="0" err="1">
                <a:solidFill>
                  <a:srgbClr val="00B0F0"/>
                </a:solidFill>
              </a:rPr>
              <a:t>that</a:t>
            </a:r>
            <a:r>
              <a:rPr lang="it-IT" altLang="es-ES" sz="1200" b="1" i="1" dirty="0">
                <a:solidFill>
                  <a:srgbClr val="00B0F0"/>
                </a:solidFill>
              </a:rPr>
              <a:t>: The user </a:t>
            </a:r>
            <a:r>
              <a:rPr lang="it-IT" altLang="es-ES" sz="1200" b="1" i="1" dirty="0" err="1">
                <a:solidFill>
                  <a:srgbClr val="00B0F0"/>
                </a:solidFill>
              </a:rPr>
              <a:t>judges</a:t>
            </a:r>
            <a:r>
              <a:rPr lang="it-IT" altLang="es-ES" sz="1200" b="1" i="1" dirty="0">
                <a:solidFill>
                  <a:srgbClr val="00B0F0"/>
                </a:solidFill>
              </a:rPr>
              <a:t> a site </a:t>
            </a:r>
            <a:r>
              <a:rPr lang="it-IT" altLang="es-ES" sz="1200" b="1" i="1" dirty="0" err="1">
                <a:solidFill>
                  <a:srgbClr val="00B0F0"/>
                </a:solidFill>
              </a:rPr>
              <a:t>based</a:t>
            </a:r>
            <a:r>
              <a:rPr lang="it-IT" altLang="es-ES" sz="1200" b="1" i="1" dirty="0">
                <a:solidFill>
                  <a:srgbClr val="00B0F0"/>
                </a:solidFill>
              </a:rPr>
              <a:t> on   the first </a:t>
            </a:r>
            <a:r>
              <a:rPr lang="it-IT" altLang="es-ES" sz="1200" b="1" i="1" dirty="0" err="1">
                <a:solidFill>
                  <a:srgbClr val="00B0F0"/>
                </a:solidFill>
              </a:rPr>
              <a:t>impression</a:t>
            </a:r>
            <a:r>
              <a:rPr lang="it-IT" altLang="es-ES" sz="1200" b="1" i="1" dirty="0">
                <a:solidFill>
                  <a:srgbClr val="00B0F0"/>
                </a:solidFill>
              </a:rPr>
              <a:t>.</a:t>
            </a:r>
          </a:p>
          <a:p>
            <a:pPr>
              <a:defRPr/>
            </a:pPr>
            <a:endParaRPr lang="it-IT" altLang="es-ES" sz="1200" b="1" i="1" dirty="0"/>
          </a:p>
          <a:p>
            <a:pPr>
              <a:defRPr/>
            </a:pPr>
            <a:r>
              <a:rPr lang="it-IT" altLang="es-ES" sz="1200" b="1" dirty="0" err="1">
                <a:solidFill>
                  <a:srgbClr val="FF3399"/>
                </a:solidFill>
              </a:rPr>
              <a:t>Frequent</a:t>
            </a:r>
            <a:r>
              <a:rPr lang="it-IT" altLang="es-ES" sz="1200" b="1" dirty="0">
                <a:solidFill>
                  <a:srgbClr val="FF3399"/>
                </a:solidFill>
              </a:rPr>
              <a:t> layout </a:t>
            </a:r>
            <a:r>
              <a:rPr lang="it-IT" altLang="es-ES" sz="1200" b="1" dirty="0" err="1">
                <a:solidFill>
                  <a:srgbClr val="FF3399"/>
                </a:solidFill>
              </a:rPr>
              <a:t>errors</a:t>
            </a:r>
            <a:r>
              <a:rPr lang="it-IT" altLang="es-ES" sz="1200" b="1" dirty="0">
                <a:solidFill>
                  <a:srgbClr val="FF3399"/>
                </a:solidFill>
              </a:rPr>
              <a:t> on web pages:</a:t>
            </a:r>
          </a:p>
          <a:p>
            <a:pPr>
              <a:defRPr/>
            </a:pPr>
            <a:endParaRPr lang="it-IT" altLang="es-ES" sz="1200" b="1" dirty="0"/>
          </a:p>
          <a:p>
            <a:pPr marL="171450" indent="-171450">
              <a:buFont typeface="Arial" panose="020B0604020202020204" pitchFamily="34" charset="0"/>
              <a:buChar char="•"/>
              <a:defRPr/>
            </a:pPr>
            <a:r>
              <a:rPr lang="it-IT" altLang="es-ES" sz="1200" b="1" dirty="0"/>
              <a:t>The layout </a:t>
            </a:r>
            <a:r>
              <a:rPr lang="it-IT" altLang="es-ES" sz="1200" b="1" dirty="0" err="1"/>
              <a:t>does</a:t>
            </a:r>
            <a:r>
              <a:rPr lang="it-IT" altLang="es-ES" sz="1200" b="1" dirty="0"/>
              <a:t> </a:t>
            </a:r>
            <a:r>
              <a:rPr lang="it-IT" altLang="es-ES" sz="1200" b="1" dirty="0" err="1"/>
              <a:t>not</a:t>
            </a:r>
            <a:r>
              <a:rPr lang="it-IT" altLang="es-ES" sz="1200" b="1" dirty="0"/>
              <a:t> highlight the </a:t>
            </a:r>
            <a:r>
              <a:rPr lang="it-IT" altLang="es-ES" sz="1200" b="1" dirty="0" err="1"/>
              <a:t>importance</a:t>
            </a:r>
            <a:r>
              <a:rPr lang="it-IT" altLang="es-ES" sz="1200" b="1" dirty="0"/>
              <a:t> of the info</a:t>
            </a:r>
          </a:p>
          <a:p>
            <a:pPr marL="171450" indent="-171450">
              <a:buFont typeface="Arial" panose="020B0604020202020204" pitchFamily="34" charset="0"/>
              <a:buChar char="•"/>
              <a:defRPr/>
            </a:pPr>
            <a:r>
              <a:rPr lang="it-IT" altLang="es-ES" sz="1200" b="1" dirty="0"/>
              <a:t>Interactions </a:t>
            </a:r>
            <a:r>
              <a:rPr lang="it-IT" altLang="es-ES" sz="1200" b="1" dirty="0" err="1"/>
              <a:t>without</a:t>
            </a:r>
            <a:r>
              <a:rPr lang="it-IT" altLang="es-ES" sz="1200" b="1" dirty="0"/>
              <a:t> </a:t>
            </a:r>
            <a:r>
              <a:rPr lang="it-IT" altLang="es-ES" sz="1200" b="1" dirty="0" err="1"/>
              <a:t>indications</a:t>
            </a:r>
            <a:endParaRPr lang="it-IT" altLang="es-ES" sz="1200" b="1" dirty="0"/>
          </a:p>
          <a:p>
            <a:pPr marL="171450" indent="-171450">
              <a:buFont typeface="Arial" panose="020B0604020202020204" pitchFamily="34" charset="0"/>
              <a:buChar char="•"/>
              <a:defRPr/>
            </a:pPr>
            <a:r>
              <a:rPr lang="it-IT" altLang="es-ES" sz="1200" b="1" dirty="0" err="1"/>
              <a:t>Related</a:t>
            </a:r>
            <a:r>
              <a:rPr lang="it-IT" altLang="es-ES" sz="1200" b="1" dirty="0"/>
              <a:t> </a:t>
            </a:r>
            <a:r>
              <a:rPr lang="it-IT" altLang="es-ES" sz="1200" b="1" dirty="0" err="1"/>
              <a:t>sections</a:t>
            </a:r>
            <a:r>
              <a:rPr lang="it-IT" altLang="es-ES" sz="1200" b="1" dirty="0"/>
              <a:t> </a:t>
            </a:r>
            <a:r>
              <a:rPr lang="it-IT" altLang="es-ES" sz="1200" b="1" dirty="0" err="1"/>
              <a:t>not</a:t>
            </a:r>
            <a:r>
              <a:rPr lang="it-IT" altLang="es-ES" sz="1200" b="1" dirty="0"/>
              <a:t> </a:t>
            </a:r>
            <a:r>
              <a:rPr lang="it-IT" altLang="es-ES" sz="1200" b="1" dirty="0" err="1"/>
              <a:t>grouped</a:t>
            </a:r>
            <a:endParaRPr lang="it-IT" altLang="es-ES" sz="1200" b="1" dirty="0"/>
          </a:p>
          <a:p>
            <a:pPr marL="171450" indent="-171450">
              <a:buFont typeface="Arial" panose="020B0604020202020204" pitchFamily="34" charset="0"/>
              <a:buChar char="•"/>
              <a:defRPr/>
            </a:pPr>
            <a:r>
              <a:rPr lang="it-IT" altLang="es-ES" sz="1200" b="1" dirty="0" err="1"/>
              <a:t>Chaotic</a:t>
            </a:r>
            <a:r>
              <a:rPr lang="it-IT" altLang="es-ES" sz="1200" b="1" dirty="0"/>
              <a:t> or </a:t>
            </a:r>
            <a:r>
              <a:rPr lang="it-IT" altLang="es-ES" sz="1200" b="1" dirty="0" err="1"/>
              <a:t>absent</a:t>
            </a:r>
            <a:r>
              <a:rPr lang="it-IT" altLang="es-ES" sz="1200" b="1" dirty="0"/>
              <a:t> </a:t>
            </a:r>
            <a:r>
              <a:rPr lang="it-IT" altLang="es-ES" sz="1200" b="1" dirty="0" err="1"/>
              <a:t>alignment</a:t>
            </a:r>
            <a:endParaRPr lang="it-IT" altLang="es-ES" sz="1200" b="1" dirty="0"/>
          </a:p>
          <a:p>
            <a:pPr marL="171450" indent="-171450">
              <a:buFont typeface="Arial" panose="020B0604020202020204" pitchFamily="34" charset="0"/>
              <a:buChar char="•"/>
              <a:defRPr/>
            </a:pPr>
            <a:r>
              <a:rPr lang="it-IT" altLang="es-ES" sz="1200" b="1" dirty="0" err="1"/>
              <a:t>Things</a:t>
            </a:r>
            <a:r>
              <a:rPr lang="it-IT" altLang="es-ES" sz="1200" b="1" dirty="0"/>
              <a:t> are </a:t>
            </a:r>
            <a:r>
              <a:rPr lang="it-IT" altLang="es-ES" sz="1200" b="1" dirty="0" err="1"/>
              <a:t>not</a:t>
            </a:r>
            <a:r>
              <a:rPr lang="it-IT" altLang="es-ES" sz="1200" b="1" dirty="0"/>
              <a:t> </a:t>
            </a:r>
            <a:r>
              <a:rPr lang="it-IT" altLang="es-ES" sz="1200" b="1" dirty="0" err="1"/>
              <a:t>where</a:t>
            </a:r>
            <a:r>
              <a:rPr lang="it-IT" altLang="es-ES" sz="1200" b="1" dirty="0"/>
              <a:t> </a:t>
            </a:r>
            <a:r>
              <a:rPr lang="it-IT" altLang="es-ES" sz="1200" b="1" dirty="0" err="1"/>
              <a:t>expected</a:t>
            </a:r>
            <a:endParaRPr lang="it-IT" altLang="es-ES" sz="1200" b="1" dirty="0"/>
          </a:p>
          <a:p>
            <a:pPr marL="171450" indent="-171450">
              <a:buFont typeface="Arial" panose="020B0604020202020204" pitchFamily="34" charset="0"/>
              <a:buChar char="•"/>
              <a:defRPr/>
            </a:pPr>
            <a:r>
              <a:rPr lang="it-IT" altLang="es-ES" sz="1200" b="1" dirty="0"/>
              <a:t>Too </a:t>
            </a:r>
            <a:r>
              <a:rPr lang="it-IT" altLang="es-ES" sz="1200" b="1" dirty="0" err="1"/>
              <a:t>many</a:t>
            </a:r>
            <a:r>
              <a:rPr lang="it-IT" altLang="es-ES" sz="1200" b="1" dirty="0"/>
              <a:t> </a:t>
            </a:r>
            <a:r>
              <a:rPr lang="it-IT" altLang="es-ES" sz="1200" b="1" dirty="0" err="1"/>
              <a:t>elements</a:t>
            </a:r>
            <a:r>
              <a:rPr lang="it-IT" altLang="es-ES" sz="1200" b="1" dirty="0"/>
              <a:t> on a single page</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46EC7B-18E3-46BB-AE35-DCCF132F0B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7E224DF-3FF1-4E6B-ADFB-DCBAEF697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03025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881" y="12963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1851670"/>
            <a:ext cx="6264696" cy="4339650"/>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chemeClr val="accent3">
                    <a:lumMod val="50000"/>
                  </a:schemeClr>
                </a:solidFill>
              </a:rPr>
              <a:t>How to </a:t>
            </a:r>
            <a:r>
              <a:rPr lang="it-IT" altLang="es-ES" sz="1200" b="1" i="1" dirty="0" err="1">
                <a:solidFill>
                  <a:schemeClr val="accent3">
                    <a:lumMod val="50000"/>
                  </a:schemeClr>
                </a:solidFill>
              </a:rPr>
              <a:t>avoid</a:t>
            </a:r>
            <a:r>
              <a:rPr lang="it-IT" altLang="es-ES" sz="1200" b="1" i="1" dirty="0">
                <a:solidFill>
                  <a:schemeClr val="accent3">
                    <a:lumMod val="50000"/>
                  </a:schemeClr>
                </a:solidFill>
              </a:rPr>
              <a:t> layout </a:t>
            </a:r>
            <a:r>
              <a:rPr lang="it-IT" altLang="es-ES" sz="1200" b="1" i="1" dirty="0" err="1">
                <a:solidFill>
                  <a:schemeClr val="accent3">
                    <a:lumMod val="50000"/>
                  </a:schemeClr>
                </a:solidFill>
              </a:rPr>
              <a:t>errors</a:t>
            </a:r>
            <a:r>
              <a:rPr lang="it-IT" altLang="es-ES" sz="1200" b="1" i="1" dirty="0">
                <a:solidFill>
                  <a:schemeClr val="accent3">
                    <a:lumMod val="50000"/>
                  </a:schemeClr>
                </a:solidFill>
              </a:rPr>
              <a:t>:</a:t>
            </a:r>
          </a:p>
          <a:p>
            <a:pPr>
              <a:defRPr/>
            </a:pPr>
            <a:endParaRPr lang="it-IT" altLang="es-ES" sz="1200" b="1" dirty="0"/>
          </a:p>
          <a:p>
            <a:pPr>
              <a:defRPr/>
            </a:pPr>
            <a:r>
              <a:rPr lang="it-IT" altLang="es-ES" sz="1200" b="1" dirty="0">
                <a:solidFill>
                  <a:srgbClr val="00B0F0"/>
                </a:solidFill>
              </a:rPr>
              <a:t>THE 3 CLICK RULE</a:t>
            </a:r>
            <a:r>
              <a:rPr lang="it-IT" altLang="es-ES" sz="1200" b="1" dirty="0"/>
              <a:t>: </a:t>
            </a:r>
            <a:r>
              <a:rPr lang="it-IT" altLang="es-ES" sz="1200" b="1" dirty="0" err="1"/>
              <a:t>all</a:t>
            </a:r>
            <a:r>
              <a:rPr lang="it-IT" altLang="es-ES" sz="1200" b="1" dirty="0"/>
              <a:t> information on a site </a:t>
            </a:r>
            <a:r>
              <a:rPr lang="it-IT" altLang="es-ES" sz="1200" b="1" dirty="0" err="1"/>
              <a:t>should</a:t>
            </a:r>
            <a:r>
              <a:rPr lang="it-IT" altLang="es-ES" sz="1200" b="1" dirty="0"/>
              <a:t> be </a:t>
            </a:r>
            <a:r>
              <a:rPr lang="it-IT" altLang="es-ES" sz="1200" b="1" dirty="0" err="1"/>
              <a:t>accessible</a:t>
            </a:r>
            <a:r>
              <a:rPr lang="it-IT" altLang="es-ES" sz="1200" b="1" dirty="0"/>
              <a:t> from the               homepage with a maximum of 3 clicks.</a:t>
            </a:r>
          </a:p>
          <a:p>
            <a:pPr>
              <a:defRPr/>
            </a:pPr>
            <a:endParaRPr lang="it-IT" altLang="es-ES" sz="1200" b="1" i="1" dirty="0"/>
          </a:p>
          <a:p>
            <a:pPr>
              <a:defRPr/>
            </a:pPr>
            <a:r>
              <a:rPr lang="it-IT" altLang="es-ES" sz="1200" b="1" i="1" dirty="0"/>
              <a:t>Does the page </a:t>
            </a:r>
            <a:r>
              <a:rPr lang="it-IT" altLang="es-ES" sz="1200" b="1" i="1" dirty="0" err="1"/>
              <a:t>have</a:t>
            </a:r>
            <a:r>
              <a:rPr lang="it-IT" altLang="es-ES" sz="1200" b="1" i="1" dirty="0"/>
              <a:t> to scroll?</a:t>
            </a:r>
          </a:p>
          <a:p>
            <a:pPr>
              <a:defRPr/>
            </a:pPr>
            <a:endParaRPr lang="it-IT" altLang="es-ES" sz="1200" b="1" i="1" dirty="0"/>
          </a:p>
          <a:p>
            <a:pPr>
              <a:defRPr/>
            </a:pPr>
            <a:r>
              <a:rPr lang="it-IT" altLang="es-ES" sz="1200" b="1" dirty="0"/>
              <a:t>A user </a:t>
            </a:r>
            <a:r>
              <a:rPr lang="it-IT" altLang="es-ES" sz="1200" b="1" dirty="0" err="1"/>
              <a:t>hardly</a:t>
            </a:r>
            <a:r>
              <a:rPr lang="it-IT" altLang="es-ES" sz="1200" b="1" dirty="0"/>
              <a:t> </a:t>
            </a:r>
            <a:r>
              <a:rPr lang="it-IT" altLang="es-ES" sz="1200" b="1" dirty="0" err="1"/>
              <a:t>ever</a:t>
            </a:r>
            <a:r>
              <a:rPr lang="it-IT" altLang="es-ES" sz="1200" b="1" dirty="0"/>
              <a:t> scrolls a page.</a:t>
            </a:r>
          </a:p>
          <a:p>
            <a:pPr>
              <a:defRPr/>
            </a:pPr>
            <a:r>
              <a:rPr lang="it-IT" altLang="es-ES" sz="1200" b="1" dirty="0" err="1"/>
              <a:t>When</a:t>
            </a:r>
            <a:r>
              <a:rPr lang="it-IT" altLang="es-ES" sz="1200" b="1" dirty="0"/>
              <a:t> </a:t>
            </a:r>
            <a:r>
              <a:rPr lang="it-IT" altLang="es-ES" sz="1200" b="1" dirty="0" err="1"/>
              <a:t>designing</a:t>
            </a:r>
            <a:r>
              <a:rPr lang="it-IT" altLang="es-ES" sz="1200" b="1" dirty="0"/>
              <a:t> a page </a:t>
            </a:r>
            <a:r>
              <a:rPr lang="it-IT" altLang="es-ES" sz="1200" b="1" dirty="0" err="1"/>
              <a:t>you</a:t>
            </a:r>
            <a:r>
              <a:rPr lang="it-IT" altLang="es-ES" sz="1200" b="1" dirty="0"/>
              <a:t> can </a:t>
            </a:r>
            <a:r>
              <a:rPr lang="it-IT" altLang="es-ES" sz="1200" b="1" dirty="0" err="1"/>
              <a:t>expect</a:t>
            </a:r>
            <a:r>
              <a:rPr lang="it-IT" altLang="es-ES" sz="1200" b="1" dirty="0"/>
              <a:t> a minimum of scrolling </a:t>
            </a:r>
            <a:r>
              <a:rPr lang="it-IT" altLang="es-ES" sz="1200" b="1" dirty="0" err="1"/>
              <a:t>but</a:t>
            </a:r>
            <a:r>
              <a:rPr lang="it-IT" altLang="es-ES" sz="1200" b="1" dirty="0"/>
              <a:t> the </a:t>
            </a:r>
            <a:r>
              <a:rPr lang="it-IT" altLang="es-ES" sz="1200" b="1" dirty="0" err="1"/>
              <a:t>most</a:t>
            </a:r>
            <a:r>
              <a:rPr lang="it-IT" altLang="es-ES" sz="1200" b="1" dirty="0"/>
              <a:t>               </a:t>
            </a:r>
            <a:r>
              <a:rPr lang="it-IT" altLang="es-ES" sz="1200" b="1" dirty="0" err="1"/>
              <a:t>important</a:t>
            </a:r>
            <a:r>
              <a:rPr lang="it-IT" altLang="es-ES" sz="1200" b="1" dirty="0"/>
              <a:t> </a:t>
            </a:r>
            <a:r>
              <a:rPr lang="it-IT" altLang="es-ES" sz="1200" b="1" dirty="0" err="1"/>
              <a:t>contents</a:t>
            </a:r>
            <a:r>
              <a:rPr lang="it-IT" altLang="es-ES" sz="1200" b="1" dirty="0"/>
              <a:t> must be </a:t>
            </a:r>
            <a:r>
              <a:rPr lang="it-IT" altLang="es-ES" sz="1200" b="1" dirty="0" err="1"/>
              <a:t>shown</a:t>
            </a:r>
            <a:r>
              <a:rPr lang="it-IT" altLang="es-ES" sz="1200" b="1" dirty="0"/>
              <a:t> first.</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5F950C8-0BB6-47E1-8267-D7944F8538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F8EBDFB-7A64-4570-9225-82E3F3243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8623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988" y="135561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graphicFrame>
        <p:nvGraphicFramePr>
          <p:cNvPr id="2" name="Diagrama 1">
            <a:extLst>
              <a:ext uri="{FF2B5EF4-FFF2-40B4-BE49-F238E27FC236}">
                <a16:creationId xmlns:a16="http://schemas.microsoft.com/office/drawing/2014/main" id="{5872047A-080B-433A-902E-0945BC4C8D8D}"/>
              </a:ext>
            </a:extLst>
          </p:cNvPr>
          <p:cNvGraphicFramePr/>
          <p:nvPr>
            <p:extLst>
              <p:ext uri="{D42A27DB-BD31-4B8C-83A1-F6EECF244321}">
                <p14:modId xmlns:p14="http://schemas.microsoft.com/office/powerpoint/2010/main" val="836775418"/>
              </p:ext>
            </p:extLst>
          </p:nvPr>
        </p:nvGraphicFramePr>
        <p:xfrm>
          <a:off x="1331640" y="1635646"/>
          <a:ext cx="6264696"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12A7A61-AD54-41BD-81B4-CCE0558FED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E7813B6-B772-4934-AD1E-5F0FC879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2708953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995686"/>
            <a:ext cx="6264696" cy="4001095"/>
          </a:xfrm>
          <a:prstGeom prst="rect">
            <a:avLst/>
          </a:prstGeom>
          <a:noFill/>
        </p:spPr>
        <p:txBody>
          <a:bodyPr wrap="square" rtlCol="0">
            <a:spAutoFit/>
          </a:bodyPr>
          <a:lstStyle/>
          <a:p>
            <a:pPr>
              <a:defRPr/>
            </a:pPr>
            <a:r>
              <a:rPr lang="it-IT" altLang="es-ES" sz="1200" b="1" i="1" dirty="0">
                <a:solidFill>
                  <a:srgbClr val="FF3399"/>
                </a:solidFill>
              </a:rPr>
              <a:t>Lead the user step by step</a:t>
            </a:r>
            <a:endParaRPr lang="it-IT" altLang="es-ES" sz="1400" b="1" i="1" dirty="0"/>
          </a:p>
          <a:p>
            <a:pPr>
              <a:defRPr/>
            </a:pPr>
            <a:endParaRPr lang="it-IT" altLang="es-ES" sz="1400" b="1" i="1" dirty="0"/>
          </a:p>
          <a:p>
            <a:pPr>
              <a:defRPr/>
            </a:pPr>
            <a:r>
              <a:rPr lang="it-IT" altLang="es-ES" sz="1200" b="1" dirty="0" err="1"/>
              <a:t>When</a:t>
            </a:r>
            <a:r>
              <a:rPr lang="it-IT" altLang="es-ES" sz="1200" b="1" dirty="0"/>
              <a:t> a </a:t>
            </a:r>
            <a:r>
              <a:rPr lang="it-IT" altLang="es-ES" sz="1200" b="1" dirty="0" err="1"/>
              <a:t>search</a:t>
            </a:r>
            <a:r>
              <a:rPr lang="it-IT" altLang="es-ES" sz="1200" b="1" dirty="0"/>
              <a:t> </a:t>
            </a:r>
            <a:r>
              <a:rPr lang="it-IT" altLang="es-ES" sz="1200" b="1" dirty="0" err="1"/>
              <a:t>is</a:t>
            </a:r>
            <a:r>
              <a:rPr lang="it-IT" altLang="es-ES" sz="1200" b="1" dirty="0"/>
              <a:t> </a:t>
            </a:r>
            <a:r>
              <a:rPr lang="it-IT" altLang="es-ES" sz="1200" b="1" dirty="0" err="1"/>
              <a:t>divided</a:t>
            </a:r>
            <a:r>
              <a:rPr lang="it-IT" altLang="es-ES" sz="1200" b="1" dirty="0"/>
              <a:t> </a:t>
            </a:r>
            <a:r>
              <a:rPr lang="it-IT" altLang="es-ES" sz="1200" b="1" dirty="0" err="1"/>
              <a:t>into</a:t>
            </a:r>
            <a:r>
              <a:rPr lang="it-IT" altLang="es-ES" sz="1200" b="1" dirty="0"/>
              <a:t> </a:t>
            </a:r>
            <a:r>
              <a:rPr lang="it-IT" altLang="es-ES" sz="1200" b="1" dirty="0" err="1"/>
              <a:t>several</a:t>
            </a:r>
            <a:r>
              <a:rPr lang="it-IT" altLang="es-ES" sz="1200" b="1" dirty="0"/>
              <a:t> </a:t>
            </a:r>
            <a:r>
              <a:rPr lang="it-IT" altLang="es-ES" sz="1200" b="1" dirty="0" err="1"/>
              <a:t>phases</a:t>
            </a:r>
            <a:r>
              <a:rPr lang="it-IT" altLang="es-ES" sz="1200" b="1" dirty="0"/>
              <a:t>, the user must be </a:t>
            </a:r>
            <a:r>
              <a:rPr lang="it-IT" altLang="es-ES" sz="1200" b="1" dirty="0" err="1"/>
              <a:t>guided</a:t>
            </a:r>
            <a:r>
              <a:rPr lang="it-IT" altLang="es-ES" sz="1200" b="1" dirty="0"/>
              <a:t> </a:t>
            </a:r>
            <a:r>
              <a:rPr lang="it-IT" altLang="es-ES" sz="1200" b="1" dirty="0" err="1"/>
              <a:t>along</a:t>
            </a:r>
            <a:r>
              <a:rPr lang="it-IT" altLang="es-ES" sz="1200" b="1" dirty="0"/>
              <a:t> a             linear and </a:t>
            </a:r>
            <a:r>
              <a:rPr lang="it-IT" altLang="es-ES" sz="1200" b="1" dirty="0" err="1"/>
              <a:t>predictable</a:t>
            </a:r>
            <a:r>
              <a:rPr lang="it-IT" altLang="es-ES" sz="1200" b="1" dirty="0"/>
              <a:t> </a:t>
            </a:r>
            <a:r>
              <a:rPr lang="it-IT" altLang="es-ES" sz="1200" b="1" dirty="0" err="1"/>
              <a:t>path</a:t>
            </a:r>
            <a:r>
              <a:rPr lang="it-IT" altLang="es-ES" sz="1200" b="1" dirty="0"/>
              <a:t> </a:t>
            </a:r>
            <a:r>
              <a:rPr lang="it-IT" altLang="es-ES" sz="1200" b="1" dirty="0" err="1"/>
              <a:t>without</a:t>
            </a:r>
            <a:r>
              <a:rPr lang="it-IT" altLang="es-ES" sz="1200" b="1" dirty="0"/>
              <a:t> </a:t>
            </a:r>
            <a:r>
              <a:rPr lang="it-IT" altLang="es-ES" sz="1200" b="1" dirty="0" err="1"/>
              <a:t>confusing</a:t>
            </a:r>
            <a:r>
              <a:rPr lang="it-IT" altLang="es-ES" sz="1200" b="1" dirty="0"/>
              <a:t> </a:t>
            </a:r>
            <a:r>
              <a:rPr lang="it-IT" altLang="es-ES" sz="1200" b="1" dirty="0" err="1"/>
              <a:t>him</a:t>
            </a:r>
            <a:r>
              <a:rPr lang="it-IT" altLang="es-ES" sz="1200" b="1" dirty="0"/>
              <a:t> with </a:t>
            </a:r>
            <a:r>
              <a:rPr lang="it-IT" altLang="es-ES" sz="1200" b="1" dirty="0" err="1"/>
              <a:t>too</a:t>
            </a:r>
            <a:r>
              <a:rPr lang="it-IT" altLang="es-ES" sz="1200" b="1" dirty="0"/>
              <a:t> </a:t>
            </a:r>
            <a:r>
              <a:rPr lang="it-IT" altLang="es-ES" sz="1200" b="1" dirty="0" err="1"/>
              <a:t>many</a:t>
            </a:r>
            <a:r>
              <a:rPr lang="it-IT" altLang="es-ES" sz="1200" b="1" dirty="0"/>
              <a:t> </a:t>
            </a:r>
            <a:r>
              <a:rPr lang="it-IT" altLang="es-ES" sz="1200" b="1" dirty="0" err="1"/>
              <a:t>choices</a:t>
            </a:r>
            <a:r>
              <a:rPr lang="it-IT" altLang="es-ES" sz="1200" b="1" dirty="0"/>
              <a:t>.</a:t>
            </a:r>
          </a:p>
          <a:p>
            <a:pPr>
              <a:defRPr/>
            </a:pPr>
            <a:endParaRPr lang="it-IT" altLang="es-ES" sz="1200" b="1" dirty="0"/>
          </a:p>
          <a:p>
            <a:pPr>
              <a:defRPr/>
            </a:pPr>
            <a:r>
              <a:rPr lang="it-IT" altLang="es-ES" sz="1200" b="1" dirty="0"/>
              <a:t>SIMILAR TO SIMILAR: </a:t>
            </a:r>
            <a:r>
              <a:rPr lang="it-IT" altLang="es-ES" sz="1200" b="1" dirty="0" err="1"/>
              <a:t>Collect</a:t>
            </a:r>
            <a:r>
              <a:rPr lang="it-IT" altLang="es-ES" sz="1200" b="1" dirty="0"/>
              <a:t> </a:t>
            </a:r>
            <a:r>
              <a:rPr lang="it-IT" altLang="es-ES" sz="1200" b="1" dirty="0" err="1"/>
              <a:t>related</a:t>
            </a:r>
            <a:r>
              <a:rPr lang="it-IT" altLang="es-ES" sz="1200" b="1" dirty="0"/>
              <a:t> items to make sure </a:t>
            </a:r>
            <a:r>
              <a:rPr lang="it-IT" altLang="es-ES" sz="1200" b="1" dirty="0" err="1"/>
              <a:t>they</a:t>
            </a:r>
            <a:r>
              <a:rPr lang="it-IT" altLang="es-ES" sz="1200" b="1" dirty="0"/>
              <a:t> </a:t>
            </a:r>
            <a:r>
              <a:rPr lang="it-IT" altLang="es-ES" sz="1200" b="1" dirty="0" err="1"/>
              <a:t>get</a:t>
            </a:r>
            <a:r>
              <a:rPr lang="it-IT" altLang="es-ES" sz="1200" b="1" dirty="0"/>
              <a:t> </a:t>
            </a:r>
            <a:r>
              <a:rPr lang="it-IT" altLang="es-ES" sz="1200" b="1" dirty="0" err="1"/>
              <a:t>noticed</a:t>
            </a:r>
            <a:r>
              <a:rPr lang="it-IT" altLang="es-ES" sz="1200" b="1" dirty="0"/>
              <a:t>.</a:t>
            </a:r>
          </a:p>
          <a:p>
            <a:pPr>
              <a:defRPr/>
            </a:pPr>
            <a:endParaRPr lang="it-IT" altLang="es-ES" sz="1200" b="1" dirty="0"/>
          </a:p>
          <a:p>
            <a:pPr>
              <a:defRPr/>
            </a:pPr>
            <a:endParaRPr lang="it-IT" altLang="es-ES" sz="1200" b="1" i="1" dirty="0"/>
          </a:p>
          <a:p>
            <a:pPr marL="171450" indent="-171450">
              <a:buFont typeface="Arial" panose="020B0604020202020204" pitchFamily="34" charset="0"/>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86E366-8520-4305-AC8F-21EDFAB1C63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7709950-8D09-42F0-AA6E-D25FC4403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485935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8204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3648" y="2067694"/>
            <a:ext cx="6264696" cy="4278094"/>
          </a:xfrm>
          <a:prstGeom prst="rect">
            <a:avLst/>
          </a:prstGeom>
          <a:noFill/>
        </p:spPr>
        <p:txBody>
          <a:bodyPr wrap="square" rtlCol="0">
            <a:spAutoFit/>
          </a:bodyPr>
          <a:lstStyle/>
          <a:p>
            <a:pPr>
              <a:defRPr/>
            </a:pPr>
            <a:r>
              <a:rPr lang="it-IT" altLang="es-ES" sz="1300" b="1" i="1" dirty="0">
                <a:solidFill>
                  <a:srgbClr val="FF3399"/>
                </a:solidFill>
              </a:rPr>
              <a:t>Forms </a:t>
            </a:r>
            <a:r>
              <a:rPr lang="it-IT" altLang="es-ES" sz="1300" b="1" i="1" dirty="0" err="1">
                <a:solidFill>
                  <a:srgbClr val="FF3399"/>
                </a:solidFill>
              </a:rPr>
              <a:t>paginated</a:t>
            </a:r>
            <a:r>
              <a:rPr lang="it-IT" altLang="es-ES" sz="1300" b="1" i="1" dirty="0">
                <a:solidFill>
                  <a:srgbClr val="FF3399"/>
                </a:solidFill>
              </a:rPr>
              <a:t> </a:t>
            </a:r>
            <a:r>
              <a:rPr lang="it-IT" altLang="es-ES" sz="1300" b="1" i="1" dirty="0" err="1">
                <a:solidFill>
                  <a:srgbClr val="FF3399"/>
                </a:solidFill>
              </a:rPr>
              <a:t>without</a:t>
            </a:r>
            <a:r>
              <a:rPr lang="it-IT" altLang="es-ES" sz="1300" b="1" i="1" dirty="0">
                <a:solidFill>
                  <a:srgbClr val="FF3399"/>
                </a:solidFill>
              </a:rPr>
              <a:t> </a:t>
            </a:r>
            <a:r>
              <a:rPr lang="it-IT" altLang="es-ES" sz="1300" b="1" i="1" dirty="0" err="1">
                <a:solidFill>
                  <a:srgbClr val="FF3399"/>
                </a:solidFill>
              </a:rPr>
              <a:t>logic</a:t>
            </a:r>
            <a:endParaRPr lang="it-IT" altLang="es-ES" sz="1300" b="1" i="1" dirty="0">
              <a:solidFill>
                <a:srgbClr val="FF3399"/>
              </a:solidFill>
            </a:endParaRPr>
          </a:p>
          <a:p>
            <a:pPr>
              <a:defRPr/>
            </a:pPr>
            <a:endParaRPr lang="it-IT" altLang="es-ES" sz="1300" b="1" i="1" dirty="0"/>
          </a:p>
          <a:p>
            <a:pPr>
              <a:defRPr/>
            </a:pPr>
            <a:r>
              <a:rPr lang="it-IT" altLang="es-ES" sz="1300" b="1" dirty="0" err="1"/>
              <a:t>If</a:t>
            </a:r>
            <a:r>
              <a:rPr lang="it-IT" altLang="es-ES" sz="1300" b="1" dirty="0"/>
              <a:t> the fields are </a:t>
            </a:r>
            <a:r>
              <a:rPr lang="it-IT" altLang="es-ES" sz="1300" b="1" dirty="0" err="1"/>
              <a:t>arranged</a:t>
            </a:r>
            <a:r>
              <a:rPr lang="it-IT" altLang="es-ES" sz="1300" b="1" dirty="0"/>
              <a:t> in a random and </a:t>
            </a:r>
            <a:r>
              <a:rPr lang="it-IT" altLang="es-ES" sz="1300" b="1" dirty="0" err="1"/>
              <a:t>disorganized</a:t>
            </a:r>
            <a:r>
              <a:rPr lang="it-IT" altLang="es-ES" sz="1300" b="1" dirty="0"/>
              <a:t> </a:t>
            </a:r>
            <a:r>
              <a:rPr lang="it-IT" altLang="es-ES" sz="1300" b="1" dirty="0" err="1"/>
              <a:t>manner</a:t>
            </a:r>
            <a:r>
              <a:rPr lang="it-IT" altLang="es-ES" sz="1300" b="1" dirty="0"/>
              <a:t>, </a:t>
            </a:r>
            <a:r>
              <a:rPr lang="it-IT" altLang="es-ES" sz="1300" b="1" dirty="0" err="1"/>
              <a:t>it</a:t>
            </a:r>
            <a:r>
              <a:rPr lang="it-IT" altLang="es-ES" sz="1300" b="1" dirty="0"/>
              <a:t> </a:t>
            </a:r>
            <a:r>
              <a:rPr lang="it-IT" altLang="es-ES" sz="1300" b="1" dirty="0" err="1"/>
              <a:t>is</a:t>
            </a:r>
            <a:r>
              <a:rPr lang="it-IT" altLang="es-ES" sz="1300" b="1" dirty="0"/>
              <a:t> </a:t>
            </a:r>
            <a:r>
              <a:rPr lang="it-IT" altLang="es-ES" sz="1300" b="1" dirty="0" err="1"/>
              <a:t>difficult</a:t>
            </a:r>
            <a:r>
              <a:rPr lang="it-IT" altLang="es-ES" sz="1300" b="1" dirty="0"/>
              <a:t>   to associate </a:t>
            </a:r>
            <a:r>
              <a:rPr lang="it-IT" altLang="es-ES" sz="1300" b="1" dirty="0" err="1"/>
              <a:t>each</a:t>
            </a:r>
            <a:r>
              <a:rPr lang="it-IT" altLang="es-ES" sz="1300" b="1" dirty="0"/>
              <a:t> field with the label </a:t>
            </a:r>
            <a:r>
              <a:rPr lang="it-IT" altLang="es-ES" sz="1300" b="1" dirty="0" err="1"/>
              <a:t>that</a:t>
            </a:r>
            <a:r>
              <a:rPr lang="it-IT" altLang="es-ES" sz="1300" b="1" dirty="0"/>
              <a:t> </a:t>
            </a:r>
            <a:r>
              <a:rPr lang="it-IT" altLang="es-ES" sz="1300" b="1" dirty="0" err="1"/>
              <a:t>identifies</a:t>
            </a:r>
            <a:r>
              <a:rPr lang="it-IT" altLang="es-ES" sz="1300" b="1" dirty="0"/>
              <a:t> </a:t>
            </a:r>
            <a:r>
              <a:rPr lang="it-IT" altLang="es-ES" sz="1300" b="1" dirty="0" err="1"/>
              <a:t>it</a:t>
            </a:r>
            <a:r>
              <a:rPr lang="it-IT" altLang="es-ES" sz="1300" b="1" dirty="0"/>
              <a:t>.</a:t>
            </a:r>
          </a:p>
          <a:p>
            <a:pPr>
              <a:defRPr/>
            </a:pPr>
            <a:endParaRPr lang="it-IT" altLang="es-ES" sz="1300" b="1" dirty="0"/>
          </a:p>
          <a:p>
            <a:pPr>
              <a:defRPr/>
            </a:pPr>
            <a:r>
              <a:rPr lang="it-IT" altLang="es-ES" sz="1300" b="1" dirty="0" err="1"/>
              <a:t>It</a:t>
            </a:r>
            <a:r>
              <a:rPr lang="it-IT" altLang="es-ES" sz="1300" b="1" dirty="0"/>
              <a:t> </a:t>
            </a:r>
            <a:r>
              <a:rPr lang="it-IT" altLang="es-ES" sz="1300" b="1" dirty="0" err="1"/>
              <a:t>is</a:t>
            </a:r>
            <a:r>
              <a:rPr lang="it-IT" altLang="es-ES" sz="1300" b="1" dirty="0"/>
              <a:t> </a:t>
            </a:r>
            <a:r>
              <a:rPr lang="it-IT" altLang="es-ES" sz="1300" b="1" dirty="0" err="1"/>
              <a:t>therefore</a:t>
            </a:r>
            <a:r>
              <a:rPr lang="it-IT" altLang="es-ES" sz="1300" b="1" dirty="0"/>
              <a:t> </a:t>
            </a:r>
            <a:r>
              <a:rPr lang="it-IT" altLang="es-ES" sz="1300" b="1" dirty="0" err="1"/>
              <a:t>necessary</a:t>
            </a:r>
            <a:r>
              <a:rPr lang="it-IT" altLang="es-ES" sz="1300" b="1" dirty="0"/>
              <a:t>: to </a:t>
            </a:r>
            <a:r>
              <a:rPr lang="it-IT" altLang="es-ES" sz="1300" b="1" dirty="0" err="1"/>
              <a:t>align</a:t>
            </a:r>
            <a:r>
              <a:rPr lang="it-IT" altLang="es-ES" sz="1300" b="1" dirty="0"/>
              <a:t> </a:t>
            </a:r>
            <a:r>
              <a:rPr lang="it-IT" altLang="es-ES" sz="1300" b="1" dirty="0" err="1"/>
              <a:t>things</a:t>
            </a:r>
            <a:r>
              <a:rPr lang="it-IT" altLang="es-ES" sz="1300" b="1" dirty="0"/>
              <a:t> in a </a:t>
            </a:r>
            <a:r>
              <a:rPr lang="it-IT" altLang="es-ES" sz="1300" b="1" dirty="0" err="1"/>
              <a:t>suitable</a:t>
            </a:r>
            <a:r>
              <a:rPr lang="it-IT" altLang="es-ES" sz="1300" b="1" dirty="0"/>
              <a:t> way with </a:t>
            </a:r>
            <a:r>
              <a:rPr lang="it-IT" altLang="es-ES" sz="1300" b="1" dirty="0" err="1"/>
              <a:t>airy</a:t>
            </a:r>
            <a:r>
              <a:rPr lang="it-IT" altLang="es-ES" sz="1300" b="1" dirty="0"/>
              <a:t> </a:t>
            </a:r>
            <a:r>
              <a:rPr lang="it-IT" altLang="es-ES" sz="1300" b="1" dirty="0" err="1"/>
              <a:t>spacing</a:t>
            </a:r>
            <a:r>
              <a:rPr lang="it-IT" altLang="es-ES" sz="1300" b="1" dirty="0"/>
              <a:t>,   </a:t>
            </a:r>
            <a:r>
              <a:rPr lang="it-IT" altLang="es-ES" sz="1300" b="1" dirty="0" err="1"/>
              <a:t>this</a:t>
            </a:r>
            <a:r>
              <a:rPr lang="it-IT" altLang="es-ES" sz="1300" b="1" dirty="0"/>
              <a:t> </a:t>
            </a:r>
            <a:r>
              <a:rPr lang="it-IT" altLang="es-ES" sz="1300" b="1" dirty="0" err="1"/>
              <a:t>allows</a:t>
            </a:r>
            <a:r>
              <a:rPr lang="it-IT" altLang="es-ES" sz="1300" b="1" dirty="0"/>
              <a:t> the user to </a:t>
            </a:r>
            <a:r>
              <a:rPr lang="it-IT" altLang="es-ES" sz="1300" b="1" dirty="0" err="1"/>
              <a:t>recognize</a:t>
            </a:r>
            <a:r>
              <a:rPr lang="it-IT" altLang="es-ES" sz="1300" b="1" dirty="0"/>
              <a:t> the </a:t>
            </a:r>
            <a:r>
              <a:rPr lang="it-IT" altLang="es-ES" sz="1300" b="1" dirty="0" err="1"/>
              <a:t>different</a:t>
            </a:r>
            <a:r>
              <a:rPr lang="it-IT" altLang="es-ES" sz="1300" b="1" dirty="0"/>
              <a:t> groups of information and the   </a:t>
            </a:r>
            <a:r>
              <a:rPr lang="it-IT" altLang="es-ES" sz="1300" b="1" dirty="0" err="1"/>
              <a:t>relationships</a:t>
            </a:r>
            <a:r>
              <a:rPr lang="it-IT" altLang="es-ES" sz="1300" b="1" dirty="0"/>
              <a:t> </a:t>
            </a:r>
            <a:r>
              <a:rPr lang="it-IT" altLang="es-ES" sz="1300" b="1" dirty="0" err="1"/>
              <a:t>that</a:t>
            </a:r>
            <a:r>
              <a:rPr lang="it-IT" altLang="es-ES" sz="1300" b="1" dirty="0"/>
              <a:t> </a:t>
            </a:r>
            <a:r>
              <a:rPr lang="it-IT" altLang="es-ES" sz="1300" b="1" dirty="0" err="1"/>
              <a:t>bind</a:t>
            </a:r>
            <a:r>
              <a:rPr lang="it-IT" altLang="es-ES" sz="1300" b="1" dirty="0"/>
              <a:t> </a:t>
            </a:r>
            <a:r>
              <a:rPr lang="it-IT" altLang="es-ES" sz="1300" b="1" dirty="0" err="1"/>
              <a:t>them</a:t>
            </a:r>
            <a:r>
              <a:rPr lang="it-IT" altLang="es-ES" sz="1300" b="1" dirty="0"/>
              <a:t>.</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1D28FA-71AF-45F2-AE28-91301FFA4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34116D79-2549-411D-A0D9-F143D379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123678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36274" y="1995686"/>
            <a:ext cx="6264696" cy="3924151"/>
          </a:xfrm>
          <a:prstGeom prst="rect">
            <a:avLst/>
          </a:prstGeom>
          <a:noFill/>
        </p:spPr>
        <p:txBody>
          <a:bodyPr wrap="square" rtlCol="0">
            <a:spAutoFit/>
          </a:bodyPr>
          <a:lstStyle/>
          <a:p>
            <a:pPr>
              <a:defRPr/>
            </a:pPr>
            <a:r>
              <a:rPr lang="it-IT" altLang="es-ES" sz="1300" b="1" i="1" dirty="0" err="1">
                <a:solidFill>
                  <a:srgbClr val="FF3399"/>
                </a:solidFill>
              </a:rPr>
              <a:t>Satisfy</a:t>
            </a:r>
            <a:r>
              <a:rPr lang="it-IT" altLang="es-ES" sz="1300" b="1" i="1" dirty="0">
                <a:solidFill>
                  <a:srgbClr val="FF3399"/>
                </a:solidFill>
              </a:rPr>
              <a:t> user </a:t>
            </a:r>
            <a:r>
              <a:rPr lang="it-IT" altLang="es-ES" sz="1300" b="1" i="1" dirty="0" err="1">
                <a:solidFill>
                  <a:srgbClr val="FF3399"/>
                </a:solidFill>
              </a:rPr>
              <a:t>expectations</a:t>
            </a:r>
            <a:r>
              <a:rPr lang="it-IT" altLang="es-ES" sz="1300" b="1" i="1" dirty="0"/>
              <a:t>: </a:t>
            </a:r>
            <a:r>
              <a:rPr lang="it-IT" altLang="es-ES" sz="1300" b="1" i="1" dirty="0" err="1"/>
              <a:t>what</a:t>
            </a:r>
            <a:r>
              <a:rPr lang="it-IT" altLang="es-ES" sz="1300" b="1" i="1" dirty="0"/>
              <a:t> the user </a:t>
            </a:r>
            <a:r>
              <a:rPr lang="it-IT" altLang="es-ES" sz="1300" b="1" i="1" dirty="0" err="1"/>
              <a:t>expects</a:t>
            </a:r>
            <a:r>
              <a:rPr lang="it-IT" altLang="es-ES" sz="1300" b="1" i="1" dirty="0"/>
              <a:t> </a:t>
            </a:r>
            <a:r>
              <a:rPr lang="it-IT" altLang="es-ES" sz="1300" b="1" i="1" dirty="0" err="1"/>
              <a:t>depends</a:t>
            </a:r>
            <a:r>
              <a:rPr lang="it-IT" altLang="es-ES" sz="1300" b="1" i="1" dirty="0"/>
              <a:t> on the                              conventions </a:t>
            </a:r>
            <a:r>
              <a:rPr lang="it-IT" altLang="es-ES" sz="1300" b="1" i="1" dirty="0" err="1"/>
              <a:t>adopted</a:t>
            </a:r>
            <a:r>
              <a:rPr lang="it-IT" altLang="es-ES" sz="1300" b="1" i="1" dirty="0"/>
              <a:t> in </a:t>
            </a:r>
            <a:r>
              <a:rPr lang="it-IT" altLang="es-ES" sz="1300" b="1" i="1" dirty="0" err="1"/>
              <a:t>most</a:t>
            </a:r>
            <a:r>
              <a:rPr lang="it-IT" altLang="es-ES" sz="1300" b="1" i="1" dirty="0"/>
              <a:t> </a:t>
            </a:r>
            <a:r>
              <a:rPr lang="it-IT" altLang="es-ES" sz="1300" b="1" i="1" dirty="0" err="1"/>
              <a:t>sites</a:t>
            </a:r>
            <a:r>
              <a:rPr lang="it-IT" altLang="es-ES" sz="1300" b="1" i="1" dirty="0"/>
              <a:t>.</a:t>
            </a:r>
          </a:p>
          <a:p>
            <a:pPr>
              <a:defRPr/>
            </a:pPr>
            <a:endParaRPr lang="it-IT" altLang="es-ES" sz="1300" b="1" i="1" dirty="0"/>
          </a:p>
          <a:p>
            <a:pPr>
              <a:defRPr/>
            </a:pPr>
            <a:r>
              <a:rPr lang="it-IT" altLang="es-ES" sz="1300" b="1" dirty="0"/>
              <a:t>Use </a:t>
            </a:r>
            <a:r>
              <a:rPr lang="it-IT" altLang="es-ES" sz="1300" b="1" dirty="0" err="1"/>
              <a:t>empty</a:t>
            </a:r>
            <a:r>
              <a:rPr lang="it-IT" altLang="es-ES" sz="1300" b="1" dirty="0"/>
              <a:t> </a:t>
            </a:r>
            <a:r>
              <a:rPr lang="it-IT" altLang="es-ES" sz="1300" b="1" dirty="0" err="1"/>
              <a:t>space</a:t>
            </a:r>
            <a:r>
              <a:rPr lang="it-IT" altLang="es-ES" sz="1300" b="1" dirty="0"/>
              <a:t>:</a:t>
            </a:r>
          </a:p>
          <a:p>
            <a:pPr marL="285750" indent="-285750">
              <a:buFont typeface="Arial" panose="020B0604020202020204" pitchFamily="34" charset="0"/>
              <a:buChar char="•"/>
              <a:defRPr/>
            </a:pPr>
            <a:endParaRPr lang="it-IT" altLang="es-ES" sz="1300" b="1" dirty="0"/>
          </a:p>
          <a:p>
            <a:pPr marL="285750" indent="-285750">
              <a:buFont typeface="Arial" panose="020B0604020202020204" pitchFamily="34" charset="0"/>
              <a:buChar char="•"/>
              <a:defRPr/>
            </a:pPr>
            <a:r>
              <a:rPr lang="it-IT" altLang="es-ES" sz="1300" b="1" dirty="0"/>
              <a:t>The </a:t>
            </a:r>
            <a:r>
              <a:rPr lang="it-IT" altLang="es-ES" sz="1300" b="1" dirty="0" err="1"/>
              <a:t>empty</a:t>
            </a:r>
            <a:r>
              <a:rPr lang="it-IT" altLang="es-ES" sz="1300" b="1" dirty="0"/>
              <a:t> </a:t>
            </a:r>
            <a:r>
              <a:rPr lang="it-IT" altLang="es-ES" sz="1300" b="1" dirty="0" err="1"/>
              <a:t>space</a:t>
            </a:r>
            <a:r>
              <a:rPr lang="it-IT" altLang="es-ES" sz="1300" b="1" dirty="0"/>
              <a:t> </a:t>
            </a:r>
            <a:r>
              <a:rPr lang="it-IT" altLang="es-ES" sz="1300" b="1" dirty="0" err="1"/>
              <a:t>allows</a:t>
            </a:r>
            <a:r>
              <a:rPr lang="it-IT" altLang="es-ES" sz="1300" b="1" dirty="0"/>
              <a:t> the user to divide the information </a:t>
            </a:r>
            <a:r>
              <a:rPr lang="it-IT" altLang="es-ES" sz="1300" b="1" dirty="0" err="1"/>
              <a:t>into</a:t>
            </a:r>
            <a:r>
              <a:rPr lang="it-IT" altLang="es-ES" sz="1300" b="1" dirty="0"/>
              <a:t> </a:t>
            </a:r>
            <a:r>
              <a:rPr lang="it-IT" altLang="es-ES" sz="1300" b="1" dirty="0" err="1"/>
              <a:t>manageable</a:t>
            </a:r>
            <a:r>
              <a:rPr lang="it-IT" altLang="es-ES" sz="1300" b="1" dirty="0"/>
              <a:t> </a:t>
            </a:r>
            <a:r>
              <a:rPr lang="it-IT" altLang="es-ES" sz="1300" b="1" dirty="0" err="1"/>
              <a:t>units</a:t>
            </a:r>
            <a:r>
              <a:rPr lang="it-IT" altLang="es-ES" sz="1300" b="1" dirty="0"/>
              <a:t>.</a:t>
            </a:r>
          </a:p>
          <a:p>
            <a:pPr marL="285750" indent="-285750">
              <a:buFont typeface="Arial" panose="020B0604020202020204" pitchFamily="34" charset="0"/>
              <a:buChar char="•"/>
              <a:defRPr/>
            </a:pPr>
            <a:endParaRPr lang="it-IT" altLang="es-ES" sz="1300" b="1" dirty="0"/>
          </a:p>
          <a:p>
            <a:pPr marL="285750" indent="-285750">
              <a:buFont typeface="Arial" panose="020B0604020202020204" pitchFamily="34" charset="0"/>
              <a:buChar char="•"/>
              <a:defRPr/>
            </a:pPr>
            <a:r>
              <a:rPr lang="it-IT" altLang="es-ES" sz="1300" b="1" dirty="0"/>
              <a:t>The </a:t>
            </a:r>
            <a:r>
              <a:rPr lang="it-IT" altLang="es-ES" sz="1300" b="1" dirty="0" err="1"/>
              <a:t>void</a:t>
            </a:r>
            <a:r>
              <a:rPr lang="it-IT" altLang="es-ES" sz="1300" b="1" dirty="0"/>
              <a:t> </a:t>
            </a:r>
            <a:r>
              <a:rPr lang="it-IT" altLang="es-ES" sz="1300" b="1" dirty="0" err="1"/>
              <a:t>around</a:t>
            </a:r>
            <a:r>
              <a:rPr lang="it-IT" altLang="es-ES" sz="1300" b="1" dirty="0"/>
              <a:t> the lists </a:t>
            </a:r>
            <a:r>
              <a:rPr lang="it-IT" altLang="es-ES" sz="1300" b="1" dirty="0" err="1"/>
              <a:t>attracts</a:t>
            </a:r>
            <a:r>
              <a:rPr lang="it-IT" altLang="es-ES" sz="1300" b="1" dirty="0"/>
              <a:t> key points and </a:t>
            </a:r>
            <a:r>
              <a:rPr lang="it-IT" altLang="es-ES" sz="1300" b="1" dirty="0" err="1"/>
              <a:t>reduces</a:t>
            </a:r>
            <a:r>
              <a:rPr lang="it-IT" altLang="es-ES" sz="1300" b="1" dirty="0"/>
              <a:t> visual fatigue.</a:t>
            </a:r>
            <a:r>
              <a:rPr lang="it-IT" altLang="es-ES" sz="1200" b="1" dirty="0"/>
              <a:t>.</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E2439AB-9E9C-4E84-BAA2-1F9C654F8CB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14914DA-0183-4795-BF56-70D6A2813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812110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33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43610" y="1923678"/>
            <a:ext cx="6264696" cy="4678204"/>
          </a:xfrm>
          <a:prstGeom prst="rect">
            <a:avLst/>
          </a:prstGeom>
          <a:noFill/>
        </p:spPr>
        <p:txBody>
          <a:bodyPr wrap="square" rtlCol="0">
            <a:spAutoFit/>
          </a:bodyPr>
          <a:lstStyle/>
          <a:p>
            <a:pPr>
              <a:defRPr/>
            </a:pPr>
            <a:r>
              <a:rPr lang="it-IT" altLang="es-ES" sz="1300" b="1" i="1" dirty="0">
                <a:solidFill>
                  <a:srgbClr val="00B0F0"/>
                </a:solidFill>
              </a:rPr>
              <a:t>Balance </a:t>
            </a:r>
            <a:r>
              <a:rPr lang="it-IT" altLang="es-ES" sz="1300" b="1" i="1" dirty="0" err="1">
                <a:solidFill>
                  <a:srgbClr val="00B0F0"/>
                </a:solidFill>
              </a:rPr>
              <a:t>between</a:t>
            </a:r>
            <a:r>
              <a:rPr lang="it-IT" altLang="es-ES" sz="1300" b="1" i="1" dirty="0">
                <a:solidFill>
                  <a:srgbClr val="00B0F0"/>
                </a:solidFill>
              </a:rPr>
              <a:t> </a:t>
            </a:r>
            <a:r>
              <a:rPr lang="it-IT" altLang="es-ES" sz="1300" b="1" i="1" dirty="0" err="1">
                <a:solidFill>
                  <a:srgbClr val="00B0F0"/>
                </a:solidFill>
              </a:rPr>
              <a:t>technology</a:t>
            </a:r>
            <a:r>
              <a:rPr lang="it-IT" altLang="es-ES" sz="1300" b="1" i="1" dirty="0">
                <a:solidFill>
                  <a:srgbClr val="00B0F0"/>
                </a:solidFill>
              </a:rPr>
              <a:t> and user </a:t>
            </a:r>
            <a:r>
              <a:rPr lang="it-IT" altLang="es-ES" sz="1300" b="1" i="1" dirty="0" err="1">
                <a:solidFill>
                  <a:srgbClr val="00B0F0"/>
                </a:solidFill>
              </a:rPr>
              <a:t>needs</a:t>
            </a:r>
            <a:endParaRPr lang="it-IT" altLang="es-ES" sz="1300" b="1" i="1" dirty="0">
              <a:solidFill>
                <a:srgbClr val="00B0F0"/>
              </a:solidFill>
            </a:endParaRPr>
          </a:p>
          <a:p>
            <a:pPr>
              <a:defRPr/>
            </a:pPr>
            <a:endParaRPr lang="it-IT" altLang="es-ES" sz="1300" b="1" i="1" dirty="0"/>
          </a:p>
          <a:p>
            <a:pPr>
              <a:defRPr/>
            </a:pPr>
            <a:r>
              <a:rPr lang="it-IT" altLang="es-ES" sz="1300" b="1" dirty="0"/>
              <a:t>With the spread of fast connections, multimedia </a:t>
            </a:r>
            <a:r>
              <a:rPr lang="it-IT" altLang="es-ES" sz="1300" b="1" dirty="0" err="1"/>
              <a:t>sites</a:t>
            </a:r>
            <a:r>
              <a:rPr lang="it-IT" altLang="es-ES" sz="1300" b="1" dirty="0"/>
              <a:t> are </a:t>
            </a:r>
            <a:r>
              <a:rPr lang="it-IT" altLang="es-ES" sz="1300" b="1" dirty="0" err="1"/>
              <a:t>becoming</a:t>
            </a:r>
            <a:r>
              <a:rPr lang="it-IT" altLang="es-ES" sz="1300" b="1" dirty="0"/>
              <a:t> more      and more </a:t>
            </a:r>
            <a:r>
              <a:rPr lang="it-IT" altLang="es-ES" sz="1300" b="1" dirty="0" err="1"/>
              <a:t>popular</a:t>
            </a:r>
            <a:r>
              <a:rPr lang="it-IT" altLang="es-ES" sz="1300" b="1" dirty="0"/>
              <a:t>.</a:t>
            </a:r>
          </a:p>
          <a:p>
            <a:pPr>
              <a:defRPr/>
            </a:pPr>
            <a:endParaRPr lang="it-IT" altLang="es-ES" sz="1300" b="1" dirty="0"/>
          </a:p>
          <a:p>
            <a:pPr>
              <a:defRPr/>
            </a:pPr>
            <a:r>
              <a:rPr lang="it-IT" altLang="es-ES" sz="1300" b="1" dirty="0"/>
              <a:t>Use of multimedia: </a:t>
            </a:r>
            <a:r>
              <a:rPr lang="it-IT" altLang="es-ES" sz="1300" b="1" dirty="0" err="1"/>
              <a:t>carefully</a:t>
            </a:r>
            <a:r>
              <a:rPr lang="it-IT" altLang="es-ES" sz="1300" b="1" dirty="0"/>
              <a:t> </a:t>
            </a:r>
            <a:r>
              <a:rPr lang="it-IT" altLang="es-ES" sz="1300" b="1" dirty="0" err="1"/>
              <a:t>integrated</a:t>
            </a:r>
            <a:r>
              <a:rPr lang="it-IT" altLang="es-ES" sz="1300" b="1" dirty="0"/>
              <a:t>, </a:t>
            </a:r>
            <a:r>
              <a:rPr lang="it-IT" altLang="es-ES" sz="1300" b="1" dirty="0" err="1"/>
              <a:t>they</a:t>
            </a:r>
            <a:r>
              <a:rPr lang="it-IT" altLang="es-ES" sz="1300" b="1" dirty="0"/>
              <a:t> can </a:t>
            </a:r>
            <a:r>
              <a:rPr lang="it-IT" altLang="es-ES" sz="1300" b="1" dirty="0" err="1"/>
              <a:t>promote</a:t>
            </a:r>
            <a:r>
              <a:rPr lang="it-IT" altLang="es-ES" sz="1300" b="1" dirty="0"/>
              <a:t> </a:t>
            </a:r>
            <a:r>
              <a:rPr lang="it-IT" altLang="es-ES" sz="1300" b="1" dirty="0" err="1"/>
              <a:t>usability</a:t>
            </a:r>
            <a:r>
              <a:rPr lang="it-IT" altLang="es-ES" sz="1300" b="1" dirty="0"/>
              <a:t> by               making </a:t>
            </a:r>
            <a:r>
              <a:rPr lang="it-IT" altLang="es-ES" sz="1300" b="1" dirty="0" err="1"/>
              <a:t>content</a:t>
            </a:r>
            <a:r>
              <a:rPr lang="it-IT" altLang="es-ES" sz="1300" b="1" dirty="0"/>
              <a:t> </a:t>
            </a:r>
            <a:r>
              <a:rPr lang="it-IT" altLang="es-ES" sz="1300" b="1" dirty="0" err="1"/>
              <a:t>not</a:t>
            </a:r>
            <a:r>
              <a:rPr lang="it-IT" altLang="es-ES" sz="1300" b="1" dirty="0"/>
              <a:t> </a:t>
            </a:r>
            <a:r>
              <a:rPr lang="it-IT" altLang="es-ES" sz="1300" b="1" dirty="0" err="1"/>
              <a:t>only</a:t>
            </a:r>
            <a:r>
              <a:rPr lang="it-IT" altLang="es-ES" sz="1300" b="1" dirty="0"/>
              <a:t> more </a:t>
            </a:r>
            <a:r>
              <a:rPr lang="it-IT" altLang="es-ES" sz="1300" b="1" dirty="0" err="1"/>
              <a:t>fun</a:t>
            </a:r>
            <a:r>
              <a:rPr lang="it-IT" altLang="es-ES" sz="1300" b="1" dirty="0"/>
              <a:t> and </a:t>
            </a:r>
            <a:r>
              <a:rPr lang="it-IT" altLang="es-ES" sz="1300" b="1" dirty="0" err="1"/>
              <a:t>engaging</a:t>
            </a:r>
            <a:r>
              <a:rPr lang="it-IT" altLang="es-ES" sz="1300" b="1" dirty="0"/>
              <a:t> </a:t>
            </a:r>
            <a:r>
              <a:rPr lang="it-IT" altLang="es-ES" sz="1300" b="1" dirty="0" err="1"/>
              <a:t>but</a:t>
            </a:r>
            <a:r>
              <a:rPr lang="it-IT" altLang="es-ES" sz="1300" b="1" dirty="0"/>
              <a:t> </a:t>
            </a:r>
            <a:r>
              <a:rPr lang="it-IT" altLang="es-ES" sz="1300" b="1" dirty="0" err="1"/>
              <a:t>also</a:t>
            </a:r>
            <a:r>
              <a:rPr lang="it-IT" altLang="es-ES" sz="1300" b="1" dirty="0"/>
              <a:t> more </a:t>
            </a:r>
            <a:r>
              <a:rPr lang="it-IT" altLang="es-ES" sz="1300" b="1" dirty="0" err="1"/>
              <a:t>accessible</a:t>
            </a:r>
            <a:r>
              <a:rPr lang="it-IT" altLang="es-ES" sz="1300" b="1" dirty="0"/>
              <a:t>.</a:t>
            </a:r>
          </a:p>
          <a:p>
            <a:pPr>
              <a:defRPr/>
            </a:pPr>
            <a:endParaRPr lang="it-IT" altLang="es-ES" sz="1300" b="1" dirty="0"/>
          </a:p>
          <a:p>
            <a:pPr>
              <a:defRPr/>
            </a:pPr>
            <a:r>
              <a:rPr lang="it-IT" altLang="es-ES" sz="1300" b="1" dirty="0"/>
              <a:t>To create a </a:t>
            </a:r>
            <a:r>
              <a:rPr lang="it-IT" altLang="es-ES" sz="1300" b="1" dirty="0" err="1"/>
              <a:t>successful</a:t>
            </a:r>
            <a:r>
              <a:rPr lang="it-IT" altLang="es-ES" sz="1300" b="1" dirty="0"/>
              <a:t> website, </a:t>
            </a:r>
            <a:r>
              <a:rPr lang="it-IT" altLang="es-ES" sz="1300" b="1" dirty="0" err="1"/>
              <a:t>you</a:t>
            </a:r>
            <a:r>
              <a:rPr lang="it-IT" altLang="es-ES" sz="1300" b="1" dirty="0"/>
              <a:t> </a:t>
            </a:r>
            <a:r>
              <a:rPr lang="it-IT" altLang="es-ES" sz="1300" b="1" dirty="0" err="1"/>
              <a:t>need</a:t>
            </a:r>
            <a:r>
              <a:rPr lang="it-IT" altLang="es-ES" sz="1300" b="1" dirty="0"/>
              <a:t> to know </a:t>
            </a:r>
            <a:r>
              <a:rPr lang="it-IT" altLang="es-ES" sz="1300" b="1" dirty="0" err="1"/>
              <a:t>what</a:t>
            </a:r>
            <a:r>
              <a:rPr lang="it-IT" altLang="es-ES" sz="1300" b="1" dirty="0"/>
              <a:t> degrees of                             </a:t>
            </a:r>
            <a:r>
              <a:rPr lang="it-IT" altLang="es-ES" sz="1300" b="1" dirty="0" err="1"/>
              <a:t>interactivity</a:t>
            </a:r>
            <a:r>
              <a:rPr lang="it-IT" altLang="es-ES" sz="1300" b="1" dirty="0"/>
              <a:t> </a:t>
            </a:r>
            <a:r>
              <a:rPr lang="it-IT" altLang="es-ES" sz="1300" b="1" dirty="0" err="1"/>
              <a:t>you</a:t>
            </a:r>
            <a:r>
              <a:rPr lang="it-IT" altLang="es-ES" sz="1300" b="1" dirty="0"/>
              <a:t> </a:t>
            </a:r>
            <a:r>
              <a:rPr lang="it-IT" altLang="es-ES" sz="1300" b="1" dirty="0" err="1"/>
              <a:t>need</a:t>
            </a:r>
            <a:r>
              <a:rPr lang="it-IT" altLang="es-ES" sz="1300" b="1" dirty="0"/>
              <a:t> and </a:t>
            </a:r>
            <a:r>
              <a:rPr lang="it-IT" altLang="es-ES" sz="1300" b="1" dirty="0" err="1"/>
              <a:t>what</a:t>
            </a:r>
            <a:r>
              <a:rPr lang="it-IT" altLang="es-ES" sz="1300" b="1" dirty="0"/>
              <a:t> tools to use in </a:t>
            </a:r>
            <a:r>
              <a:rPr lang="it-IT" altLang="es-ES" sz="1300" b="1" dirty="0" err="1"/>
              <a:t>each</a:t>
            </a:r>
            <a:r>
              <a:rPr lang="it-IT" altLang="es-ES" sz="1300" b="1" dirty="0"/>
              <a:t> situation.</a:t>
            </a: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0F84BE1-25E9-4B23-B29E-5B7E364E20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0EEFF4-7071-40A5-B80C-8EB7D802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5925931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FF3399"/>
                </a:solidFill>
              </a:rPr>
              <a:t>Thank you!</a:t>
            </a:r>
            <a:endParaRPr lang="ko-KR" altLang="en-US" dirty="0">
              <a:solidFill>
                <a:srgbClr val="FF3399"/>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097773" y="4696679"/>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638148"/>
            <a:ext cx="633670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Information </a:t>
            </a:r>
            <a:r>
              <a:rPr lang="it-IT" sz="1200" b="1" dirty="0" err="1">
                <a:solidFill>
                  <a:schemeClr val="tx1"/>
                </a:solidFill>
              </a:rPr>
              <a:t>Foraging</a:t>
            </a:r>
            <a:r>
              <a:rPr lang="it-IT" sz="1200" b="1" dirty="0">
                <a:solidFill>
                  <a:schemeClr val="tx1"/>
                </a:solidFill>
              </a:rPr>
              <a:t>: sniffing out the </a:t>
            </a:r>
            <a:r>
              <a:rPr lang="it-IT" sz="1200" b="1" dirty="0" err="1">
                <a:solidFill>
                  <a:schemeClr val="tx1"/>
                </a:solidFill>
              </a:rPr>
              <a:t>content</a:t>
            </a:r>
            <a:endParaRPr lang="it-IT" sz="1200" b="1" dirty="0">
              <a:solidFill>
                <a:schemeClr val="tx1"/>
              </a:solidFill>
            </a:endParaRPr>
          </a:p>
        </p:txBody>
      </p:sp>
      <p:sp>
        <p:nvSpPr>
          <p:cNvPr id="6" name="TextBox 5"/>
          <p:cNvSpPr txBox="1"/>
          <p:nvPr/>
        </p:nvSpPr>
        <p:spPr>
          <a:xfrm>
            <a:off x="1475656" y="2285890"/>
            <a:ext cx="6562306" cy="1200329"/>
          </a:xfrm>
          <a:prstGeom prst="rect">
            <a:avLst/>
          </a:prstGeom>
          <a:noFill/>
        </p:spPr>
        <p:txBody>
          <a:bodyPr wrap="square" rtlCol="0">
            <a:spAutoFit/>
          </a:bodyPr>
          <a:lstStyle/>
          <a:p>
            <a:pPr>
              <a:defRPr/>
            </a:pPr>
            <a:r>
              <a:rPr lang="en-GB" altLang="es-ES" sz="1200" dirty="0">
                <a:latin typeface="Arial Rounded MT Bold" panose="020F0704030504030204" pitchFamily="34" charset="0"/>
              </a:rPr>
              <a:t>The most famous concept of information foraging is that </a:t>
            </a:r>
            <a:r>
              <a:rPr lang="en-GB" altLang="es-ES" sz="1200" dirty="0">
                <a:solidFill>
                  <a:srgbClr val="00B0F0"/>
                </a:solidFill>
                <a:latin typeface="Arial Rounded MT Bold" panose="020F0704030504030204" pitchFamily="34" charset="0"/>
              </a:rPr>
              <a:t>of information scent</a:t>
            </a:r>
            <a:r>
              <a:rPr lang="en-GB" altLang="es-ES" sz="1200" dirty="0">
                <a:latin typeface="Arial Rounded MT Bold" panose="020F0704030504030204" pitchFamily="34" charset="0"/>
              </a:rPr>
              <a:t>: </a:t>
            </a:r>
          </a:p>
          <a:p>
            <a:pPr>
              <a:defRPr/>
            </a:pPr>
            <a:r>
              <a:rPr lang="en-GB" altLang="es-ES" sz="1200" dirty="0">
                <a:latin typeface="Arial Rounded MT Bold" panose="020F0704030504030204" pitchFamily="34" charset="0"/>
              </a:rPr>
              <a:t>information trace.</a:t>
            </a: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Users, are like hunting animals, evaluate the possibility of success by establishing </a:t>
            </a:r>
          </a:p>
          <a:p>
            <a:pPr>
              <a:defRPr/>
            </a:pPr>
            <a:r>
              <a:rPr lang="en-GB" altLang="es-ES" sz="1200" dirty="0">
                <a:latin typeface="Arial Rounded MT Bold" panose="020F0704030504030204" pitchFamily="34" charset="0"/>
              </a:rPr>
              <a:t>whether the path they are following will lead them to reach the goal.</a:t>
            </a: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82DDD34-6DBE-4C38-AF95-916296A6B66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9159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828" y="12870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How to '</a:t>
            </a:r>
            <a:r>
              <a:rPr lang="it-IT" sz="1200" b="1" dirty="0" err="1">
                <a:solidFill>
                  <a:schemeClr val="tx1"/>
                </a:solidFill>
              </a:rPr>
              <a:t>smell</a:t>
            </a:r>
            <a:r>
              <a:rPr lang="it-IT" sz="1200" b="1" dirty="0">
                <a:solidFill>
                  <a:schemeClr val="tx1"/>
                </a:solidFill>
              </a:rPr>
              <a:t>' the trace of information</a:t>
            </a:r>
          </a:p>
        </p:txBody>
      </p:sp>
      <p:graphicFrame>
        <p:nvGraphicFramePr>
          <p:cNvPr id="2" name="Diagrama 1">
            <a:extLst>
              <a:ext uri="{FF2B5EF4-FFF2-40B4-BE49-F238E27FC236}">
                <a16:creationId xmlns:a16="http://schemas.microsoft.com/office/drawing/2014/main" id="{4ADAF22F-0B88-4660-B351-8582D6691CA1}"/>
              </a:ext>
            </a:extLst>
          </p:cNvPr>
          <p:cNvGraphicFramePr/>
          <p:nvPr>
            <p:extLst>
              <p:ext uri="{D42A27DB-BD31-4B8C-83A1-F6EECF244321}">
                <p14:modId xmlns:p14="http://schemas.microsoft.com/office/powerpoint/2010/main" val="1119538074"/>
              </p:ext>
            </p:extLst>
          </p:nvPr>
        </p:nvGraphicFramePr>
        <p:xfrm>
          <a:off x="1115616" y="1844108"/>
          <a:ext cx="66967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AD27FC6-E713-4ED5-B3FD-6BED0C85F4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708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33659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Make a site </a:t>
            </a:r>
            <a:r>
              <a:rPr lang="it-IT" sz="1200" b="1" dirty="0" err="1">
                <a:solidFill>
                  <a:schemeClr val="tx1"/>
                </a:solidFill>
              </a:rPr>
              <a:t>interesting</a:t>
            </a:r>
            <a:endParaRPr lang="it-IT" sz="1200" b="1" dirty="0">
              <a:solidFill>
                <a:schemeClr val="tx1"/>
              </a:solidFill>
            </a:endParaRPr>
          </a:p>
        </p:txBody>
      </p:sp>
      <p:sp>
        <p:nvSpPr>
          <p:cNvPr id="6" name="TextBox 5"/>
          <p:cNvSpPr txBox="1"/>
          <p:nvPr/>
        </p:nvSpPr>
        <p:spPr>
          <a:xfrm>
            <a:off x="1547664" y="1939654"/>
            <a:ext cx="6207782" cy="1569660"/>
          </a:xfrm>
          <a:prstGeom prst="rect">
            <a:avLst/>
          </a:prstGeom>
          <a:noFill/>
        </p:spPr>
        <p:txBody>
          <a:bodyPr wrap="square" rtlCol="0">
            <a:spAutoFit/>
          </a:bodyPr>
          <a:lstStyle/>
          <a:p>
            <a:pPr>
              <a:defRPr/>
            </a:pPr>
            <a:r>
              <a:rPr lang="it-IT" altLang="es-ES" sz="1200" b="1" dirty="0"/>
              <a:t>Make sure </a:t>
            </a:r>
            <a:r>
              <a:rPr lang="it-IT" altLang="es-ES" sz="1200" b="1" dirty="0" err="1"/>
              <a:t>that</a:t>
            </a:r>
            <a:r>
              <a:rPr lang="it-IT" altLang="es-ES" sz="1200" b="1" dirty="0"/>
              <a:t> the site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have</a:t>
            </a:r>
            <a:r>
              <a:rPr lang="it-IT" altLang="es-ES" sz="1200" b="1" dirty="0"/>
              <a:t> good </a:t>
            </a:r>
            <a:r>
              <a:rPr lang="it-IT" altLang="es-ES" sz="1200" b="1" dirty="0" err="1"/>
              <a:t>content</a:t>
            </a:r>
            <a:r>
              <a:rPr lang="it-IT" altLang="es-ES" sz="1200" b="1" dirty="0"/>
              <a:t> </a:t>
            </a:r>
            <a:r>
              <a:rPr lang="it-IT" altLang="es-ES" sz="1200" b="1" dirty="0" err="1"/>
              <a:t>but</a:t>
            </a:r>
            <a:r>
              <a:rPr lang="it-IT" altLang="es-ES" sz="1200" b="1" dirty="0"/>
              <a:t> </a:t>
            </a:r>
            <a:r>
              <a:rPr lang="it-IT" altLang="es-ES" sz="1200" b="1" dirty="0" err="1"/>
              <a:t>difficult</a:t>
            </a:r>
            <a:r>
              <a:rPr lang="it-IT" altLang="es-ES" sz="1200" b="1" dirty="0"/>
              <a:t> to use or easy to use </a:t>
            </a:r>
            <a:r>
              <a:rPr lang="it-IT" altLang="es-ES" sz="1200" b="1" dirty="0" err="1"/>
              <a:t>but</a:t>
            </a:r>
            <a:r>
              <a:rPr lang="it-IT" altLang="es-ES" sz="1200" b="1" dirty="0"/>
              <a:t> of </a:t>
            </a:r>
            <a:r>
              <a:rPr lang="it-IT" altLang="es-ES" sz="1200" b="1" dirty="0" err="1"/>
              <a:t>little</a:t>
            </a:r>
            <a:r>
              <a:rPr lang="it-IT" altLang="es-ES" sz="1200" b="1" dirty="0"/>
              <a:t> </a:t>
            </a:r>
            <a:r>
              <a:rPr lang="it-IT" altLang="es-ES" sz="1200" b="1" dirty="0" err="1"/>
              <a:t>interest</a:t>
            </a:r>
            <a:r>
              <a:rPr lang="it-IT" altLang="es-ES" sz="1200" b="1" dirty="0"/>
              <a:t>.</a:t>
            </a:r>
          </a:p>
          <a:p>
            <a:pPr>
              <a:defRPr/>
            </a:pPr>
            <a:endParaRPr lang="it-IT" altLang="es-ES" sz="1200" b="1" dirty="0"/>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now</a:t>
            </a:r>
            <a:r>
              <a:rPr lang="it-IT" altLang="es-ES" sz="1200" b="1" dirty="0"/>
              <a:t> </a:t>
            </a:r>
            <a:r>
              <a:rPr lang="it-IT" altLang="es-ES" sz="1200" b="1" dirty="0" err="1"/>
              <a:t>extremely</a:t>
            </a:r>
            <a:r>
              <a:rPr lang="it-IT" altLang="es-ES" sz="1200" b="1" dirty="0"/>
              <a:t> easy for users to </a:t>
            </a:r>
            <a:r>
              <a:rPr lang="it-IT" altLang="es-ES" sz="1200" b="1" dirty="0" err="1"/>
              <a:t>find</a:t>
            </a:r>
            <a:r>
              <a:rPr lang="it-IT" altLang="es-ES" sz="1200" b="1" dirty="0"/>
              <a:t> </a:t>
            </a:r>
            <a:r>
              <a:rPr lang="it-IT" altLang="es-ES" sz="1200" b="1" dirty="0" err="1"/>
              <a:t>quality</a:t>
            </a:r>
            <a:r>
              <a:rPr lang="it-IT" altLang="es-ES" sz="1200" b="1" dirty="0"/>
              <a:t> </a:t>
            </a:r>
            <a:r>
              <a:rPr lang="it-IT" altLang="es-ES" sz="1200" b="1" dirty="0" err="1"/>
              <a:t>sites</a:t>
            </a:r>
            <a:r>
              <a:rPr lang="it-IT" altLang="es-ES" sz="1200" b="1" dirty="0"/>
              <a:t>, in </a:t>
            </a:r>
            <a:r>
              <a:rPr lang="it-IT" altLang="es-ES" sz="1200" b="1" dirty="0" err="1"/>
              <a:t>fact</a:t>
            </a:r>
            <a:r>
              <a:rPr lang="it-IT" altLang="es-ES" sz="1200" b="1" dirty="0"/>
              <a:t> </a:t>
            </a:r>
            <a:r>
              <a:rPr lang="it-IT" altLang="es-ES" sz="1200" b="1" dirty="0" err="1"/>
              <a:t>if</a:t>
            </a:r>
            <a:r>
              <a:rPr lang="it-IT" altLang="es-ES" sz="1200" b="1" dirty="0"/>
              <a:t> a site </a:t>
            </a:r>
            <a:r>
              <a:rPr lang="it-IT" altLang="es-ES" sz="1200" b="1" dirty="0" err="1"/>
              <a:t>does</a:t>
            </a:r>
            <a:r>
              <a:rPr lang="it-IT" altLang="es-ES" sz="1200" b="1" dirty="0"/>
              <a:t> </a:t>
            </a:r>
            <a:r>
              <a:rPr lang="it-IT" altLang="es-ES" sz="1200" b="1" dirty="0" err="1"/>
              <a:t>not</a:t>
            </a:r>
            <a:r>
              <a:rPr lang="it-IT" altLang="es-ES" sz="1200" b="1" dirty="0"/>
              <a:t> </a:t>
            </a:r>
            <a:r>
              <a:rPr lang="it-IT" altLang="es-ES" sz="1200" b="1" dirty="0" err="1"/>
              <a:t>allow</a:t>
            </a:r>
            <a:r>
              <a:rPr lang="it-IT" altLang="es-ES" sz="1200" b="1" dirty="0"/>
              <a:t> the achievement of the goal, the user </a:t>
            </a:r>
            <a:r>
              <a:rPr lang="it-IT" altLang="es-ES" sz="1200" b="1" dirty="0" err="1"/>
              <a:t>will</a:t>
            </a:r>
            <a:r>
              <a:rPr lang="it-IT" altLang="es-ES" sz="1200" b="1" dirty="0"/>
              <a:t> </a:t>
            </a:r>
            <a:r>
              <a:rPr lang="it-IT" altLang="es-ES" sz="1200" b="1" dirty="0" err="1"/>
              <a:t>abandon</a:t>
            </a:r>
            <a:r>
              <a:rPr lang="it-IT" altLang="es-ES" sz="1200" b="1" dirty="0"/>
              <a:t> </a:t>
            </a:r>
            <a:r>
              <a:rPr lang="it-IT" altLang="es-ES" sz="1200" b="1" dirty="0" err="1"/>
              <a:t>it</a:t>
            </a:r>
            <a:r>
              <a:rPr lang="it-IT" altLang="es-ES" sz="1200" b="1" dirty="0"/>
              <a:t> with the </a:t>
            </a:r>
            <a:r>
              <a:rPr lang="it-IT" altLang="es-ES" sz="1200" b="1" dirty="0" err="1"/>
              <a:t>certainty</a:t>
            </a:r>
            <a:r>
              <a:rPr lang="it-IT" altLang="es-ES" sz="1200" b="1" dirty="0"/>
              <a:t> of </a:t>
            </a:r>
            <a:r>
              <a:rPr lang="it-IT" altLang="es-ES" sz="1200" b="1" dirty="0" err="1"/>
              <a:t>finding</a:t>
            </a:r>
            <a:r>
              <a:rPr lang="it-IT" altLang="es-ES" sz="1200" b="1" dirty="0"/>
              <a:t> </a:t>
            </a:r>
            <a:r>
              <a:rPr lang="it-IT" altLang="es-ES" sz="1200" b="1" dirty="0" err="1"/>
              <a:t>useful</a:t>
            </a:r>
            <a:r>
              <a:rPr lang="it-IT" altLang="es-ES" sz="1200" b="1" dirty="0"/>
              <a:t> information </a:t>
            </a:r>
            <a:r>
              <a:rPr lang="it-IT" altLang="es-ES" sz="1200" b="1" dirty="0" err="1"/>
              <a:t>elsewhere</a:t>
            </a:r>
            <a:r>
              <a:rPr lang="it-IT" altLang="es-ES" sz="1200" b="1" dirty="0"/>
              <a:t>.</a:t>
            </a:r>
            <a:endParaRPr lang="it-IT" altLang="es-ES" sz="1200" dirty="0"/>
          </a:p>
          <a:p>
            <a:pPr>
              <a:defRPr/>
            </a:pP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6CCB444-6724-410C-96C5-54664C6D28F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9828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CC2BBC0-B8E1-4962-9864-F172843AC524}"/>
              </a:ext>
            </a:extLst>
          </p:cNvPr>
          <p:cNvSpPr/>
          <p:nvPr/>
        </p:nvSpPr>
        <p:spPr>
          <a:xfrm>
            <a:off x="1403674" y="1922797"/>
            <a:ext cx="6192662" cy="12405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03674" y="1331090"/>
            <a:ext cx="619266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The internet connection</a:t>
            </a:r>
          </a:p>
        </p:txBody>
      </p:sp>
      <p:sp>
        <p:nvSpPr>
          <p:cNvPr id="6" name="TextBox 5"/>
          <p:cNvSpPr txBox="1"/>
          <p:nvPr/>
        </p:nvSpPr>
        <p:spPr>
          <a:xfrm>
            <a:off x="1403674" y="1979321"/>
            <a:ext cx="6336651" cy="2123658"/>
          </a:xfrm>
          <a:prstGeom prst="rect">
            <a:avLst/>
          </a:prstGeom>
          <a:noFill/>
        </p:spPr>
        <p:txBody>
          <a:bodyPr wrap="square" rtlCol="0">
            <a:spAutoFit/>
          </a:bodyPr>
          <a:lstStyle/>
          <a:p>
            <a:pPr>
              <a:defRPr/>
            </a:pPr>
            <a:r>
              <a:rPr lang="it-IT" altLang="es-ES" sz="1200" b="1" dirty="0"/>
              <a:t>The use of the internet connection </a:t>
            </a:r>
            <a:r>
              <a:rPr lang="it-IT" altLang="es-ES" sz="1200" b="1" dirty="0" err="1"/>
              <a:t>has</a:t>
            </a:r>
            <a:r>
              <a:rPr lang="it-IT" altLang="es-ES" sz="1200" b="1" dirty="0"/>
              <a:t> </a:t>
            </a:r>
            <a:r>
              <a:rPr lang="it-IT" altLang="es-ES" sz="1200" b="1" dirty="0" err="1"/>
              <a:t>significantly</a:t>
            </a:r>
            <a:r>
              <a:rPr lang="it-IT" altLang="es-ES" sz="1200" b="1" dirty="0"/>
              <a:t> </a:t>
            </a:r>
            <a:r>
              <a:rPr lang="it-IT" altLang="es-ES" sz="1200" b="1" dirty="0" err="1"/>
              <a:t>changed</a:t>
            </a:r>
            <a:r>
              <a:rPr lang="it-IT" altLang="es-ES" sz="1200" b="1" dirty="0"/>
              <a:t> the </a:t>
            </a:r>
            <a:r>
              <a:rPr lang="it-IT" altLang="es-ES" sz="1200" b="1" dirty="0" err="1"/>
              <a:t>user's</a:t>
            </a:r>
            <a:r>
              <a:rPr lang="it-IT" altLang="es-ES" sz="1200" b="1" dirty="0"/>
              <a:t> </a:t>
            </a:r>
            <a:r>
              <a:rPr lang="it-IT" altLang="es-ES" sz="1200" b="1" dirty="0" err="1"/>
              <a:t>approach</a:t>
            </a:r>
            <a:r>
              <a:rPr lang="it-IT" altLang="es-ES" sz="1200" b="1" dirty="0"/>
              <a:t>.</a:t>
            </a:r>
          </a:p>
          <a:p>
            <a:pPr>
              <a:defRPr/>
            </a:pPr>
            <a:endParaRPr lang="it-IT" altLang="es-ES" sz="1200" b="1" dirty="0"/>
          </a:p>
          <a:p>
            <a:pPr>
              <a:defRPr/>
            </a:pPr>
            <a:r>
              <a:rPr lang="it-IT" altLang="es-ES" sz="1200" b="1" dirty="0"/>
              <a:t>Internet connections </a:t>
            </a:r>
            <a:r>
              <a:rPr lang="it-IT" altLang="es-ES" sz="1200" b="1" dirty="0" err="1"/>
              <a:t>now</a:t>
            </a:r>
            <a:r>
              <a:rPr lang="it-IT" altLang="es-ES" sz="1200" b="1" dirty="0"/>
              <a:t> make </a:t>
            </a:r>
            <a:r>
              <a:rPr lang="it-IT" altLang="es-ES" sz="1200" b="1" dirty="0" err="1"/>
              <a:t>it</a:t>
            </a:r>
            <a:r>
              <a:rPr lang="it-IT" altLang="es-ES" sz="1200" b="1" dirty="0"/>
              <a:t> </a:t>
            </a:r>
            <a:r>
              <a:rPr lang="it-IT" altLang="es-ES" sz="1200" b="1" dirty="0" err="1"/>
              <a:t>possible</a:t>
            </a:r>
            <a:r>
              <a:rPr lang="it-IT" altLang="es-ES" sz="1200" b="1" dirty="0"/>
              <a:t> to </a:t>
            </a:r>
            <a:r>
              <a:rPr lang="it-IT" altLang="es-ES" sz="1200" b="1" dirty="0" err="1"/>
              <a:t>always</a:t>
            </a:r>
            <a:r>
              <a:rPr lang="it-IT" altLang="es-ES" sz="1200" b="1" dirty="0"/>
              <a:t> be </a:t>
            </a:r>
            <a:r>
              <a:rPr lang="it-IT" altLang="es-ES" sz="1200" b="1" dirty="0" err="1"/>
              <a:t>connected</a:t>
            </a:r>
            <a:r>
              <a:rPr lang="it-IT" altLang="es-ES" sz="1200" b="1" dirty="0"/>
              <a:t> and </a:t>
            </a:r>
            <a:r>
              <a:rPr lang="it-IT" altLang="es-ES" sz="1200" b="1" dirty="0" err="1"/>
              <a:t>encourage</a:t>
            </a:r>
            <a:endParaRPr lang="it-IT" altLang="es-ES" sz="1200" b="1" dirty="0"/>
          </a:p>
          <a:p>
            <a:pPr>
              <a:defRPr/>
            </a:pPr>
            <a:r>
              <a:rPr lang="it-IT" altLang="es-ES" sz="1200" b="1" dirty="0"/>
              <a:t>'Information </a:t>
            </a:r>
            <a:r>
              <a:rPr lang="it-IT" altLang="es-ES" sz="1200" b="1" dirty="0" err="1"/>
              <a:t>snacking</a:t>
            </a:r>
            <a:r>
              <a:rPr lang="it-IT" altLang="es-ES" sz="1200" b="1" dirty="0"/>
              <a:t>'</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defRPr/>
            </a:pPr>
            <a:r>
              <a:rPr lang="it-IT" altLang="es-ES" sz="1200" b="1" dirty="0"/>
              <a:t> </a:t>
            </a:r>
          </a:p>
          <a:p>
            <a:pPr algn="ctr">
              <a:defRPr/>
            </a:pPr>
            <a:r>
              <a:rPr lang="it-IT" altLang="es-ES" sz="1200" b="1" dirty="0"/>
              <a:t>Short online </a:t>
            </a:r>
            <a:r>
              <a:rPr lang="it-IT" altLang="es-ES" sz="1200" b="1" dirty="0" err="1"/>
              <a:t>searches</a:t>
            </a:r>
            <a:r>
              <a:rPr lang="it-IT" altLang="es-ES" sz="1200" b="1" dirty="0"/>
              <a:t> for FAST </a:t>
            </a:r>
            <a:r>
              <a:rPr lang="it-IT" altLang="es-ES" sz="1200" b="1" dirty="0" err="1"/>
              <a:t>answers</a:t>
            </a: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57CAD28C-4829-4BC6-83A5-8D171FE86AE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C3E6A69E-9B77-40D4-953F-2D3FBC7030EC}"/>
              </a:ext>
            </a:extLst>
          </p:cNvPr>
          <p:cNvSpPr/>
          <p:nvPr/>
        </p:nvSpPr>
        <p:spPr>
          <a:xfrm>
            <a:off x="4350647" y="327838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85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406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Differences</a:t>
            </a:r>
            <a:r>
              <a:rPr lang="it-IT" sz="1200" b="1" dirty="0">
                <a:solidFill>
                  <a:schemeClr val="tx1"/>
                </a:solidFill>
              </a:rPr>
              <a:t> in the use of a site </a:t>
            </a:r>
            <a:r>
              <a:rPr lang="it-IT" sz="1200" b="1" dirty="0" err="1">
                <a:solidFill>
                  <a:schemeClr val="tx1"/>
                </a:solidFill>
              </a:rPr>
              <a:t>between</a:t>
            </a:r>
            <a:r>
              <a:rPr lang="it-IT" sz="1200" b="1" dirty="0">
                <a:solidFill>
                  <a:schemeClr val="tx1"/>
                </a:solidFill>
              </a:rPr>
              <a:t> an </a:t>
            </a:r>
            <a:r>
              <a:rPr lang="it-IT" sz="1200" b="1" dirty="0" err="1">
                <a:solidFill>
                  <a:schemeClr val="tx1"/>
                </a:solidFill>
              </a:rPr>
              <a:t>expert</a:t>
            </a:r>
            <a:r>
              <a:rPr lang="it-IT" sz="1200" b="1" dirty="0">
                <a:solidFill>
                  <a:schemeClr val="tx1"/>
                </a:solidFill>
              </a:rPr>
              <a:t> user and a </a:t>
            </a:r>
            <a:r>
              <a:rPr lang="it-IT" sz="1200" b="1" dirty="0" err="1">
                <a:solidFill>
                  <a:schemeClr val="tx1"/>
                </a:solidFill>
              </a:rPr>
              <a:t>novice</a:t>
            </a:r>
            <a:endParaRPr lang="it-IT" sz="1200" b="1" dirty="0">
              <a:solidFill>
                <a:schemeClr val="tx1"/>
              </a:solidFill>
            </a:endParaRPr>
          </a:p>
        </p:txBody>
      </p:sp>
      <p:sp>
        <p:nvSpPr>
          <p:cNvPr id="6" name="TextBox 5"/>
          <p:cNvSpPr txBox="1"/>
          <p:nvPr/>
        </p:nvSpPr>
        <p:spPr>
          <a:xfrm>
            <a:off x="1592443" y="1833998"/>
            <a:ext cx="6207782" cy="2677656"/>
          </a:xfrm>
          <a:prstGeom prst="rect">
            <a:avLst/>
          </a:prstGeom>
          <a:noFill/>
        </p:spPr>
        <p:txBody>
          <a:bodyPr wrap="square" rtlCol="0">
            <a:spAutoFit/>
          </a:bodyPr>
          <a:lstStyle/>
          <a:p>
            <a:pPr>
              <a:defRPr/>
            </a:pPr>
            <a:r>
              <a:rPr lang="en-GB" altLang="es-ES" sz="1200" b="1" dirty="0"/>
              <a:t>An experienced user spends less time visiting a site than a novice, for this:</a:t>
            </a:r>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endParaRPr lang="en-GB" altLang="es-ES" sz="1200" b="1" dirty="0"/>
          </a:p>
          <a:p>
            <a:pPr>
              <a:defRPr/>
            </a:pPr>
            <a:r>
              <a:rPr lang="en-GB" altLang="es-ES" sz="1200" b="1" dirty="0"/>
              <a:t>The user can be selfish, lazy and ruthless when </a:t>
            </a:r>
            <a:r>
              <a:rPr lang="en-GB" altLang="es-ES" sz="1200" b="1" dirty="0" err="1"/>
              <a:t>analyzing</a:t>
            </a:r>
            <a:r>
              <a:rPr lang="en-GB" altLang="es-ES" sz="1200" b="1" dirty="0"/>
              <a:t> the costs and benefits of a site.</a:t>
            </a:r>
          </a:p>
          <a:p>
            <a:pPr>
              <a:defRPr/>
            </a:pPr>
            <a:endParaRPr lang="en-GB"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13BD32-4334-43AC-B5FC-A77B067B9D4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3D7D065D-83E3-4AD9-B681-C81946BEB6EF}"/>
              </a:ext>
            </a:extLst>
          </p:cNvPr>
          <p:cNvGraphicFramePr/>
          <p:nvPr>
            <p:extLst>
              <p:ext uri="{D42A27DB-BD31-4B8C-83A1-F6EECF244321}">
                <p14:modId xmlns:p14="http://schemas.microsoft.com/office/powerpoint/2010/main" val="1525782754"/>
              </p:ext>
            </p:extLst>
          </p:nvPr>
        </p:nvGraphicFramePr>
        <p:xfrm>
          <a:off x="1639281" y="1460489"/>
          <a:ext cx="5635577"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11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668" y="1390152"/>
            <a:ext cx="597666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a:t>
            </a:r>
            <a:r>
              <a:rPr lang="it-IT" sz="1200" b="1" dirty="0" err="1">
                <a:solidFill>
                  <a:schemeClr val="tx1"/>
                </a:solidFill>
              </a:rPr>
              <a:t>main</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issues</a:t>
            </a:r>
            <a:r>
              <a:rPr lang="it-IT" sz="1200" b="1" dirty="0">
                <a:solidFill>
                  <a:schemeClr val="tx1"/>
                </a:solidFill>
              </a:rPr>
              <a:t> and </a:t>
            </a:r>
            <a:r>
              <a:rPr lang="it-IT" sz="1200" b="1" dirty="0" err="1">
                <a:solidFill>
                  <a:schemeClr val="tx1"/>
                </a:solidFill>
              </a:rPr>
              <a:t>guidelines</a:t>
            </a:r>
            <a:r>
              <a:rPr lang="it-IT" sz="1200" b="1" dirty="0">
                <a:solidFill>
                  <a:schemeClr val="tx1"/>
                </a:solidFill>
              </a:rPr>
              <a:t> to </a:t>
            </a:r>
            <a:r>
              <a:rPr lang="it-IT" sz="1200" b="1" dirty="0" err="1">
                <a:solidFill>
                  <a:schemeClr val="tx1"/>
                </a:solidFill>
              </a:rPr>
              <a:t>address</a:t>
            </a:r>
            <a:r>
              <a:rPr lang="it-IT" sz="1200" b="1" dirty="0">
                <a:solidFill>
                  <a:schemeClr val="tx1"/>
                </a:solidFill>
              </a:rPr>
              <a:t> </a:t>
            </a:r>
            <a:r>
              <a:rPr lang="it-IT" sz="1200" b="1" dirty="0" err="1">
                <a:solidFill>
                  <a:schemeClr val="tx1"/>
                </a:solidFill>
              </a:rPr>
              <a:t>them</a:t>
            </a:r>
            <a:endParaRPr lang="it-IT" sz="1200" b="1" dirty="0">
              <a:solidFill>
                <a:schemeClr val="tx1"/>
              </a:solidFill>
            </a:endParaRPr>
          </a:p>
        </p:txBody>
      </p:sp>
      <p:sp>
        <p:nvSpPr>
          <p:cNvPr id="6" name="TextBox 5"/>
          <p:cNvSpPr txBox="1"/>
          <p:nvPr/>
        </p:nvSpPr>
        <p:spPr>
          <a:xfrm>
            <a:off x="1468109" y="1971585"/>
            <a:ext cx="6207782" cy="1200329"/>
          </a:xfrm>
          <a:prstGeom prst="rect">
            <a:avLst/>
          </a:prstGeom>
          <a:noFill/>
        </p:spPr>
        <p:txBody>
          <a:bodyPr wrap="square" rtlCol="0">
            <a:spAutoFit/>
          </a:bodyPr>
          <a:lstStyle/>
          <a:p>
            <a:pPr>
              <a:defRPr/>
            </a:pPr>
            <a:r>
              <a:rPr lang="it-IT" altLang="es-ES" sz="1200" b="1" dirty="0" err="1"/>
              <a:t>When</a:t>
            </a:r>
            <a:r>
              <a:rPr lang="it-IT" altLang="es-ES" sz="1200" b="1" dirty="0"/>
              <a:t> testing </a:t>
            </a:r>
            <a:r>
              <a:rPr lang="it-IT" altLang="es-ES" sz="1200" b="1" dirty="0" err="1"/>
              <a:t>sites</a:t>
            </a:r>
            <a:r>
              <a:rPr lang="it-IT" altLang="es-ES" sz="1200" b="1" dirty="0"/>
              <a:t>, </a:t>
            </a: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not</a:t>
            </a:r>
            <a:r>
              <a:rPr lang="it-IT" altLang="es-ES" sz="1200" b="1" dirty="0"/>
              <a:t> </a:t>
            </a:r>
            <a:r>
              <a:rPr lang="it-IT" altLang="es-ES" sz="1200" b="1" dirty="0" err="1"/>
              <a:t>always</a:t>
            </a:r>
            <a:r>
              <a:rPr lang="it-IT" altLang="es-ES" sz="1200" b="1" dirty="0"/>
              <a:t> </a:t>
            </a:r>
            <a:r>
              <a:rPr lang="it-IT" altLang="es-ES" sz="1200" b="1" dirty="0" err="1"/>
              <a:t>possible</a:t>
            </a:r>
            <a:r>
              <a:rPr lang="it-IT" altLang="es-ES" sz="1200" b="1" dirty="0"/>
              <a:t> to highlight </a:t>
            </a:r>
            <a:r>
              <a:rPr lang="it-IT" altLang="es-ES" sz="1200" b="1" dirty="0" err="1"/>
              <a:t>usability</a:t>
            </a:r>
            <a:r>
              <a:rPr lang="it-IT" altLang="es-ES" sz="1200" b="1" dirty="0"/>
              <a:t> </a:t>
            </a:r>
            <a:r>
              <a:rPr lang="it-IT" altLang="es-ES" sz="1200" b="1" dirty="0" err="1"/>
              <a:t>problems</a:t>
            </a:r>
            <a:r>
              <a:rPr lang="it-IT" altLang="es-ES" sz="1200" b="1" dirty="0"/>
              <a:t>. For </a:t>
            </a:r>
            <a:br>
              <a:rPr lang="it-IT" altLang="es-ES" sz="1200" b="1" dirty="0"/>
            </a:br>
            <a:r>
              <a:rPr lang="it-IT" altLang="es-ES" sz="1200" b="1" dirty="0" err="1"/>
              <a:t>this</a:t>
            </a:r>
            <a:r>
              <a:rPr lang="it-IT" altLang="es-ES" sz="1200" b="1" dirty="0"/>
              <a:t> </a:t>
            </a:r>
            <a:r>
              <a:rPr lang="it-IT" altLang="es-ES" sz="1200" b="1" dirty="0" err="1"/>
              <a:t>reason</a:t>
            </a:r>
            <a:r>
              <a:rPr lang="it-IT" altLang="es-ES" sz="1200" b="1" dirty="0"/>
              <a:t>, designers do </a:t>
            </a:r>
            <a:r>
              <a:rPr lang="it-IT" altLang="es-ES" sz="1200" b="1" dirty="0" err="1"/>
              <a:t>not</a:t>
            </a:r>
            <a:r>
              <a:rPr lang="it-IT" altLang="es-ES" sz="1200" b="1" dirty="0"/>
              <a:t> </a:t>
            </a:r>
            <a:r>
              <a:rPr lang="it-IT" altLang="es-ES" sz="1200" b="1" dirty="0" err="1"/>
              <a:t>always</a:t>
            </a:r>
            <a:r>
              <a:rPr lang="it-IT" altLang="es-ES" sz="1200" b="1" dirty="0"/>
              <a:t> </a:t>
            </a:r>
            <a:r>
              <a:rPr lang="it-IT" altLang="es-ES" sz="1200" b="1" dirty="0" err="1"/>
              <a:t>deal</a:t>
            </a:r>
            <a:r>
              <a:rPr lang="it-IT" altLang="es-ES" sz="1200" b="1" dirty="0"/>
              <a:t> with </a:t>
            </a:r>
            <a:r>
              <a:rPr lang="it-IT" altLang="es-ES" sz="1200" b="1" dirty="0" err="1"/>
              <a:t>these</a:t>
            </a:r>
            <a:r>
              <a:rPr lang="it-IT" altLang="es-ES" sz="1200" b="1" dirty="0"/>
              <a:t> </a:t>
            </a:r>
            <a:r>
              <a:rPr lang="it-IT" altLang="es-ES" sz="1200" b="1" dirty="0" err="1"/>
              <a:t>difficulties</a:t>
            </a:r>
            <a:r>
              <a:rPr lang="it-IT" altLang="es-ES" sz="1200" b="1" dirty="0"/>
              <a:t> </a:t>
            </a:r>
            <a:r>
              <a:rPr lang="it-IT" altLang="es-ES" sz="1200" b="1" dirty="0" err="1"/>
              <a:t>encountered</a:t>
            </a:r>
            <a:r>
              <a:rPr lang="it-IT" altLang="es-ES" sz="1200" b="1" dirty="0"/>
              <a:t> by</a:t>
            </a:r>
          </a:p>
          <a:p>
            <a:pPr>
              <a:defRPr/>
            </a:pPr>
            <a:r>
              <a:rPr lang="it-IT" altLang="es-ES" sz="1200" b="1" dirty="0"/>
              <a:t>users.</a:t>
            </a:r>
          </a:p>
          <a:p>
            <a:pPr>
              <a:defRPr/>
            </a:pPr>
            <a:endParaRPr lang="it-IT" altLang="es-ES" sz="1200" b="1" dirty="0"/>
          </a:p>
          <a:p>
            <a:pPr>
              <a:defRPr/>
            </a:pPr>
            <a:r>
              <a:rPr lang="it-IT" altLang="es-ES" sz="1200" b="1" dirty="0"/>
              <a:t>Designers </a:t>
            </a:r>
            <a:r>
              <a:rPr lang="it-IT" altLang="es-ES" sz="1200" b="1" dirty="0" err="1"/>
              <a:t>often</a:t>
            </a:r>
            <a:r>
              <a:rPr lang="it-IT" altLang="es-ES" sz="1200" b="1" dirty="0"/>
              <a:t> </a:t>
            </a:r>
            <a:r>
              <a:rPr lang="it-IT" altLang="es-ES" sz="1200" b="1" dirty="0" err="1"/>
              <a:t>misjudge</a:t>
            </a:r>
            <a:r>
              <a:rPr lang="it-IT" altLang="es-ES" sz="1200" b="1" dirty="0"/>
              <a:t> some </a:t>
            </a:r>
            <a:r>
              <a:rPr lang="it-IT" altLang="es-ES" sz="1200" b="1" dirty="0" err="1"/>
              <a:t>problems</a:t>
            </a:r>
            <a:r>
              <a:rPr lang="it-IT" altLang="es-ES" sz="1200" b="1" dirty="0"/>
              <a:t>, </a:t>
            </a:r>
            <a:r>
              <a:rPr lang="it-IT" altLang="es-ES" sz="1200" b="1" dirty="0" err="1"/>
              <a:t>calling</a:t>
            </a:r>
            <a:r>
              <a:rPr lang="it-IT" altLang="es-ES" sz="1200" b="1" dirty="0"/>
              <a:t> </a:t>
            </a:r>
            <a:r>
              <a:rPr lang="it-IT" altLang="es-ES" sz="1200" b="1" dirty="0" err="1"/>
              <a:t>them</a:t>
            </a:r>
            <a:r>
              <a:rPr lang="it-IT" altLang="es-ES" sz="1200" b="1" dirty="0"/>
              <a:t> small </a:t>
            </a:r>
            <a:r>
              <a:rPr lang="it-IT" altLang="es-ES" sz="1200" b="1" dirty="0" err="1"/>
              <a:t>although</a:t>
            </a:r>
            <a:r>
              <a:rPr lang="it-IT" altLang="es-ES" sz="1200" b="1" dirty="0"/>
              <a:t> for the user </a:t>
            </a:r>
            <a:r>
              <a:rPr lang="it-IT" altLang="es-ES" sz="1200" b="1" dirty="0" err="1"/>
              <a:t>these</a:t>
            </a:r>
            <a:r>
              <a:rPr lang="it-IT" altLang="es-ES" sz="1200" b="1" dirty="0"/>
              <a:t> are </a:t>
            </a:r>
            <a:r>
              <a:rPr lang="it-IT" altLang="es-ES" sz="1200" b="1" dirty="0" err="1"/>
              <a:t>very</a:t>
            </a:r>
            <a:r>
              <a:rPr lang="it-IT" altLang="es-ES" sz="1200" b="1" dirty="0"/>
              <a:t> concrete </a:t>
            </a:r>
            <a:r>
              <a:rPr lang="it-IT" altLang="es-ES" sz="1200" b="1" dirty="0" err="1"/>
              <a:t>problems</a:t>
            </a:r>
            <a:r>
              <a:rPr lang="it-IT" altLang="es-ES" sz="1200" b="1" dirty="0"/>
              <a:t> and a source of </a:t>
            </a:r>
            <a:r>
              <a:rPr lang="it-IT" altLang="es-ES" sz="1200" b="1" dirty="0" err="1"/>
              <a:t>great</a:t>
            </a:r>
            <a:r>
              <a:rPr lang="it-IT" altLang="es-ES" sz="1200" b="1" dirty="0"/>
              <a:t> </a:t>
            </a:r>
            <a:r>
              <a:rPr lang="it-IT" altLang="es-ES" sz="1200" b="1" dirty="0" err="1"/>
              <a:t>frustration</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5904F7F-D60F-456B-A0F8-4E4209CC60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554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1497828-0988-4C8B-9E94-C01DA7454F24}"/>
              </a:ext>
            </a:extLst>
          </p:cNvPr>
          <p:cNvSpPr/>
          <p:nvPr/>
        </p:nvSpPr>
        <p:spPr>
          <a:xfrm>
            <a:off x="1415798" y="2199038"/>
            <a:ext cx="6108201" cy="12989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047" y="1269292"/>
            <a:ext cx="61059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20420" y="1870630"/>
            <a:ext cx="6207782" cy="2862322"/>
          </a:xfrm>
          <a:prstGeom prst="rect">
            <a:avLst/>
          </a:prstGeom>
          <a:noFill/>
        </p:spPr>
        <p:txBody>
          <a:bodyPr wrap="square" rtlCol="0">
            <a:spAutoFit/>
          </a:bodyPr>
          <a:lstStyle/>
          <a:p>
            <a:pPr>
              <a:defRPr/>
            </a:pPr>
            <a:r>
              <a:rPr lang="en-GB" altLang="es-ES" sz="1200" b="1" dirty="0"/>
              <a:t>Usability problems have been divided into 3 macro levels: </a:t>
            </a:r>
            <a:br>
              <a:rPr lang="it-IT" altLang="es-ES" sz="1200" b="1" dirty="0"/>
            </a:br>
            <a:br>
              <a:rPr lang="it-IT" altLang="es-ES" sz="1200" b="1" dirty="0"/>
            </a:br>
            <a:r>
              <a:rPr lang="en-GB" altLang="es-ES" sz="1200" b="1" dirty="0">
                <a:solidFill>
                  <a:srgbClr val="FF3399"/>
                </a:solidFill>
              </a:rPr>
              <a:t>LEVEL 1</a:t>
            </a:r>
            <a:r>
              <a:rPr lang="en-GB" altLang="es-ES" sz="1200" b="1" dirty="0"/>
              <a:t>: minor problem that usually does not cause a site to fail</a:t>
            </a:r>
            <a:endParaRPr lang="it-IT" altLang="es-ES" sz="1200" b="1" dirty="0"/>
          </a:p>
          <a:p>
            <a:pPr>
              <a:defRPr/>
            </a:pPr>
            <a:endParaRPr lang="it-IT" altLang="es-ES" sz="1200" b="1" dirty="0"/>
          </a:p>
          <a:p>
            <a:pPr>
              <a:defRPr/>
            </a:pPr>
            <a:r>
              <a:rPr lang="en-GB" altLang="es-ES" sz="1200" b="1" dirty="0">
                <a:solidFill>
                  <a:schemeClr val="accent2">
                    <a:lumMod val="75000"/>
                  </a:schemeClr>
                </a:solidFill>
              </a:rPr>
              <a:t>LEVEL 2</a:t>
            </a:r>
            <a:r>
              <a:rPr lang="en-GB" altLang="es-ES" sz="1200" b="1" dirty="0"/>
              <a:t>: medium impact problem: it is necessary to address the problem but it </a:t>
            </a:r>
            <a:br>
              <a:rPr lang="en-GB" altLang="es-ES" sz="1200" b="1" dirty="0"/>
            </a:br>
            <a:r>
              <a:rPr lang="en-GB" altLang="es-ES" sz="1200" b="1" dirty="0"/>
              <a:t>may not be at the top of the site designer's priorities.</a:t>
            </a:r>
          </a:p>
          <a:p>
            <a:pPr>
              <a:defRPr/>
            </a:pPr>
            <a:endParaRPr lang="it-IT" altLang="es-ES" sz="1200" b="1" dirty="0"/>
          </a:p>
          <a:p>
            <a:pPr>
              <a:defRPr/>
            </a:pPr>
            <a:r>
              <a:rPr lang="en-GB" altLang="es-ES" sz="1200" b="1" dirty="0">
                <a:solidFill>
                  <a:schemeClr val="accent4">
                    <a:lumMod val="50000"/>
                  </a:schemeClr>
                </a:solidFill>
              </a:rPr>
              <a:t>LEVEL 3</a:t>
            </a:r>
            <a:r>
              <a:rPr lang="en-GB" altLang="es-ES" sz="1200" b="1" dirty="0"/>
              <a:t>: problem that has a major impact on the site's usability.</a:t>
            </a:r>
          </a:p>
          <a:p>
            <a:pPr>
              <a:defRPr/>
            </a:pP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a:p>
            <a:pPr>
              <a:defRPr/>
            </a:pPr>
            <a:r>
              <a:rPr lang="en-GB" altLang="es-ES" sz="1200" b="1" dirty="0"/>
              <a:t> Any critical review of the site must take this issue into account</a:t>
            </a: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0F82A5AD-850C-40FA-9FBB-65881F25B22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7A5D4593-F42F-484F-8781-14CE2B951030}"/>
              </a:ext>
            </a:extLst>
          </p:cNvPr>
          <p:cNvSpPr/>
          <p:nvPr/>
        </p:nvSpPr>
        <p:spPr>
          <a:xfrm>
            <a:off x="4253163" y="373019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3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CFAFEE7-E4C8-4E27-8AA7-0782A74E0FC9}"/>
              </a:ext>
            </a:extLst>
          </p:cNvPr>
          <p:cNvGraphicFramePr/>
          <p:nvPr>
            <p:extLst>
              <p:ext uri="{D42A27DB-BD31-4B8C-83A1-F6EECF244321}">
                <p14:modId xmlns:p14="http://schemas.microsoft.com/office/powerpoint/2010/main" val="3319794667"/>
              </p:ext>
            </p:extLst>
          </p:nvPr>
        </p:nvGraphicFramePr>
        <p:xfrm>
          <a:off x="1573961" y="2211710"/>
          <a:ext cx="5973875" cy="14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Objectives and goals</a:t>
            </a:r>
            <a:endParaRPr lang="en-GB" sz="2000" b="1" dirty="0">
              <a:solidFill>
                <a:srgbClr val="FF339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6624C1E-7B3D-4648-9A57-5913389F82A1}"/>
              </a:ext>
            </a:extLst>
          </p:cNvPr>
          <p:cNvSpPr txBox="1"/>
          <p:nvPr/>
        </p:nvSpPr>
        <p:spPr>
          <a:xfrm>
            <a:off x="1547664" y="1773365"/>
            <a:ext cx="4572000" cy="276999"/>
          </a:xfrm>
          <a:prstGeom prst="rect">
            <a:avLst/>
          </a:prstGeom>
          <a:noFill/>
        </p:spPr>
        <p:txBody>
          <a:bodyPr wrap="square">
            <a:spAutoFit/>
          </a:bodyPr>
          <a:lstStyle/>
          <a:p>
            <a:pPr marL="82296" indent="0">
              <a:buFontTx/>
              <a:buNone/>
              <a:defRPr/>
            </a:pPr>
            <a:r>
              <a:rPr lang="en-GB" sz="1200" dirty="0">
                <a:solidFill>
                  <a:srgbClr val="00B0F0"/>
                </a:solidFill>
                <a:latin typeface="Arial Rounded MT Bold" panose="020F0704030504030204" pitchFamily="34" charset="0"/>
              </a:rPr>
              <a:t>At the end of this course you will be able to:</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365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904797"/>
            <a:ext cx="6207782" cy="2492990"/>
          </a:xfrm>
          <a:prstGeom prst="rect">
            <a:avLst/>
          </a:prstGeom>
          <a:noFill/>
        </p:spPr>
        <p:txBody>
          <a:bodyPr wrap="square" rtlCol="0">
            <a:spAutoFit/>
          </a:bodyPr>
          <a:lstStyle/>
          <a:p>
            <a:pPr>
              <a:defRPr/>
            </a:pPr>
            <a:r>
              <a:rPr lang="en-GB" altLang="es-ES" sz="1200" b="1" i="1" dirty="0"/>
              <a:t>Links that do not change </a:t>
            </a:r>
            <a:r>
              <a:rPr lang="en-GB" altLang="es-ES" sz="1200" b="1" i="1" dirty="0" err="1"/>
              <a:t>color</a:t>
            </a:r>
            <a:r>
              <a:rPr lang="en-GB" altLang="es-ES" sz="1200" b="1" i="1" dirty="0"/>
              <a:t> after being visited: </a:t>
            </a:r>
            <a:r>
              <a:rPr lang="en-GB" altLang="es-ES" sz="1200" b="1" i="1" dirty="0">
                <a:solidFill>
                  <a:schemeClr val="accent4">
                    <a:lumMod val="75000"/>
                  </a:schemeClr>
                </a:solidFill>
              </a:rPr>
              <a:t>LEVEL 3</a:t>
            </a:r>
          </a:p>
          <a:p>
            <a:pPr>
              <a:defRPr/>
            </a:pPr>
            <a:endParaRPr lang="en-GB" altLang="es-ES" sz="1200" b="1" dirty="0"/>
          </a:p>
          <a:p>
            <a:pPr>
              <a:defRPr/>
            </a:pPr>
            <a:r>
              <a:rPr lang="en-GB" altLang="es-ES" sz="1200" b="1" dirty="0"/>
              <a:t>In 74% of sites the link changes </a:t>
            </a:r>
            <a:r>
              <a:rPr lang="en-GB" altLang="es-ES" sz="1200" b="1" dirty="0" err="1"/>
              <a:t>color</a:t>
            </a:r>
            <a:r>
              <a:rPr lang="en-GB" altLang="es-ES" sz="1200" b="1" dirty="0"/>
              <a:t>, which is why the user expects this </a:t>
            </a:r>
            <a:br>
              <a:rPr lang="en-GB" altLang="es-ES" sz="1200" b="1" dirty="0"/>
            </a:br>
            <a:r>
              <a:rPr lang="en-GB" altLang="es-ES" sz="1200" b="1" dirty="0"/>
              <a:t>convention.</a:t>
            </a:r>
          </a:p>
          <a:p>
            <a:pPr>
              <a:defRPr/>
            </a:pPr>
            <a:r>
              <a:rPr lang="en-GB" altLang="es-ES" sz="1200" b="1" dirty="0"/>
              <a:t>If this does not happen, the user does not understand where he is on the site and </a:t>
            </a:r>
            <a:br>
              <a:rPr lang="en-GB" altLang="es-ES" sz="1200" b="1" dirty="0"/>
            </a:br>
            <a:r>
              <a:rPr lang="en-GB" altLang="es-ES" sz="1200" b="1" dirty="0"/>
              <a:t>the other choices available.</a:t>
            </a:r>
          </a:p>
          <a:p>
            <a:pPr>
              <a:defRPr/>
            </a:pPr>
            <a:endParaRPr lang="en-GB" altLang="es-ES" sz="1200" b="1" dirty="0"/>
          </a:p>
          <a:p>
            <a:pPr>
              <a:defRPr/>
            </a:pPr>
            <a:r>
              <a:rPr lang="en-GB" altLang="es-ES" sz="1200" b="1" dirty="0"/>
              <a:t>However, there is an exception to links that do not change </a:t>
            </a:r>
            <a:r>
              <a:rPr lang="en-GB" altLang="es-ES" sz="1200" b="1" dirty="0" err="1"/>
              <a:t>color</a:t>
            </a:r>
            <a:r>
              <a:rPr lang="en-GB" altLang="es-ES" sz="1200" b="1" dirty="0"/>
              <a:t>: ACTIVE LINKS,    these they do not change </a:t>
            </a:r>
            <a:r>
              <a:rPr lang="en-GB" altLang="es-ES" sz="1200" b="1" dirty="0" err="1"/>
              <a:t>color</a:t>
            </a:r>
            <a:r>
              <a:rPr lang="en-GB" altLang="es-ES" sz="1200" b="1" dirty="0"/>
              <a:t> when the same action linked to the link can be        repeated  several times.</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9759F35-1D29-4395-9D1A-8DDDD996A6D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1743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960" y="12155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640546" y="1729037"/>
            <a:ext cx="6207782" cy="1200329"/>
          </a:xfrm>
          <a:prstGeom prst="rect">
            <a:avLst/>
          </a:prstGeom>
          <a:noFill/>
        </p:spPr>
        <p:txBody>
          <a:bodyPr wrap="square" rtlCol="0">
            <a:spAutoFit/>
          </a:bodyPr>
          <a:lstStyle/>
          <a:p>
            <a:pPr>
              <a:defRPr/>
            </a:pPr>
            <a:r>
              <a:rPr lang="en-GB" altLang="es-ES" sz="1200" b="1" dirty="0"/>
              <a:t>'Back' button that does not work: </a:t>
            </a:r>
            <a:r>
              <a:rPr lang="en-GB" altLang="es-ES" sz="1200" b="1" dirty="0">
                <a:solidFill>
                  <a:schemeClr val="accent4">
                    <a:lumMod val="75000"/>
                  </a:schemeClr>
                </a:solidFill>
              </a:rPr>
              <a:t>LEVEL 3</a:t>
            </a:r>
          </a:p>
          <a:p>
            <a:pPr>
              <a:defRPr/>
            </a:pPr>
            <a:endParaRPr lang="en-GB" altLang="es-ES" sz="1200" b="1" dirty="0"/>
          </a:p>
          <a:p>
            <a:pPr>
              <a:defRPr/>
            </a:pPr>
            <a:r>
              <a:rPr lang="en-GB" altLang="es-ES" sz="1200" b="1" dirty="0"/>
              <a:t>The 'back' button is the second function used in browsing</a:t>
            </a:r>
          </a:p>
          <a:p>
            <a:pPr>
              <a:defRPr/>
            </a:pPr>
            <a:r>
              <a:rPr lang="en-GB" altLang="es-ES" sz="1200" b="1" dirty="0"/>
              <a:t>web site (the first is the links).</a:t>
            </a:r>
          </a:p>
          <a:p>
            <a:pPr>
              <a:defRPr/>
            </a:pPr>
            <a:endParaRPr lang="en-GB" altLang="es-ES" sz="1200" b="1" dirty="0"/>
          </a:p>
          <a:p>
            <a:pPr>
              <a:defRPr/>
            </a:pPr>
            <a:r>
              <a:rPr lang="en-GB" altLang="es-ES" sz="1200" b="1" dirty="0">
                <a:solidFill>
                  <a:srgbClr val="00B0F0"/>
                </a:solidFill>
              </a:rPr>
              <a:t>Advantages: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C68273B-755F-45D2-B7C4-9694F9ABAD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7521D050-30AB-421D-9B62-DEB4D6574FAB}"/>
              </a:ext>
            </a:extLst>
          </p:cNvPr>
          <p:cNvGraphicFramePr/>
          <p:nvPr>
            <p:extLst>
              <p:ext uri="{D42A27DB-BD31-4B8C-83A1-F6EECF244321}">
                <p14:modId xmlns:p14="http://schemas.microsoft.com/office/powerpoint/2010/main" val="2889848598"/>
              </p:ext>
            </p:extLst>
          </p:nvPr>
        </p:nvGraphicFramePr>
        <p:xfrm>
          <a:off x="1674960" y="2969141"/>
          <a:ext cx="5750119" cy="138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3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677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995584"/>
            <a:ext cx="6207782" cy="1969770"/>
          </a:xfrm>
          <a:prstGeom prst="rect">
            <a:avLst/>
          </a:prstGeom>
          <a:noFill/>
        </p:spPr>
        <p:txBody>
          <a:bodyPr wrap="square" rtlCol="0">
            <a:spAutoFit/>
          </a:bodyPr>
          <a:lstStyle/>
          <a:p>
            <a:pPr>
              <a:defRPr/>
            </a:pPr>
            <a:r>
              <a:rPr lang="en-GB" altLang="es-ES" sz="1200" b="1" dirty="0">
                <a:solidFill>
                  <a:srgbClr val="FF3399"/>
                </a:solidFill>
              </a:rPr>
              <a:t>Fitts's law: pointing and clicking an object on a screen</a:t>
            </a:r>
          </a:p>
          <a:p>
            <a:pPr>
              <a:defRPr/>
            </a:pPr>
            <a:endParaRPr lang="en-GB" altLang="es-ES" sz="1200" b="1" dirty="0"/>
          </a:p>
          <a:p>
            <a:pPr>
              <a:defRPr/>
            </a:pPr>
            <a:r>
              <a:rPr lang="en-GB" altLang="es-ES" sz="1200" b="1" dirty="0" err="1"/>
              <a:t>Fitts'</a:t>
            </a:r>
            <a:r>
              <a:rPr lang="en-GB" altLang="es-ES" sz="1200" b="1" dirty="0"/>
              <a:t> law says that the time it takes to reach a target (point on the screen) in a         targeting task depends on:</a:t>
            </a:r>
          </a:p>
          <a:p>
            <a:pPr>
              <a:defRPr/>
            </a:pPr>
            <a:endParaRPr lang="en-GB" altLang="es-ES" sz="1200" b="1" dirty="0"/>
          </a:p>
          <a:p>
            <a:pPr>
              <a:defRPr/>
            </a:pPr>
            <a:r>
              <a:rPr lang="en-GB" altLang="es-ES" sz="1200" b="1" dirty="0">
                <a:solidFill>
                  <a:srgbClr val="00B0F0"/>
                </a:solidFill>
              </a:rPr>
              <a:t>- Distance of the object</a:t>
            </a:r>
          </a:p>
          <a:p>
            <a:pPr>
              <a:defRPr/>
            </a:pPr>
            <a:endParaRPr lang="en-GB" altLang="es-ES" sz="1200" b="1" dirty="0">
              <a:solidFill>
                <a:srgbClr val="00B0F0"/>
              </a:solidFill>
            </a:endParaRPr>
          </a:p>
          <a:p>
            <a:pPr>
              <a:defRPr/>
            </a:pPr>
            <a:r>
              <a:rPr lang="en-GB" altLang="es-ES" sz="1200" b="1" dirty="0">
                <a:solidFill>
                  <a:srgbClr val="00B0F0"/>
                </a:solidFill>
              </a:rPr>
              <a:t>- Dimensions of the object</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7805710-5E57-4548-BC8A-ABB29D4F257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0175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980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49995" y="2012475"/>
            <a:ext cx="6207782" cy="2677656"/>
          </a:xfrm>
          <a:prstGeom prst="rect">
            <a:avLst/>
          </a:prstGeom>
          <a:noFill/>
        </p:spPr>
        <p:txBody>
          <a:bodyPr wrap="square" rtlCol="0">
            <a:spAutoFit/>
          </a:bodyPr>
          <a:lstStyle/>
          <a:p>
            <a:pPr>
              <a:defRPr/>
            </a:pPr>
            <a:r>
              <a:rPr lang="en-GB" altLang="es-ES" sz="1200" i="1" dirty="0">
                <a:latin typeface="Arial Rounded MT Bold" panose="020F0704030504030204" pitchFamily="34" charset="0"/>
              </a:rPr>
              <a:t>Open new browser windows: </a:t>
            </a:r>
            <a:r>
              <a:rPr lang="en-GB" altLang="es-ES" sz="1200" i="1" dirty="0">
                <a:solidFill>
                  <a:schemeClr val="accent4">
                    <a:lumMod val="75000"/>
                  </a:schemeClr>
                </a:solidFill>
                <a:latin typeface="Arial Rounded MT Bold" panose="020F0704030504030204" pitchFamily="34" charset="0"/>
              </a:rPr>
              <a:t>LEVEL 3</a:t>
            </a:r>
          </a:p>
          <a:p>
            <a:pPr>
              <a:defRPr/>
            </a:pPr>
            <a:endParaRPr lang="en-GB" altLang="es-ES" sz="1200" i="1" dirty="0">
              <a:latin typeface="Arial Rounded MT Bold" panose="020F0704030504030204" pitchFamily="34" charset="0"/>
            </a:endParaRPr>
          </a:p>
          <a:p>
            <a:pPr>
              <a:defRPr/>
            </a:pPr>
            <a:r>
              <a:rPr lang="en-GB" altLang="es-ES" sz="1200" dirty="0">
                <a:latin typeface="Arial Rounded MT Bold" panose="020F0704030504030204" pitchFamily="34" charset="0"/>
              </a:rPr>
              <a:t>By clicking a link or a button a user expects a new page take the place of the           current one. </a:t>
            </a:r>
          </a:p>
          <a:p>
            <a:pPr>
              <a:defRPr/>
            </a:pPr>
            <a:br>
              <a:rPr lang="en-GB" altLang="es-ES" sz="1200" dirty="0">
                <a:latin typeface="Arial Rounded MT Bold" panose="020F0704030504030204" pitchFamily="34" charset="0"/>
              </a:rPr>
            </a:br>
            <a:r>
              <a:rPr lang="en-GB" altLang="es-ES" sz="1200" dirty="0">
                <a:latin typeface="Arial Rounded MT Bold" panose="020F0704030504030204" pitchFamily="34" charset="0"/>
              </a:rPr>
              <a:t>To cancel this action, the user expects to having to click 'back'.</a:t>
            </a:r>
          </a:p>
          <a:p>
            <a:pPr>
              <a:defRPr/>
            </a:pPr>
            <a:r>
              <a:rPr lang="en-GB" altLang="es-ES" sz="1200" dirty="0">
                <a:latin typeface="Arial Rounded MT Bold" panose="020F0704030504030204" pitchFamily="34" charset="0"/>
              </a:rPr>
              <a:t>Unsolicited windows pollute the SPACE - SCREEN. Furthermore, a user may not     always find a button to close these windows.</a:t>
            </a:r>
          </a:p>
          <a:p>
            <a:pPr>
              <a:defRPr/>
            </a:pPr>
            <a:endParaRPr lang="en-GB" altLang="es-ES" sz="1200" dirty="0">
              <a:latin typeface="Arial Rounded MT Bold" panose="020F0704030504030204" pitchFamily="34" charset="0"/>
            </a:endParaRPr>
          </a:p>
          <a:p>
            <a:pPr>
              <a:defRPr/>
            </a:pPr>
            <a:r>
              <a:rPr lang="en-GB" altLang="es-ES" sz="1200" dirty="0">
                <a:solidFill>
                  <a:srgbClr val="00B0F0"/>
                </a:solidFill>
                <a:latin typeface="Arial Rounded MT Bold" panose="020F0704030504030204" pitchFamily="34" charset="0"/>
              </a:rPr>
              <a:t>REMEMBER</a:t>
            </a:r>
            <a:r>
              <a:rPr lang="en-GB" altLang="es-ES" sz="1200" dirty="0">
                <a:latin typeface="Arial Rounded MT Bold" panose="020F0704030504030204" pitchFamily="34" charset="0"/>
              </a:rPr>
              <a:t>: the user who wants more windows is an expert and therefore knows how to open them.  </a:t>
            </a:r>
          </a:p>
          <a:p>
            <a:pPr>
              <a:defRPr/>
            </a:pPr>
            <a:r>
              <a:rPr lang="it-IT" altLang="es-ES" sz="1200" b="1" dirty="0"/>
              <a:t>  </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9F36DD1-0866-419E-86A9-8E10BE6180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40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238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47664" y="1620546"/>
            <a:ext cx="6207782" cy="646331"/>
          </a:xfrm>
          <a:prstGeom prst="rect">
            <a:avLst/>
          </a:prstGeom>
          <a:noFill/>
        </p:spPr>
        <p:txBody>
          <a:bodyPr wrap="square" rtlCol="0">
            <a:spAutoFit/>
          </a:bodyPr>
          <a:lstStyle/>
          <a:p>
            <a:pPr>
              <a:defRPr/>
            </a:pPr>
            <a:r>
              <a:rPr lang="en-GB" altLang="es-ES" sz="1200" b="1" i="1" dirty="0"/>
              <a:t>Open new browser windows: </a:t>
            </a:r>
            <a:r>
              <a:rPr lang="en-GB" altLang="es-ES" sz="1200" b="1" i="1" dirty="0">
                <a:solidFill>
                  <a:schemeClr val="accent4">
                    <a:lumMod val="75000"/>
                  </a:schemeClr>
                </a:solidFill>
              </a:rPr>
              <a:t>LEVEL 3</a:t>
            </a:r>
          </a:p>
          <a:p>
            <a:pPr>
              <a:defRPr/>
            </a:pPr>
            <a:endParaRPr lang="it-IT" altLang="es-ES" sz="1200" b="1" i="1" dirty="0">
              <a:solidFill>
                <a:schemeClr val="accent4">
                  <a:lumMod val="75000"/>
                </a:schemeClr>
              </a:solidFill>
            </a:endParaRPr>
          </a:p>
          <a:p>
            <a:pPr>
              <a:defRPr/>
            </a:pPr>
            <a:r>
              <a:rPr lang="en-GB" altLang="es-ES" sz="1200" b="1" i="1" dirty="0">
                <a:solidFill>
                  <a:srgbClr val="FF3399"/>
                </a:solidFill>
              </a:rPr>
              <a:t>HARMFUL EFFECTS: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B8C1834-9403-407B-AB41-3F8AE580A4A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6D7CBE55-D301-43DA-A45C-30130B34F120}"/>
              </a:ext>
            </a:extLst>
          </p:cNvPr>
          <p:cNvGraphicFramePr/>
          <p:nvPr>
            <p:extLst>
              <p:ext uri="{D42A27DB-BD31-4B8C-83A1-F6EECF244321}">
                <p14:modId xmlns:p14="http://schemas.microsoft.com/office/powerpoint/2010/main" val="2643428751"/>
              </p:ext>
            </p:extLst>
          </p:nvPr>
        </p:nvGraphicFramePr>
        <p:xfrm>
          <a:off x="1610094" y="2283771"/>
          <a:ext cx="5914234" cy="204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04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9985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14509" y="1487023"/>
            <a:ext cx="6207782" cy="3108543"/>
          </a:xfrm>
          <a:prstGeom prst="rect">
            <a:avLst/>
          </a:prstGeom>
          <a:noFill/>
        </p:spPr>
        <p:txBody>
          <a:bodyPr wrap="square" rtlCol="0">
            <a:spAutoFit/>
          </a:bodyPr>
          <a:lstStyle/>
          <a:p>
            <a:pPr>
              <a:defRPr/>
            </a:pPr>
            <a:r>
              <a:rPr lang="en-GB" altLang="es-ES" sz="1300" b="1" i="1" dirty="0">
                <a:solidFill>
                  <a:srgbClr val="FF3399"/>
                </a:solidFill>
              </a:rPr>
              <a:t>Guidelines for opening non-web content</a:t>
            </a:r>
          </a:p>
          <a:p>
            <a:pPr>
              <a:defRPr/>
            </a:pPr>
            <a:endParaRPr lang="it-IT" altLang="es-ES" sz="1200" b="1" i="1" dirty="0">
              <a:solidFill>
                <a:srgbClr val="FF3399"/>
              </a:solidFill>
            </a:endParaRPr>
          </a:p>
          <a:p>
            <a:pPr>
              <a:defRPr/>
            </a:pPr>
            <a:r>
              <a:rPr lang="it-IT" altLang="es-ES" sz="1300" b="1" i="1" dirty="0"/>
              <a:t> </a:t>
            </a:r>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200" b="1" dirty="0"/>
          </a:p>
          <a:p>
            <a:pPr>
              <a:defRPr/>
            </a:pPr>
            <a:r>
              <a:rPr lang="en-GB" altLang="es-ES" sz="1200" b="1" dirty="0"/>
              <a:t>REMEMBER: one of the reasons for usability is to take into account the extreme     variety of skills and abilities of users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384006"/>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9" y="4687330"/>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24271C5-8BCD-44AD-8143-949FC96A82A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266D0588-091D-4BD5-96A2-ADA6D551F590}"/>
              </a:ext>
            </a:extLst>
          </p:cNvPr>
          <p:cNvGraphicFramePr/>
          <p:nvPr>
            <p:extLst>
              <p:ext uri="{D42A27DB-BD31-4B8C-83A1-F6EECF244321}">
                <p14:modId xmlns:p14="http://schemas.microsoft.com/office/powerpoint/2010/main" val="3404804518"/>
              </p:ext>
            </p:extLst>
          </p:nvPr>
        </p:nvGraphicFramePr>
        <p:xfrm>
          <a:off x="1414509" y="1851670"/>
          <a:ext cx="5540196" cy="2093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4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103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937753"/>
            <a:ext cx="6207782" cy="1938992"/>
          </a:xfrm>
          <a:prstGeom prst="rect">
            <a:avLst/>
          </a:prstGeom>
          <a:noFill/>
        </p:spPr>
        <p:txBody>
          <a:bodyPr wrap="square" rtlCol="0">
            <a:spAutoFit/>
          </a:bodyPr>
          <a:lstStyle/>
          <a:p>
            <a:pPr>
              <a:defRPr/>
            </a:pPr>
            <a:r>
              <a:rPr lang="en-GB" altLang="es-ES" sz="1200" b="1" i="1" dirty="0">
                <a:solidFill>
                  <a:srgbClr val="7030A0"/>
                </a:solidFill>
              </a:rPr>
              <a:t>POP UP windows: </a:t>
            </a:r>
            <a:r>
              <a:rPr lang="en-GB" altLang="es-ES" sz="1200" b="1" i="1" dirty="0">
                <a:solidFill>
                  <a:schemeClr val="accent4">
                    <a:lumMod val="75000"/>
                  </a:schemeClr>
                </a:solidFill>
              </a:rPr>
              <a:t>LEVEL 3</a:t>
            </a:r>
          </a:p>
          <a:p>
            <a:pPr>
              <a:defRPr/>
            </a:pPr>
            <a:r>
              <a:rPr lang="en-GB" altLang="es-ES" sz="1200" b="1" i="1" dirty="0"/>
              <a:t> </a:t>
            </a:r>
          </a:p>
          <a:p>
            <a:pPr>
              <a:defRPr/>
            </a:pPr>
            <a:r>
              <a:rPr lang="en-GB" altLang="es-ES" sz="1200" b="1" dirty="0"/>
              <a:t>Users are always annoyed by popups and tend to install software to block them.</a:t>
            </a:r>
          </a:p>
          <a:p>
            <a:pPr>
              <a:defRPr/>
            </a:pPr>
            <a:endParaRPr lang="en-GB" altLang="es-ES" sz="1200" b="1" dirty="0"/>
          </a:p>
          <a:p>
            <a:pPr>
              <a:defRPr/>
            </a:pPr>
            <a:r>
              <a:rPr lang="en-GB" altLang="es-ES" sz="1200" b="1" dirty="0"/>
              <a:t>Legitimate uses of pop ups are also misinterpreted as they have one dubious             reputation.</a:t>
            </a:r>
          </a:p>
          <a:p>
            <a:pPr>
              <a:defRPr/>
            </a:pPr>
            <a:endParaRPr lang="en-GB" altLang="es-ES" sz="1200" b="1" dirty="0"/>
          </a:p>
          <a:p>
            <a:pPr>
              <a:defRPr/>
            </a:pPr>
            <a:r>
              <a:rPr lang="en-GB" altLang="es-ES" sz="1200" b="1" dirty="0"/>
              <a:t>Pop ups are often used for porn or gambling sites.</a:t>
            </a:r>
          </a:p>
          <a:p>
            <a:pPr>
              <a:defRPr/>
            </a:pPr>
            <a:endParaRPr lang="en-GB" altLang="es-ES" sz="1200" b="1" dirty="0"/>
          </a:p>
          <a:p>
            <a:pPr>
              <a:defRPr/>
            </a:pPr>
            <a:r>
              <a:rPr lang="en-GB" altLang="es-ES" sz="1200" b="1" dirty="0"/>
              <a:t>Pop up: the most hated advertising technique.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704843-14A6-4CF5-A80E-06C0D8426F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5265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1832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48624" y="1904969"/>
            <a:ext cx="6207782" cy="1754326"/>
          </a:xfrm>
          <a:prstGeom prst="rect">
            <a:avLst/>
          </a:prstGeom>
          <a:noFill/>
        </p:spPr>
        <p:txBody>
          <a:bodyPr wrap="square" rtlCol="0">
            <a:spAutoFit/>
          </a:bodyPr>
          <a:lstStyle/>
          <a:p>
            <a:pPr>
              <a:defRPr/>
            </a:pPr>
            <a:r>
              <a:rPr lang="en-GB" altLang="es-ES" sz="1200" b="1" i="1" dirty="0">
                <a:solidFill>
                  <a:srgbClr val="0070C0"/>
                </a:solidFill>
              </a:rPr>
              <a:t>Parts of the interface that look like advertisements: </a:t>
            </a:r>
            <a:r>
              <a:rPr lang="en-GB" altLang="es-ES" sz="1200" b="1" i="1" dirty="0">
                <a:solidFill>
                  <a:schemeClr val="accent4">
                    <a:lumMod val="75000"/>
                  </a:schemeClr>
                </a:solidFill>
              </a:rPr>
              <a:t>LEVEL 3</a:t>
            </a:r>
          </a:p>
          <a:p>
            <a:pPr>
              <a:defRPr/>
            </a:pPr>
            <a:endParaRPr lang="en-GB" altLang="es-ES" sz="1200" b="1" i="1" dirty="0"/>
          </a:p>
          <a:p>
            <a:pPr>
              <a:defRPr/>
            </a:pPr>
            <a:r>
              <a:rPr lang="en-GB" altLang="es-ES" sz="1200" b="1" i="1" dirty="0"/>
              <a:t> </a:t>
            </a:r>
          </a:p>
          <a:p>
            <a:pPr>
              <a:defRPr/>
            </a:pPr>
            <a:r>
              <a:rPr lang="en-GB" altLang="es-ES" sz="1200" b="1" dirty="0"/>
              <a:t>The user tends to defend himself from unwanted information on the web as he is      often attacked by attempts to capture attention by distracting him from the goal.</a:t>
            </a:r>
          </a:p>
          <a:p>
            <a:pPr>
              <a:defRPr/>
            </a:pPr>
            <a:endParaRPr lang="en-GB" altLang="es-ES" sz="1200" b="1" dirty="0"/>
          </a:p>
          <a:p>
            <a:pPr>
              <a:defRPr/>
            </a:pPr>
            <a:endParaRPr lang="en-GB" altLang="es-ES" sz="1200" b="1" dirty="0"/>
          </a:p>
          <a:p>
            <a:pPr>
              <a:defRPr/>
            </a:pPr>
            <a:r>
              <a:rPr lang="en-GB" altLang="es-ES" sz="1200" b="1" dirty="0"/>
              <a:t>The user is 'blind to banners': the need not to be distracted by information              apparently irrelevant or advertising.</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12DA95-FB6A-4071-BDF0-4A33AB09907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790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7553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68109" y="1811170"/>
            <a:ext cx="6207782" cy="1569660"/>
          </a:xfrm>
          <a:prstGeom prst="rect">
            <a:avLst/>
          </a:prstGeom>
          <a:noFill/>
        </p:spPr>
        <p:txBody>
          <a:bodyPr wrap="square" rtlCol="0">
            <a:spAutoFit/>
          </a:bodyPr>
          <a:lstStyle/>
          <a:p>
            <a:pPr>
              <a:defRPr/>
            </a:pPr>
            <a:r>
              <a:rPr lang="en-GB" altLang="es-ES" sz="1200" b="1" i="1" dirty="0">
                <a:solidFill>
                  <a:srgbClr val="0070C0"/>
                </a:solidFill>
              </a:rPr>
              <a:t>Parts of the interface that look like advertisements: </a:t>
            </a:r>
            <a:r>
              <a:rPr lang="en-GB" altLang="es-ES" sz="1200" b="1" i="1" dirty="0">
                <a:solidFill>
                  <a:schemeClr val="accent4">
                    <a:lumMod val="75000"/>
                  </a:schemeClr>
                </a:solidFill>
              </a:rPr>
              <a:t>LEVEL 3</a:t>
            </a:r>
          </a:p>
          <a:p>
            <a:pPr>
              <a:defRPr/>
            </a:pPr>
            <a:r>
              <a:rPr lang="en-GB" altLang="es-ES" sz="1200" b="1" dirty="0"/>
              <a:t> </a:t>
            </a:r>
          </a:p>
          <a:p>
            <a:pPr>
              <a:defRPr/>
            </a:pPr>
            <a:r>
              <a:rPr lang="en-GB" altLang="es-ES" sz="1200" b="1" dirty="0"/>
              <a:t>The graphic boxes can easily be exchanged for advertising outside the site.</a:t>
            </a:r>
          </a:p>
          <a:p>
            <a:pPr>
              <a:defRPr/>
            </a:pPr>
            <a:endParaRPr lang="en-GB" altLang="es-ES" sz="1200" b="1" dirty="0"/>
          </a:p>
          <a:p>
            <a:pPr>
              <a:defRPr/>
            </a:pPr>
            <a:r>
              <a:rPr lang="en-GB" altLang="es-ES" sz="1200" b="1" dirty="0"/>
              <a:t>EXPERT ADVICE: use simple text links on your site, these attract more than             graphic elements because they are contextualized and give an impression</a:t>
            </a:r>
          </a:p>
          <a:p>
            <a:pPr>
              <a:defRPr/>
            </a:pPr>
            <a:r>
              <a:rPr lang="en-GB" altLang="es-ES" sz="1200" b="1" dirty="0"/>
              <a:t>of credibility.</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180CB5-357E-4C1D-94C5-20CA5FF741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8137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2470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863864"/>
            <a:ext cx="6207782" cy="1415772"/>
          </a:xfrm>
          <a:prstGeom prst="rect">
            <a:avLst/>
          </a:prstGeom>
          <a:noFill/>
        </p:spPr>
        <p:txBody>
          <a:bodyPr wrap="square" rtlCol="0">
            <a:spAutoFit/>
          </a:bodyPr>
          <a:lstStyle/>
          <a:p>
            <a:pPr>
              <a:defRPr/>
            </a:pPr>
            <a:r>
              <a:rPr lang="en-GB" altLang="es-ES" sz="1200" b="1" i="1" dirty="0">
                <a:solidFill>
                  <a:srgbClr val="FFC000"/>
                </a:solidFill>
              </a:rPr>
              <a:t>Violation of web conventions: </a:t>
            </a:r>
            <a:r>
              <a:rPr lang="en-GB" altLang="es-ES" sz="1200" b="1" i="1" dirty="0">
                <a:solidFill>
                  <a:schemeClr val="accent4">
                    <a:lumMod val="75000"/>
                  </a:schemeClr>
                </a:solidFill>
              </a:rPr>
              <a:t>LEVEL 3</a:t>
            </a:r>
          </a:p>
          <a:p>
            <a:pPr>
              <a:defRPr/>
            </a:pPr>
            <a:r>
              <a:rPr lang="it-IT" altLang="es-ES" sz="1300" b="1" i="1" dirty="0"/>
              <a:t> </a:t>
            </a:r>
            <a:endParaRPr lang="it-IT" altLang="es-ES" sz="1200" b="1" i="1" dirty="0"/>
          </a:p>
          <a:p>
            <a:pPr>
              <a:defRPr/>
            </a:pPr>
            <a:r>
              <a:rPr lang="en-GB" altLang="es-ES" sz="1200" b="1" dirty="0"/>
              <a:t>Users apply to a site the operating expectations they have developed by visiting     other sites.</a:t>
            </a:r>
          </a:p>
          <a:p>
            <a:pPr>
              <a:defRPr/>
            </a:pPr>
            <a:endParaRPr lang="en-GB" altLang="es-ES" sz="1200" b="1" dirty="0"/>
          </a:p>
          <a:p>
            <a:pPr>
              <a:defRPr/>
            </a:pPr>
            <a:endParaRPr lang="en-GB" altLang="es-ES" sz="1200" b="1" dirty="0"/>
          </a:p>
          <a:p>
            <a:pPr>
              <a:defRPr/>
            </a:pPr>
            <a:r>
              <a:rPr lang="en-GB" altLang="es-ES" sz="1200" b="1" dirty="0"/>
              <a:t>On average, you have 1 minute and 49 seconds to convince a user to use our site</a:t>
            </a:r>
            <a:r>
              <a:rPr lang="it-IT"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C7354A3-9D59-4307-A609-F2544777947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579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588" y="1257873"/>
            <a:ext cx="5765655" cy="333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err="1">
                <a:solidFill>
                  <a:schemeClr val="tx1"/>
                </a:solidFill>
              </a:rPr>
              <a:t>What</a:t>
            </a:r>
            <a:r>
              <a:rPr lang="it-IT" altLang="ko-KR" sz="1200" b="1" dirty="0">
                <a:solidFill>
                  <a:schemeClr val="tx1"/>
                </a:solidFill>
              </a:rPr>
              <a:t> are the </a:t>
            </a:r>
            <a:r>
              <a:rPr lang="it-IT" altLang="ko-KR" sz="1200" b="1" dirty="0" err="1">
                <a:solidFill>
                  <a:schemeClr val="tx1"/>
                </a:solidFill>
              </a:rPr>
              <a:t>prerequisites</a:t>
            </a:r>
            <a:r>
              <a:rPr lang="it-IT" altLang="ko-KR" sz="1200" b="1" dirty="0">
                <a:solidFill>
                  <a:schemeClr val="tx1"/>
                </a:solidFill>
              </a:rPr>
              <a:t> for </a:t>
            </a:r>
            <a:r>
              <a:rPr lang="it-IT" altLang="ko-KR" sz="1200" b="1" dirty="0" err="1">
                <a:solidFill>
                  <a:schemeClr val="tx1"/>
                </a:solidFill>
              </a:rPr>
              <a:t>usable</a:t>
            </a:r>
            <a:r>
              <a:rPr lang="it-IT" altLang="ko-KR" sz="1200" b="1" dirty="0">
                <a:solidFill>
                  <a:schemeClr val="tx1"/>
                </a:solidFill>
              </a:rPr>
              <a:t> websites?</a:t>
            </a:r>
            <a:endParaRPr lang="ko-KR" altLang="en-US" sz="1200" b="1" dirty="0">
              <a:solidFill>
                <a:schemeClr val="tx1"/>
              </a:solidFill>
            </a:endParaRPr>
          </a:p>
        </p:txBody>
      </p:sp>
      <p:sp>
        <p:nvSpPr>
          <p:cNvPr id="6" name="TextBox 5"/>
          <p:cNvSpPr txBox="1"/>
          <p:nvPr/>
        </p:nvSpPr>
        <p:spPr>
          <a:xfrm>
            <a:off x="1837453" y="3770768"/>
            <a:ext cx="5068570" cy="646331"/>
          </a:xfrm>
          <a:prstGeom prst="rect">
            <a:avLst/>
          </a:prstGeom>
          <a:noFill/>
        </p:spPr>
        <p:txBody>
          <a:bodyPr wrap="square" rtlCol="0">
            <a:spAutoFit/>
          </a:bodyPr>
          <a:lstStyle/>
          <a:p>
            <a:pPr>
              <a:defRPr/>
            </a:pPr>
            <a:endParaRPr lang="en-GB" altLang="es-ES" sz="1200" b="1" dirty="0"/>
          </a:p>
          <a:p>
            <a:pPr>
              <a:defRPr/>
            </a:pPr>
            <a:r>
              <a:rPr lang="en-GB" altLang="es-ES" sz="1200" b="1" dirty="0"/>
              <a:t>The user is impatient, he remains about 27 seconds on a short web page convincing.</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A4F76D4-5A10-412B-A4DF-AB199BB7CB8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FB647304-3EE8-4905-B616-955D8F7C75DF}"/>
              </a:ext>
            </a:extLst>
          </p:cNvPr>
          <p:cNvGraphicFramePr/>
          <p:nvPr>
            <p:extLst>
              <p:ext uri="{D42A27DB-BD31-4B8C-83A1-F6EECF244321}">
                <p14:modId xmlns:p14="http://schemas.microsoft.com/office/powerpoint/2010/main" val="631749333"/>
              </p:ext>
            </p:extLst>
          </p:nvPr>
        </p:nvGraphicFramePr>
        <p:xfrm>
          <a:off x="1762131" y="1901771"/>
          <a:ext cx="516632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reccia giù 1">
            <a:extLst>
              <a:ext uri="{FF2B5EF4-FFF2-40B4-BE49-F238E27FC236}">
                <a16:creationId xmlns:a16="http://schemas.microsoft.com/office/drawing/2014/main" id="{2D420B61-F9FA-430E-BB98-E6E6609A72A2}"/>
              </a:ext>
            </a:extLst>
          </p:cNvPr>
          <p:cNvSpPr/>
          <p:nvPr/>
        </p:nvSpPr>
        <p:spPr>
          <a:xfrm>
            <a:off x="4195933" y="348273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957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68109" y="1815016"/>
            <a:ext cx="6207782" cy="2492990"/>
          </a:xfrm>
          <a:prstGeom prst="rect">
            <a:avLst/>
          </a:prstGeom>
          <a:noFill/>
        </p:spPr>
        <p:txBody>
          <a:bodyPr wrap="square" rtlCol="0">
            <a:spAutoFit/>
          </a:bodyPr>
          <a:lstStyle/>
          <a:p>
            <a:pPr>
              <a:defRPr/>
            </a:pPr>
            <a:r>
              <a:rPr lang="en-GB" altLang="es-ES" sz="1200" b="1" i="1" dirty="0">
                <a:solidFill>
                  <a:srgbClr val="00B050"/>
                </a:solidFill>
              </a:rPr>
              <a:t>Faint content and free sensationalism</a:t>
            </a:r>
            <a:r>
              <a:rPr lang="en-GB" altLang="es-ES" sz="1200" b="1" i="1" dirty="0"/>
              <a:t>: </a:t>
            </a:r>
            <a:r>
              <a:rPr lang="en-GB" altLang="es-ES" sz="1200" b="1" i="1" dirty="0">
                <a:solidFill>
                  <a:schemeClr val="accent4">
                    <a:lumMod val="75000"/>
                  </a:schemeClr>
                </a:solidFill>
              </a:rPr>
              <a:t>LEVEL 3</a:t>
            </a:r>
          </a:p>
          <a:p>
            <a:pPr>
              <a:defRPr/>
            </a:pPr>
            <a:endParaRPr lang="en-GB" altLang="es-ES" sz="1200" b="1" i="1" dirty="0"/>
          </a:p>
          <a:p>
            <a:pPr>
              <a:defRPr/>
            </a:pPr>
            <a:r>
              <a:rPr lang="en-GB" altLang="es-ES" sz="1200" b="1" i="1" dirty="0"/>
              <a:t> </a:t>
            </a:r>
          </a:p>
          <a:p>
            <a:pPr>
              <a:defRPr/>
            </a:pPr>
            <a:r>
              <a:rPr lang="en-GB" altLang="es-ES" sz="1200" b="1" dirty="0"/>
              <a:t>Many companies on their sites tend not to speak clearly and simply. This is a problem with users, almost all of them impatient, as they spend little time on each page.</a:t>
            </a:r>
          </a:p>
          <a:p>
            <a:pPr>
              <a:defRPr/>
            </a:pPr>
            <a:endParaRPr lang="en-GB" altLang="es-ES" sz="1200" b="1" dirty="0"/>
          </a:p>
          <a:p>
            <a:pPr>
              <a:defRPr/>
            </a:pPr>
            <a:r>
              <a:rPr lang="en-GB" altLang="es-ES" sz="1200" b="1" dirty="0"/>
              <a:t>How to make a site more visible by search engines?</a:t>
            </a:r>
          </a:p>
          <a:p>
            <a:pPr>
              <a:defRPr/>
            </a:pPr>
            <a:endParaRPr lang="en-GB" altLang="es-ES" sz="1200" b="1" dirty="0"/>
          </a:p>
          <a:p>
            <a:pPr>
              <a:defRPr/>
            </a:pPr>
            <a:endParaRPr lang="en-GB" altLang="es-ES" sz="1200" b="1" dirty="0"/>
          </a:p>
          <a:p>
            <a:pPr>
              <a:defRPr/>
            </a:pPr>
            <a:endParaRPr lang="en-GB" altLang="es-ES" sz="1200" b="1" dirty="0"/>
          </a:p>
          <a:p>
            <a:pPr>
              <a:defRPr/>
            </a:pPr>
            <a:r>
              <a:rPr lang="en-GB" altLang="es-ES" sz="1200" b="1" dirty="0"/>
              <a:t>SEO (Search Engine Optimization): clear and simple words, therefore more</a:t>
            </a:r>
          </a:p>
          <a:p>
            <a:pPr>
              <a:defRPr/>
            </a:pPr>
            <a:r>
              <a:rPr lang="en-GB" altLang="es-ES" sz="1200" b="1" dirty="0"/>
              <a:t>specific is a better text will be the position in the search engines.</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F45679E2-B147-4E79-9B02-BADB24F5105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4E183E8-58DA-4A0D-8A67-383F4F9513A4}"/>
              </a:ext>
            </a:extLst>
          </p:cNvPr>
          <p:cNvSpPr/>
          <p:nvPr/>
        </p:nvSpPr>
        <p:spPr>
          <a:xfrm>
            <a:off x="4286173" y="329183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789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7575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36098" y="1873507"/>
            <a:ext cx="6480720" cy="1938992"/>
          </a:xfrm>
          <a:prstGeom prst="rect">
            <a:avLst/>
          </a:prstGeom>
          <a:noFill/>
        </p:spPr>
        <p:txBody>
          <a:bodyPr wrap="square" rtlCol="0">
            <a:spAutoFit/>
          </a:bodyPr>
          <a:lstStyle/>
          <a:p>
            <a:pPr>
              <a:defRPr/>
            </a:pPr>
            <a:r>
              <a:rPr lang="en-GB" altLang="es-ES" sz="1200" b="1" i="1" dirty="0">
                <a:solidFill>
                  <a:srgbClr val="00B0F0"/>
                </a:solidFill>
              </a:rPr>
              <a:t>Rich content and free sensationalism: </a:t>
            </a:r>
            <a:r>
              <a:rPr lang="en-GB" altLang="es-ES" sz="1200" b="1" i="1" dirty="0">
                <a:solidFill>
                  <a:schemeClr val="accent4">
                    <a:lumMod val="75000"/>
                  </a:schemeClr>
                </a:solidFill>
              </a:rPr>
              <a:t>LEVEL 3</a:t>
            </a:r>
          </a:p>
          <a:p>
            <a:pPr>
              <a:defRPr/>
            </a:pPr>
            <a:endParaRPr lang="en-GB" altLang="es-ES" sz="1200" b="1" dirty="0"/>
          </a:p>
          <a:p>
            <a:pPr>
              <a:defRPr/>
            </a:pPr>
            <a:endParaRPr lang="en-GB" altLang="es-ES" sz="1200" b="1" dirty="0"/>
          </a:p>
          <a:p>
            <a:pPr>
              <a:defRPr/>
            </a:pPr>
            <a:r>
              <a:rPr lang="en-GB" altLang="es-ES" sz="1200" b="1" dirty="0"/>
              <a:t>In terms of information foraging: large blocks of text take the user away from the site,         the user would have to struggle too much to achieve the goal.</a:t>
            </a:r>
          </a:p>
          <a:p>
            <a:pPr>
              <a:defRPr/>
            </a:pPr>
            <a:endParaRPr lang="en-GB" altLang="es-ES" sz="1200" b="1" dirty="0"/>
          </a:p>
          <a:p>
            <a:pPr>
              <a:defRPr/>
            </a:pPr>
            <a:endParaRPr lang="en-GB" altLang="es-ES" sz="1200" b="1" dirty="0"/>
          </a:p>
          <a:p>
            <a:pPr>
              <a:defRPr/>
            </a:pPr>
            <a:r>
              <a:rPr lang="en-GB" altLang="es-ES" sz="1200" b="1" dirty="0"/>
              <a:t>What should web texts be like?</a:t>
            </a:r>
          </a:p>
          <a:p>
            <a:pPr>
              <a:defRPr/>
            </a:pPr>
            <a:endParaRPr lang="en-GB" altLang="es-ES" sz="1200" b="1" dirty="0"/>
          </a:p>
          <a:p>
            <a:pPr>
              <a:defRPr/>
            </a:pPr>
            <a:r>
              <a:rPr lang="en-GB" altLang="es-ES" sz="1200" b="1" dirty="0"/>
              <a:t>They should be: short, approachable, written to be scanned rather than read.</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6D5281-EFED-4302-AAD7-B7DC259AF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789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1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17177" y="1957991"/>
            <a:ext cx="6480720" cy="1938992"/>
          </a:xfrm>
          <a:prstGeom prst="rect">
            <a:avLst/>
          </a:prstGeom>
          <a:noFill/>
        </p:spPr>
        <p:txBody>
          <a:bodyPr wrap="square" rtlCol="0">
            <a:spAutoFit/>
          </a:bodyPr>
          <a:lstStyle/>
          <a:p>
            <a:pPr>
              <a:defRPr/>
            </a:pPr>
            <a:r>
              <a:rPr lang="en-GB" altLang="es-ES" sz="1200" b="1" i="1" dirty="0">
                <a:solidFill>
                  <a:srgbClr val="FF3399"/>
                </a:solidFill>
              </a:rPr>
              <a:t>Technological evolution and the impact on usability</a:t>
            </a:r>
          </a:p>
          <a:p>
            <a:pPr>
              <a:defRPr/>
            </a:pPr>
            <a:endParaRPr lang="en-GB" altLang="es-ES" sz="1200" b="1" dirty="0"/>
          </a:p>
          <a:p>
            <a:pPr>
              <a:defRPr/>
            </a:pPr>
            <a:endParaRPr lang="en-GB" altLang="es-ES" sz="1200" b="1" dirty="0"/>
          </a:p>
          <a:p>
            <a:pPr>
              <a:defRPr/>
            </a:pPr>
            <a:r>
              <a:rPr lang="en-GB" altLang="es-ES" sz="1200" b="1" dirty="0"/>
              <a:t>Although the web has radically changed since 1990, usability guidelines have               remained stable.</a:t>
            </a:r>
          </a:p>
          <a:p>
            <a:pPr>
              <a:defRPr/>
            </a:pPr>
            <a:endParaRPr lang="en-GB" altLang="es-ES" sz="1200" b="1" dirty="0"/>
          </a:p>
          <a:p>
            <a:pPr>
              <a:defRPr/>
            </a:pPr>
            <a:r>
              <a:rPr lang="en-GB" altLang="es-ES" sz="1200" b="1" dirty="0"/>
              <a:t>Usability is a problem of human </a:t>
            </a:r>
            <a:r>
              <a:rPr lang="en-GB" altLang="es-ES" sz="1200" b="1" dirty="0" err="1"/>
              <a:t>behavior</a:t>
            </a:r>
            <a:r>
              <a:rPr lang="en-GB" altLang="es-ES" sz="1200" b="1" dirty="0"/>
              <a:t> and humans have not evolved for a decade.</a:t>
            </a:r>
          </a:p>
          <a:p>
            <a:pPr>
              <a:defRPr/>
            </a:pPr>
            <a:endParaRPr lang="en-GB" altLang="es-ES" sz="1200" b="1" dirty="0"/>
          </a:p>
          <a:p>
            <a:pPr>
              <a:defRPr/>
            </a:pPr>
            <a:r>
              <a:rPr lang="en-GB" altLang="es-ES" sz="1200" b="1" dirty="0"/>
              <a:t>Of the 34 usability problems mentioned, 7 have been reduced due to the evolution of: Browser, bandwidth and internet.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A46D1EE-A3FE-4787-A018-9626F4D1E8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3150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6252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661093"/>
            <a:ext cx="6480720" cy="276999"/>
          </a:xfrm>
          <a:prstGeom prst="rect">
            <a:avLst/>
          </a:prstGeom>
          <a:noFill/>
        </p:spPr>
        <p:txBody>
          <a:bodyPr wrap="square" rtlCol="0">
            <a:spAutoFit/>
          </a:bodyPr>
          <a:lstStyle/>
          <a:p>
            <a:pPr>
              <a:defRPr/>
            </a:pPr>
            <a:r>
              <a:rPr lang="en-GB" altLang="es-ES" sz="1200" b="1" i="1" dirty="0">
                <a:solidFill>
                  <a:srgbClr val="FF3399"/>
                </a:solidFill>
              </a:rPr>
              <a:t>The 7 usability problems </a:t>
            </a:r>
            <a:r>
              <a:rPr lang="en-GB" altLang="es-ES" sz="1200" b="1" dirty="0">
                <a:solidFill>
                  <a:srgbClr val="FF3399"/>
                </a:solidFill>
              </a:rPr>
              <a:t>that have been significantly reduced:</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CC7C89A-3AD2-4F51-ADAD-4165EC74DC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5E42EADD-1482-4A2D-8F18-23478C082B27}"/>
              </a:ext>
            </a:extLst>
          </p:cNvPr>
          <p:cNvGrpSpPr/>
          <p:nvPr/>
        </p:nvGrpSpPr>
        <p:grpSpPr>
          <a:xfrm>
            <a:off x="1547664" y="1999526"/>
            <a:ext cx="6267319" cy="2659549"/>
            <a:chOff x="827583" y="1785149"/>
            <a:chExt cx="6930324" cy="3081491"/>
          </a:xfrm>
        </p:grpSpPr>
        <p:sp>
          <p:nvSpPr>
            <p:cNvPr id="10" name="Rectángulo 9">
              <a:extLst>
                <a:ext uri="{FF2B5EF4-FFF2-40B4-BE49-F238E27FC236}">
                  <a16:creationId xmlns:a16="http://schemas.microsoft.com/office/drawing/2014/main" id="{17BF4C77-0F80-4F04-97D6-B66A49D2322F}"/>
                </a:ext>
              </a:extLst>
            </p:cNvPr>
            <p:cNvSpPr/>
            <p:nvPr/>
          </p:nvSpPr>
          <p:spPr>
            <a:xfrm>
              <a:off x="827584" y="1785149"/>
              <a:ext cx="6930323" cy="2824667"/>
            </a:xfrm>
            <a:prstGeom prst="rect">
              <a:avLst/>
            </a:prstGeom>
            <a:noFill/>
          </p:spPr>
        </p:sp>
        <p:sp>
          <p:nvSpPr>
            <p:cNvPr id="12" name="Forma libre: forma 11">
              <a:extLst>
                <a:ext uri="{FF2B5EF4-FFF2-40B4-BE49-F238E27FC236}">
                  <a16:creationId xmlns:a16="http://schemas.microsoft.com/office/drawing/2014/main" id="{7042D1BD-6145-4ECB-8B42-8A0E62733B32}"/>
                </a:ext>
              </a:extLst>
            </p:cNvPr>
            <p:cNvSpPr/>
            <p:nvPr/>
          </p:nvSpPr>
          <p:spPr>
            <a:xfrm>
              <a:off x="827584" y="1785149"/>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en-GB" altLang="es-ES" sz="1200" b="1" dirty="0">
                  <a:solidFill>
                    <a:schemeClr val="tx1"/>
                  </a:solidFill>
                </a:rPr>
                <a:t>Long loading times (LEVEL 1): Users complained about the slow </a:t>
              </a:r>
            </a:p>
            <a:p>
              <a:pPr>
                <a:defRPr/>
              </a:pPr>
              <a:r>
                <a:rPr lang="en-GB" altLang="es-ES" sz="1200" b="1" dirty="0">
                  <a:solidFill>
                    <a:schemeClr val="tx1"/>
                  </a:solidFill>
                </a:rPr>
                <a:t>loading of the pages, few were the sites that were commendable </a:t>
              </a:r>
            </a:p>
            <a:p>
              <a:pPr>
                <a:defRPr/>
              </a:pPr>
              <a:r>
                <a:rPr lang="en-GB" altLang="es-ES" sz="1200" b="1" dirty="0">
                  <a:solidFill>
                    <a:schemeClr val="tx1"/>
                  </a:solidFill>
                </a:rPr>
                <a:t>for speed.</a:t>
              </a:r>
            </a:p>
          </p:txBody>
        </p:sp>
        <p:sp>
          <p:nvSpPr>
            <p:cNvPr id="18" name="Rectángulo: esquinas redondeadas 17">
              <a:extLst>
                <a:ext uri="{FF2B5EF4-FFF2-40B4-BE49-F238E27FC236}">
                  <a16:creationId xmlns:a16="http://schemas.microsoft.com/office/drawing/2014/main" id="{FFF33CD4-36C4-4B6F-B739-731B9A1A21FC}"/>
                </a:ext>
              </a:extLst>
            </p:cNvPr>
            <p:cNvSpPr/>
            <p:nvPr/>
          </p:nvSpPr>
          <p:spPr>
            <a:xfrm>
              <a:off x="898752" y="1856317"/>
              <a:ext cx="1224976" cy="569346"/>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24F9EF9A-993B-4C70-8A7C-DB559266CA14}"/>
                </a:ext>
              </a:extLst>
            </p:cNvPr>
            <p:cNvSpPr/>
            <p:nvPr/>
          </p:nvSpPr>
          <p:spPr>
            <a:xfrm>
              <a:off x="827584" y="2568001"/>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en-GB" altLang="es-ES" sz="1200" b="1" dirty="0">
                  <a:solidFill>
                    <a:schemeClr val="tx1"/>
                  </a:solidFill>
                </a:rPr>
                <a:t>Frame (LEVEL 1): They interfered with search engines and</a:t>
              </a:r>
            </a:p>
            <a:p>
              <a:pPr>
                <a:defRPr/>
              </a:pPr>
              <a:r>
                <a:rPr lang="en-GB" altLang="es-ES" sz="1200" b="1" dirty="0">
                  <a:solidFill>
                    <a:schemeClr val="tx1"/>
                  </a:solidFill>
                </a:rPr>
                <a:t>disabled indispensable. buttons on the page such as 'BACK’.</a:t>
              </a:r>
            </a:p>
          </p:txBody>
        </p:sp>
        <p:sp>
          <p:nvSpPr>
            <p:cNvPr id="21" name="Forma libre: forma 20">
              <a:extLst>
                <a:ext uri="{FF2B5EF4-FFF2-40B4-BE49-F238E27FC236}">
                  <a16:creationId xmlns:a16="http://schemas.microsoft.com/office/drawing/2014/main" id="{7BD790E1-5D95-43D3-8FDA-54CDCABFF01E}"/>
                </a:ext>
              </a:extLst>
            </p:cNvPr>
            <p:cNvSpPr/>
            <p:nvPr/>
          </p:nvSpPr>
          <p:spPr>
            <a:xfrm>
              <a:off x="827583" y="3394005"/>
              <a:ext cx="6930323" cy="1472635"/>
            </a:xfrm>
            <a:custGeom>
              <a:avLst/>
              <a:gdLst>
                <a:gd name="connsiteX0" fmla="*/ 0 w 6930323"/>
                <a:gd name="connsiteY0" fmla="*/ 125648 h 1256484"/>
                <a:gd name="connsiteX1" fmla="*/ 125648 w 6930323"/>
                <a:gd name="connsiteY1" fmla="*/ 0 h 1256484"/>
                <a:gd name="connsiteX2" fmla="*/ 6804675 w 6930323"/>
                <a:gd name="connsiteY2" fmla="*/ 0 h 1256484"/>
                <a:gd name="connsiteX3" fmla="*/ 6930323 w 6930323"/>
                <a:gd name="connsiteY3" fmla="*/ 125648 h 1256484"/>
                <a:gd name="connsiteX4" fmla="*/ 6930323 w 6930323"/>
                <a:gd name="connsiteY4" fmla="*/ 1130836 h 1256484"/>
                <a:gd name="connsiteX5" fmla="*/ 6804675 w 6930323"/>
                <a:gd name="connsiteY5" fmla="*/ 1256484 h 1256484"/>
                <a:gd name="connsiteX6" fmla="*/ 125648 w 6930323"/>
                <a:gd name="connsiteY6" fmla="*/ 1256484 h 1256484"/>
                <a:gd name="connsiteX7" fmla="*/ 0 w 6930323"/>
                <a:gd name="connsiteY7" fmla="*/ 1130836 h 1256484"/>
                <a:gd name="connsiteX8" fmla="*/ 0 w 6930323"/>
                <a:gd name="connsiteY8" fmla="*/ 125648 h 12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1256484">
                  <a:moveTo>
                    <a:pt x="0" y="125648"/>
                  </a:moveTo>
                  <a:cubicBezTo>
                    <a:pt x="0" y="56255"/>
                    <a:pt x="56255" y="0"/>
                    <a:pt x="125648" y="0"/>
                  </a:cubicBezTo>
                  <a:lnTo>
                    <a:pt x="6804675" y="0"/>
                  </a:lnTo>
                  <a:cubicBezTo>
                    <a:pt x="6874068" y="0"/>
                    <a:pt x="6930323" y="56255"/>
                    <a:pt x="6930323" y="125648"/>
                  </a:cubicBezTo>
                  <a:lnTo>
                    <a:pt x="6930323" y="1130836"/>
                  </a:lnTo>
                  <a:cubicBezTo>
                    <a:pt x="6930323" y="1200229"/>
                    <a:pt x="6874068" y="1256484"/>
                    <a:pt x="6804675" y="1256484"/>
                  </a:cubicBezTo>
                  <a:lnTo>
                    <a:pt x="125648" y="1256484"/>
                  </a:lnTo>
                  <a:cubicBezTo>
                    <a:pt x="56255" y="1256484"/>
                    <a:pt x="0" y="1200229"/>
                    <a:pt x="0" y="1130836"/>
                  </a:cubicBezTo>
                  <a:lnTo>
                    <a:pt x="0" y="1256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en-GB" altLang="es-ES" sz="1200" b="1" dirty="0">
                  <a:solidFill>
                    <a:schemeClr val="tx1"/>
                  </a:solidFill>
                </a:rPr>
                <a:t>Flash (LEVEL 2): many flash designers made the site useless </a:t>
              </a:r>
            </a:p>
            <a:p>
              <a:pPr>
                <a:defRPr/>
              </a:pPr>
              <a:r>
                <a:rPr lang="en-GB" altLang="es-ES" sz="1200" b="1" dirty="0">
                  <a:solidFill>
                    <a:schemeClr val="tx1"/>
                  </a:solidFill>
                </a:rPr>
                <a:t>because the user, rather than going where he wanted on the web page, had to follow TV-like presentations that were not </a:t>
              </a:r>
            </a:p>
            <a:p>
              <a:pPr>
                <a:defRPr/>
              </a:pPr>
              <a:r>
                <a:rPr lang="en-GB" altLang="es-ES" sz="1200" b="1" dirty="0">
                  <a:solidFill>
                    <a:schemeClr val="tx1"/>
                  </a:solidFill>
                </a:rPr>
                <a:t>interactive. </a:t>
              </a:r>
            </a:p>
            <a:p>
              <a:pPr>
                <a:defRPr/>
              </a:pPr>
              <a:r>
                <a:rPr lang="en-GB" altLang="es-ES" sz="1200" b="1" dirty="0">
                  <a:solidFill>
                    <a:schemeClr val="tx1"/>
                  </a:solidFill>
                </a:rPr>
                <a:t>FLASH: is a programming environment and should be used to </a:t>
              </a:r>
            </a:p>
            <a:p>
              <a:pPr>
                <a:defRPr/>
              </a:pPr>
              <a:r>
                <a:rPr lang="en-GB" altLang="es-ES" sz="1200" b="1" dirty="0">
                  <a:solidFill>
                    <a:schemeClr val="tx1"/>
                  </a:solidFill>
                </a:rPr>
                <a:t>provide functionality not available on a static page, not to try to </a:t>
              </a:r>
            </a:p>
            <a:p>
              <a:pPr>
                <a:defRPr/>
              </a:pPr>
              <a:r>
                <a:rPr lang="en-GB" altLang="es-ES" sz="1200" b="1" dirty="0">
                  <a:solidFill>
                    <a:schemeClr val="tx1"/>
                  </a:solidFill>
                </a:rPr>
                <a:t>spice up a page.</a:t>
              </a:r>
            </a:p>
          </p:txBody>
        </p:sp>
      </p:grpSp>
      <p:sp>
        <p:nvSpPr>
          <p:cNvPr id="23" name="Rectángulo: esquinas redondeadas 22">
            <a:extLst>
              <a:ext uri="{FF2B5EF4-FFF2-40B4-BE49-F238E27FC236}">
                <a16:creationId xmlns:a16="http://schemas.microsoft.com/office/drawing/2014/main" id="{C4BC5FB4-9345-4D60-A649-C345F0746C9D}"/>
              </a:ext>
            </a:extLst>
          </p:cNvPr>
          <p:cNvSpPr/>
          <p:nvPr/>
        </p:nvSpPr>
        <p:spPr>
          <a:xfrm>
            <a:off x="1610094" y="2744965"/>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Rectángulo: esquinas redondeadas 23">
            <a:extLst>
              <a:ext uri="{FF2B5EF4-FFF2-40B4-BE49-F238E27FC236}">
                <a16:creationId xmlns:a16="http://schemas.microsoft.com/office/drawing/2014/main" id="{33AE19D4-4D5F-4C19-B02A-95400C3C4B8E}"/>
              </a:ext>
            </a:extLst>
          </p:cNvPr>
          <p:cNvSpPr/>
          <p:nvPr/>
        </p:nvSpPr>
        <p:spPr>
          <a:xfrm>
            <a:off x="1620570" y="3481292"/>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775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71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994217"/>
            <a:ext cx="6480720" cy="1384995"/>
          </a:xfrm>
          <a:prstGeom prst="rect">
            <a:avLst/>
          </a:prstGeom>
          <a:noFill/>
        </p:spPr>
        <p:txBody>
          <a:bodyPr wrap="square" rtlCol="0">
            <a:spAutoFit/>
          </a:bodyPr>
          <a:lstStyle/>
          <a:p>
            <a:pPr>
              <a:defRPr/>
            </a:pPr>
            <a:r>
              <a:rPr lang="en-GB" altLang="es-ES" sz="1200" b="1" i="1" dirty="0"/>
              <a:t>Search on the site with little relevant results: </a:t>
            </a:r>
            <a:r>
              <a:rPr lang="en-GB" altLang="es-ES" sz="1200" b="1" i="1" dirty="0">
                <a:solidFill>
                  <a:srgbClr val="00B0F0"/>
                </a:solidFill>
              </a:rPr>
              <a:t>LEVEL 2</a:t>
            </a:r>
          </a:p>
          <a:p>
            <a:pPr>
              <a:defRPr/>
            </a:pPr>
            <a:endParaRPr lang="en-GB" altLang="es-ES" sz="1200" b="1" i="1" dirty="0"/>
          </a:p>
          <a:p>
            <a:pPr>
              <a:defRPr/>
            </a:pPr>
            <a:r>
              <a:rPr lang="en-GB" altLang="es-ES" sz="1200" b="1" dirty="0"/>
              <a:t>Many sites in the past had really poor search capabilities and didn't prioritize    </a:t>
            </a:r>
          </a:p>
          <a:p>
            <a:pPr>
              <a:defRPr/>
            </a:pPr>
            <a:r>
              <a:rPr lang="en-GB" altLang="es-ES" sz="1200" b="1" dirty="0"/>
              <a:t> their results.</a:t>
            </a:r>
          </a:p>
          <a:p>
            <a:pPr>
              <a:defRPr/>
            </a:pPr>
            <a:endParaRPr lang="en-GB" altLang="es-ES" sz="1200" b="1" dirty="0"/>
          </a:p>
          <a:p>
            <a:pPr>
              <a:defRPr/>
            </a:pPr>
            <a:r>
              <a:rPr lang="en-GB" altLang="es-ES" sz="1200" b="1" dirty="0"/>
              <a:t>Even today, few sites have a truly efficient and functional search capable of         </a:t>
            </a:r>
          </a:p>
          <a:p>
            <a:pPr>
              <a:defRPr/>
            </a:pPr>
            <a:r>
              <a:rPr lang="en-GB" altLang="es-ES" sz="1200" b="1" dirty="0"/>
              <a:t>satisfying the user's needs in a short time.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B41299E-1C59-4F68-9358-BE53C3BE3C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442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1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601292" y="1847125"/>
            <a:ext cx="6480720" cy="1569660"/>
          </a:xfrm>
          <a:prstGeom prst="rect">
            <a:avLst/>
          </a:prstGeom>
          <a:noFill/>
        </p:spPr>
        <p:txBody>
          <a:bodyPr wrap="square" rtlCol="0">
            <a:spAutoFit/>
          </a:bodyPr>
          <a:lstStyle/>
          <a:p>
            <a:pPr>
              <a:defRPr/>
            </a:pPr>
            <a:r>
              <a:rPr lang="en-GB" altLang="es-ES" sz="1200" b="1" i="1" dirty="0">
                <a:solidFill>
                  <a:srgbClr val="FF3399"/>
                </a:solidFill>
              </a:rPr>
              <a:t>Multimedia and video: </a:t>
            </a:r>
            <a:r>
              <a:rPr lang="en-GB" altLang="es-ES" sz="1200" b="1" i="1" dirty="0">
                <a:solidFill>
                  <a:schemeClr val="accent4">
                    <a:lumMod val="75000"/>
                  </a:schemeClr>
                </a:solidFill>
              </a:rPr>
              <a:t>LEVEL 3</a:t>
            </a:r>
          </a:p>
          <a:p>
            <a:pPr>
              <a:defRPr/>
            </a:pPr>
            <a:endParaRPr lang="en-GB" altLang="es-ES" sz="1200" b="1" dirty="0"/>
          </a:p>
          <a:p>
            <a:pPr>
              <a:defRPr/>
            </a:pPr>
            <a:r>
              <a:rPr lang="en-GB" altLang="es-ES" sz="1200" b="1" dirty="0"/>
              <a:t>Video and multimedia are acceptable today for 3 reasons:</a:t>
            </a:r>
          </a:p>
          <a:p>
            <a:pPr>
              <a:defRPr/>
            </a:pPr>
            <a:endParaRPr lang="en-GB" altLang="es-ES" sz="1200" b="1" dirty="0"/>
          </a:p>
          <a:p>
            <a:pPr marL="171450" indent="-171450">
              <a:buFont typeface="Arial" panose="020B0604020202020204" pitchFamily="34" charset="0"/>
              <a:buChar char="•"/>
              <a:defRPr/>
            </a:pPr>
            <a:r>
              <a:rPr lang="en-GB" altLang="es-ES" sz="1200" b="1" dirty="0"/>
              <a:t>The bandwidth has grown to allow for video uploads.</a:t>
            </a:r>
          </a:p>
          <a:p>
            <a:pPr marL="171450" indent="-171450">
              <a:buFont typeface="Arial" panose="020B0604020202020204" pitchFamily="34" charset="0"/>
              <a:buChar char="•"/>
              <a:defRPr/>
            </a:pPr>
            <a:r>
              <a:rPr lang="en-GB" altLang="es-ES" sz="1200" b="1" dirty="0"/>
              <a:t>The quality of the videos has improved.</a:t>
            </a:r>
          </a:p>
          <a:p>
            <a:pPr marL="171450" indent="-171450">
              <a:buFont typeface="Arial" panose="020B0604020202020204" pitchFamily="34" charset="0"/>
              <a:buChar char="•"/>
              <a:defRPr/>
            </a:pPr>
            <a:r>
              <a:rPr lang="en-GB" altLang="es-ES" sz="1200" b="1" dirty="0"/>
              <a:t>Web producers produce videos and do not use television productions as they did   before.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1BA8D6A-0042-4D5A-873A-9C5A047479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555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63564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33550" y="2203090"/>
            <a:ext cx="6480720" cy="1754326"/>
          </a:xfrm>
          <a:prstGeom prst="rect">
            <a:avLst/>
          </a:prstGeom>
          <a:noFill/>
        </p:spPr>
        <p:txBody>
          <a:bodyPr wrap="square" rtlCol="0">
            <a:spAutoFit/>
          </a:bodyPr>
          <a:lstStyle/>
          <a:p>
            <a:pPr>
              <a:defRPr/>
            </a:pPr>
            <a:r>
              <a:rPr lang="en-GB" altLang="es-ES" sz="1200" b="1" i="1" dirty="0">
                <a:solidFill>
                  <a:srgbClr val="FF3399"/>
                </a:solidFill>
              </a:rPr>
              <a:t>Frozen layouts: </a:t>
            </a:r>
            <a:r>
              <a:rPr lang="en-GB" altLang="es-ES" sz="1200" b="1" i="1" dirty="0">
                <a:solidFill>
                  <a:schemeClr val="accent2">
                    <a:lumMod val="75000"/>
                  </a:schemeClr>
                </a:solidFill>
              </a:rPr>
              <a:t>LEVEL 2</a:t>
            </a:r>
          </a:p>
          <a:p>
            <a:pPr>
              <a:defRPr/>
            </a:pPr>
            <a:endParaRPr lang="en-GB" altLang="es-ES" sz="1200" b="1" i="1" dirty="0"/>
          </a:p>
          <a:p>
            <a:pPr>
              <a:defRPr/>
            </a:pPr>
            <a:r>
              <a:rPr lang="en-GB" altLang="es-ES" sz="1200" b="1" dirty="0"/>
              <a:t>The layout is locked when the information inside it has a fixed width independent of </a:t>
            </a:r>
          </a:p>
          <a:p>
            <a:pPr>
              <a:defRPr/>
            </a:pPr>
            <a:r>
              <a:rPr lang="en-GB" altLang="es-ES" sz="1200" b="1" dirty="0"/>
              <a:t>the window that occupies it. </a:t>
            </a:r>
          </a:p>
          <a:p>
            <a:pPr>
              <a:defRPr/>
            </a:pPr>
            <a:endParaRPr lang="en-GB" altLang="es-ES" sz="1200" b="1" dirty="0"/>
          </a:p>
          <a:p>
            <a:pPr>
              <a:defRPr/>
            </a:pPr>
            <a:r>
              <a:rPr lang="en-GB" altLang="es-ES" sz="1200" b="1" dirty="0">
                <a:solidFill>
                  <a:srgbClr val="FF3399"/>
                </a:solidFill>
              </a:rPr>
              <a:t>USABILITY TESTS SAY: </a:t>
            </a:r>
            <a:r>
              <a:rPr lang="en-GB" altLang="es-ES" sz="1200" b="1" dirty="0"/>
              <a:t>users hate horizontal scrolling.</a:t>
            </a:r>
          </a:p>
          <a:p>
            <a:pPr>
              <a:defRPr/>
            </a:pPr>
            <a:endParaRPr lang="en-GB" altLang="es-ES" sz="1200" b="1" dirty="0"/>
          </a:p>
          <a:p>
            <a:pPr>
              <a:defRPr/>
            </a:pPr>
            <a:r>
              <a:rPr lang="en-GB" altLang="es-ES" sz="1200" b="1" dirty="0"/>
              <a:t>The user expects vertical scrolling. If the page can scroll both horizontally and               vertically, users have to move long two dimensions which is DIFFICULT.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BCC83CB-A113-49D7-A79E-DA9F395651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83440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92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871558"/>
            <a:ext cx="6480720" cy="1384995"/>
          </a:xfrm>
          <a:prstGeom prst="rect">
            <a:avLst/>
          </a:prstGeom>
          <a:noFill/>
        </p:spPr>
        <p:txBody>
          <a:bodyPr wrap="square" rtlCol="0">
            <a:spAutoFit/>
          </a:bodyPr>
          <a:lstStyle/>
          <a:p>
            <a:pPr>
              <a:defRPr/>
            </a:pPr>
            <a:r>
              <a:rPr lang="en-GB" altLang="es-ES" sz="1200" b="1" i="1" dirty="0">
                <a:solidFill>
                  <a:srgbClr val="FF3399"/>
                </a:solidFill>
              </a:rPr>
              <a:t>Frozen layouts: </a:t>
            </a:r>
            <a:r>
              <a:rPr lang="en-GB" altLang="es-ES" sz="1200" b="1" i="1" dirty="0">
                <a:solidFill>
                  <a:schemeClr val="accent4">
                    <a:lumMod val="75000"/>
                  </a:schemeClr>
                </a:solidFill>
              </a:rPr>
              <a:t>LEVEL 2</a:t>
            </a:r>
          </a:p>
          <a:p>
            <a:pPr>
              <a:defRPr/>
            </a:pPr>
            <a:endParaRPr lang="en-GB" altLang="es-ES" sz="1200" b="1" dirty="0"/>
          </a:p>
          <a:p>
            <a:pPr>
              <a:defRPr/>
            </a:pPr>
            <a:r>
              <a:rPr lang="en-GB" altLang="es-ES" sz="1200" b="1" dirty="0"/>
              <a:t>Locked layouts generate difficulties but their criticality has dropped from level 3 to 2    as medium to large screens have spread among users.</a:t>
            </a:r>
          </a:p>
          <a:p>
            <a:pPr>
              <a:defRPr/>
            </a:pPr>
            <a:endParaRPr lang="en-GB" altLang="es-ES" sz="1200" b="1" dirty="0"/>
          </a:p>
          <a:p>
            <a:pPr>
              <a:defRPr/>
            </a:pPr>
            <a:r>
              <a:rPr lang="en-GB" altLang="es-ES" sz="1200" b="1" dirty="0"/>
              <a:t>The most appropriate suggestion for a web page is the 'liquid layout' which widens       and shrinks adapting to the window that hosts it.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44CFF0-A51A-4A70-8D4B-36FF07F8447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886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4697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886891"/>
            <a:ext cx="6480720" cy="292388"/>
          </a:xfrm>
          <a:prstGeom prst="rect">
            <a:avLst/>
          </a:prstGeom>
          <a:noFill/>
        </p:spPr>
        <p:txBody>
          <a:bodyPr wrap="square" rtlCol="0">
            <a:spAutoFit/>
          </a:bodyPr>
          <a:lstStyle/>
          <a:p>
            <a:pPr>
              <a:defRPr/>
            </a:pPr>
            <a:r>
              <a:rPr lang="en-GB" altLang="es-ES" sz="1300" b="1" i="1" dirty="0"/>
              <a:t>Incompatibility between platforms: </a:t>
            </a:r>
            <a:r>
              <a:rPr lang="en-GB" altLang="es-ES" sz="1300" b="1" i="1" dirty="0">
                <a:solidFill>
                  <a:schemeClr val="accent2">
                    <a:lumMod val="75000"/>
                  </a:schemeClr>
                </a:solidFill>
              </a:rPr>
              <a:t>LEVEL 2</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9A295B4-2BF9-492C-B8C4-86DC6199EAF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A70E11F-E141-42F3-9214-E5EE3D94D9EB}"/>
              </a:ext>
            </a:extLst>
          </p:cNvPr>
          <p:cNvGraphicFramePr/>
          <p:nvPr>
            <p:extLst>
              <p:ext uri="{D42A27DB-BD31-4B8C-83A1-F6EECF244321}">
                <p14:modId xmlns:p14="http://schemas.microsoft.com/office/powerpoint/2010/main" val="3705358624"/>
              </p:ext>
            </p:extLst>
          </p:nvPr>
        </p:nvGraphicFramePr>
        <p:xfrm>
          <a:off x="1475656" y="2015522"/>
          <a:ext cx="5688632" cy="2689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16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8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827954"/>
            <a:ext cx="6480720" cy="1754326"/>
          </a:xfrm>
          <a:prstGeom prst="rect">
            <a:avLst/>
          </a:prstGeom>
          <a:noFill/>
        </p:spPr>
        <p:txBody>
          <a:bodyPr wrap="square" rtlCol="0">
            <a:spAutoFit/>
          </a:bodyPr>
          <a:lstStyle/>
          <a:p>
            <a:pPr>
              <a:defRPr/>
            </a:pPr>
            <a:r>
              <a:rPr lang="en-GB" altLang="es-ES" sz="1200" b="1" i="1" dirty="0">
                <a:solidFill>
                  <a:srgbClr val="FF3399"/>
                </a:solidFill>
              </a:rPr>
              <a:t>How the user affects usability</a:t>
            </a:r>
          </a:p>
          <a:p>
            <a:pPr>
              <a:defRPr/>
            </a:pPr>
            <a:endParaRPr lang="en-GB" altLang="es-ES" sz="1200" b="1" i="1" dirty="0"/>
          </a:p>
          <a:p>
            <a:pPr>
              <a:defRPr/>
            </a:pPr>
            <a:endParaRPr lang="en-GB" altLang="es-ES" sz="1200" b="1" i="1" dirty="0"/>
          </a:p>
          <a:p>
            <a:pPr>
              <a:defRPr/>
            </a:pPr>
            <a:r>
              <a:rPr lang="en-GB" altLang="es-ES" sz="1200" b="1" dirty="0"/>
              <a:t>Over time, the user has adapted to the online environment and has acquired greater      ability to use websites.</a:t>
            </a:r>
          </a:p>
          <a:p>
            <a:pPr>
              <a:defRPr/>
            </a:pPr>
            <a:endParaRPr lang="en-GB" altLang="es-ES" sz="1200" b="1" dirty="0"/>
          </a:p>
          <a:p>
            <a:pPr>
              <a:defRPr/>
            </a:pPr>
            <a:endParaRPr lang="en-GB" altLang="es-ES" sz="1200" b="1" dirty="0"/>
          </a:p>
          <a:p>
            <a:pPr>
              <a:defRPr/>
            </a:pPr>
            <a:r>
              <a:rPr lang="en-GB" altLang="es-ES" sz="1200" b="1" dirty="0"/>
              <a:t>The user is therefore adapting to problems that over the years have lost levels in the   ranking of usability problems mentioned above.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8838C92-9497-4628-AA53-52DDBE041F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282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63638"/>
            <a:ext cx="5904000" cy="29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The success of a website: deep links</a:t>
            </a:r>
            <a:endParaRPr lang="ko-KR" altLang="en-US" sz="1200" b="1" dirty="0">
              <a:solidFill>
                <a:schemeClr val="tx1"/>
              </a:solidFill>
            </a:endParaRPr>
          </a:p>
        </p:txBody>
      </p:sp>
      <p:sp>
        <p:nvSpPr>
          <p:cNvPr id="6" name="TextBox 5"/>
          <p:cNvSpPr txBox="1"/>
          <p:nvPr/>
        </p:nvSpPr>
        <p:spPr>
          <a:xfrm>
            <a:off x="1610094" y="1995686"/>
            <a:ext cx="6207782" cy="1754326"/>
          </a:xfrm>
          <a:prstGeom prst="rect">
            <a:avLst/>
          </a:prstGeom>
          <a:noFill/>
        </p:spPr>
        <p:txBody>
          <a:bodyPr wrap="square" rtlCol="0">
            <a:spAutoFit/>
          </a:bodyPr>
          <a:lstStyle/>
          <a:p>
            <a:pPr>
              <a:defRPr/>
            </a:pPr>
            <a:r>
              <a:rPr lang="en-GB" sz="1200" b="1" dirty="0"/>
              <a:t>They are those links that allow the user to access more specific searches.</a:t>
            </a:r>
          </a:p>
          <a:p>
            <a:pPr>
              <a:defRPr/>
            </a:pPr>
            <a:endParaRPr lang="en-GB" sz="1200" b="1" i="1" dirty="0"/>
          </a:p>
          <a:p>
            <a:pPr>
              <a:defRPr/>
            </a:pPr>
            <a:r>
              <a:rPr lang="en-GB" sz="1200" b="1" i="1" dirty="0"/>
              <a:t>How are deep links supported</a:t>
            </a:r>
            <a:r>
              <a:rPr lang="en-GB" sz="1200" b="1" dirty="0"/>
              <a:t>?</a:t>
            </a:r>
          </a:p>
          <a:p>
            <a:pPr>
              <a:defRPr/>
            </a:pPr>
            <a:endParaRPr lang="en-GB" sz="1200" b="1" dirty="0"/>
          </a:p>
          <a:p>
            <a:pPr>
              <a:defRPr/>
            </a:pPr>
            <a:r>
              <a:rPr lang="en-GB" sz="1200" b="1" dirty="0"/>
              <a:t> Let's make our site clear! </a:t>
            </a:r>
          </a:p>
          <a:p>
            <a:pPr>
              <a:defRPr/>
            </a:pPr>
            <a:endParaRPr lang="en-GB" sz="1200" b="1" dirty="0"/>
          </a:p>
          <a:p>
            <a:pPr>
              <a:defRPr/>
            </a:pPr>
            <a:r>
              <a:rPr lang="en-GB" sz="1200" b="1" dirty="0">
                <a:solidFill>
                  <a:srgbClr val="00B0F0"/>
                </a:solidFill>
              </a:rPr>
              <a:t>- Company name and logo at the top left of the web page </a:t>
            </a:r>
          </a:p>
          <a:p>
            <a:pPr>
              <a:defRPr/>
            </a:pPr>
            <a:r>
              <a:rPr lang="en-GB" sz="1200" b="1" dirty="0">
                <a:solidFill>
                  <a:srgbClr val="00B0F0"/>
                </a:solidFill>
              </a:rPr>
              <a:t>- Direct link to the homepage</a:t>
            </a:r>
          </a:p>
          <a:p>
            <a:pPr>
              <a:defRPr/>
            </a:pPr>
            <a:r>
              <a:rPr lang="en-GB" sz="1200" b="1" dirty="0">
                <a:solidFill>
                  <a:srgbClr val="00B0F0"/>
                </a:solidFill>
              </a:rPr>
              <a:t>- Search box, top right</a:t>
            </a:r>
            <a:endParaRPr lang="en-GB" altLang="es-ES" sz="1200" b="1" dirty="0">
              <a:solidFill>
                <a:srgbClr val="00B0F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B875DD-C188-442F-99BB-B9B07F2C6F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24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75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759895"/>
            <a:ext cx="6480720" cy="292388"/>
          </a:xfrm>
          <a:prstGeom prst="rect">
            <a:avLst/>
          </a:prstGeom>
          <a:noFill/>
        </p:spPr>
        <p:txBody>
          <a:bodyPr wrap="square" rtlCol="0">
            <a:spAutoFit/>
          </a:bodyPr>
          <a:lstStyle/>
          <a:p>
            <a:pPr>
              <a:defRPr/>
            </a:pPr>
            <a:r>
              <a:rPr lang="en-GB" altLang="es-ES" sz="1300" b="1" i="1" dirty="0">
                <a:solidFill>
                  <a:schemeClr val="accent3">
                    <a:lumMod val="75000"/>
                  </a:schemeClr>
                </a:solidFill>
              </a:rPr>
              <a:t>Uncertain </a:t>
            </a:r>
            <a:r>
              <a:rPr lang="en-GB" altLang="es-ES" sz="1300" b="1" i="1" dirty="0" err="1">
                <a:solidFill>
                  <a:schemeClr val="accent3">
                    <a:lumMod val="75000"/>
                  </a:schemeClr>
                </a:solidFill>
              </a:rPr>
              <a:t>clickability</a:t>
            </a:r>
            <a:r>
              <a:rPr lang="en-GB" altLang="es-ES" sz="1300" b="1" i="1" dirty="0">
                <a:solidFill>
                  <a:schemeClr val="accent3">
                    <a:lumMod val="75000"/>
                  </a:schemeClr>
                </a:solidFill>
              </a:rPr>
              <a:t>: </a:t>
            </a:r>
            <a:r>
              <a:rPr lang="en-GB" altLang="es-ES" sz="1300" b="1" i="1" dirty="0">
                <a:solidFill>
                  <a:srgbClr val="FF3399"/>
                </a:solidFill>
              </a:rPr>
              <a:t>LEVEL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17D67C-1A6D-404D-ACE5-548C55356A8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0" name="Diagrama 9">
            <a:extLst>
              <a:ext uri="{FF2B5EF4-FFF2-40B4-BE49-F238E27FC236}">
                <a16:creationId xmlns:a16="http://schemas.microsoft.com/office/drawing/2014/main" id="{25EB53E5-7C01-4E47-88DC-15676168973F}"/>
              </a:ext>
            </a:extLst>
          </p:cNvPr>
          <p:cNvGraphicFramePr/>
          <p:nvPr>
            <p:extLst>
              <p:ext uri="{D42A27DB-BD31-4B8C-83A1-F6EECF244321}">
                <p14:modId xmlns:p14="http://schemas.microsoft.com/office/powerpoint/2010/main" val="1397679468"/>
              </p:ext>
            </p:extLst>
          </p:nvPr>
        </p:nvGraphicFramePr>
        <p:xfrm>
          <a:off x="1479312" y="2279443"/>
          <a:ext cx="5973007" cy="13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113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55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a:p>
            <a:pPr fontAlgn="base"/>
            <a:endParaRPr lang="it-IT" sz="1200" b="1" dirty="0">
              <a:solidFill>
                <a:schemeClr val="tx1"/>
              </a:solidFill>
            </a:endParaRPr>
          </a:p>
        </p:txBody>
      </p:sp>
      <p:sp>
        <p:nvSpPr>
          <p:cNvPr id="6" name="TextBox 5"/>
          <p:cNvSpPr txBox="1"/>
          <p:nvPr/>
        </p:nvSpPr>
        <p:spPr>
          <a:xfrm>
            <a:off x="1439813" y="1858716"/>
            <a:ext cx="6480720" cy="1938992"/>
          </a:xfrm>
          <a:prstGeom prst="rect">
            <a:avLst/>
          </a:prstGeom>
          <a:noFill/>
        </p:spPr>
        <p:txBody>
          <a:bodyPr wrap="square" rtlCol="0">
            <a:spAutoFit/>
          </a:bodyPr>
          <a:lstStyle/>
          <a:p>
            <a:pPr>
              <a:defRPr/>
            </a:pPr>
            <a:r>
              <a:rPr lang="en-GB" altLang="es-ES" sz="1200" b="1" i="1" dirty="0">
                <a:solidFill>
                  <a:schemeClr val="accent3">
                    <a:lumMod val="75000"/>
                  </a:schemeClr>
                </a:solidFill>
              </a:rPr>
              <a:t>Scrolling: LEVEL 2</a:t>
            </a:r>
          </a:p>
          <a:p>
            <a:pPr>
              <a:defRPr/>
            </a:pPr>
            <a:endParaRPr lang="en-GB" altLang="es-ES" sz="1200" b="1" i="1" dirty="0"/>
          </a:p>
          <a:p>
            <a:pPr>
              <a:defRPr/>
            </a:pPr>
            <a:r>
              <a:rPr lang="en-GB" altLang="es-ES" sz="1200" b="1" dirty="0"/>
              <a:t>The user is resistant to the scrolling of web pages, often decides where to go</a:t>
            </a:r>
          </a:p>
          <a:p>
            <a:pPr>
              <a:defRPr/>
            </a:pPr>
            <a:r>
              <a:rPr lang="en-GB" altLang="es-ES" sz="1200" b="1" dirty="0"/>
              <a:t>without scrolling the content.</a:t>
            </a:r>
          </a:p>
          <a:p>
            <a:pPr>
              <a:defRPr/>
            </a:pPr>
            <a:endParaRPr lang="en-GB" altLang="es-ES" sz="1200" b="1" dirty="0"/>
          </a:p>
          <a:p>
            <a:pPr>
              <a:defRPr/>
            </a:pPr>
            <a:r>
              <a:rPr lang="en-GB" altLang="es-ES" sz="1200" b="1" dirty="0"/>
              <a:t>Even the most experienced user needs visual indications to know that the page             continues outside of what is visible.</a:t>
            </a:r>
          </a:p>
          <a:p>
            <a:pPr>
              <a:defRPr/>
            </a:pPr>
            <a:endParaRPr lang="en-GB" altLang="es-ES" sz="1200" b="1" dirty="0"/>
          </a:p>
          <a:p>
            <a:pPr>
              <a:defRPr/>
            </a:pPr>
            <a:r>
              <a:rPr lang="en-GB" altLang="es-ES" sz="1200" b="1" dirty="0"/>
              <a:t>It is therefore necessary to ensure that the design of a site does not suggest                 end-pages where there are none.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DE70814-706D-458D-BFEF-84B370DC314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892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BBA0CA-2279-408E-BD04-B7094244AF99}"/>
              </a:ext>
            </a:extLst>
          </p:cNvPr>
          <p:cNvSpPr/>
          <p:nvPr/>
        </p:nvSpPr>
        <p:spPr>
          <a:xfrm>
            <a:off x="1344442" y="1923678"/>
            <a:ext cx="6683942" cy="216024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344442" y="1291448"/>
            <a:ext cx="668394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16450" y="1985146"/>
            <a:ext cx="6480720" cy="2123658"/>
          </a:xfrm>
          <a:prstGeom prst="rect">
            <a:avLst/>
          </a:prstGeom>
          <a:noFill/>
        </p:spPr>
        <p:txBody>
          <a:bodyPr wrap="square" rtlCol="0">
            <a:spAutoFit/>
          </a:bodyPr>
          <a:lstStyle/>
          <a:p>
            <a:pPr>
              <a:defRPr/>
            </a:pPr>
            <a:r>
              <a:rPr lang="en-GB" altLang="es-ES" sz="1200" b="1" i="1" dirty="0">
                <a:solidFill>
                  <a:srgbClr val="FF3399"/>
                </a:solidFill>
              </a:rPr>
              <a:t>Registration: LEVEL 1</a:t>
            </a:r>
          </a:p>
          <a:p>
            <a:pPr>
              <a:defRPr/>
            </a:pPr>
            <a:endParaRPr lang="en-GB" altLang="es-ES" sz="1200" b="1" i="1" dirty="0"/>
          </a:p>
          <a:p>
            <a:pPr>
              <a:defRPr/>
            </a:pPr>
            <a:r>
              <a:rPr lang="en-GB" altLang="es-ES" sz="1200" b="1" dirty="0"/>
              <a:t>When internet use became widespread, site registration was a barrier as people did     not know whether to trust and provide their personal information to the sites. Many      sites have now redesigned their purchasing processes so as to allow the user to          complete a purchase without registration. </a:t>
            </a:r>
          </a:p>
          <a:p>
            <a:pPr>
              <a:defRPr/>
            </a:pPr>
            <a:r>
              <a:rPr lang="en-GB" altLang="es-ES" sz="1200" b="1" dirty="0"/>
              <a:t>The user will have to provide information  such as a card number, but will consider it    less invasive as it is part of a sale.</a:t>
            </a:r>
          </a:p>
          <a:p>
            <a:pPr>
              <a:defRPr/>
            </a:pPr>
            <a:endParaRPr lang="en-GB" altLang="es-ES" sz="1200" b="1" dirty="0"/>
          </a:p>
          <a:p>
            <a:pPr>
              <a:defRPr/>
            </a:pPr>
            <a:r>
              <a:rPr lang="en-GB" altLang="es-ES" sz="1200" b="1" dirty="0"/>
              <a:t>The sites that require premature registration (they are few) lose many customers</a:t>
            </a:r>
          </a:p>
          <a:p>
            <a:pPr algn="just">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53D98DA-661E-4B82-B7F0-D9978A3DF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1922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234C-E848-4662-8C28-2D22A6789D84}"/>
              </a:ext>
            </a:extLst>
          </p:cNvPr>
          <p:cNvSpPr/>
          <p:nvPr/>
        </p:nvSpPr>
        <p:spPr>
          <a:xfrm>
            <a:off x="1450521" y="1835335"/>
            <a:ext cx="2329391" cy="3043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2435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835335"/>
            <a:ext cx="6480720" cy="1754326"/>
          </a:xfrm>
          <a:prstGeom prst="rect">
            <a:avLst/>
          </a:prstGeom>
          <a:noFill/>
        </p:spPr>
        <p:txBody>
          <a:bodyPr wrap="square" rtlCol="0">
            <a:spAutoFit/>
          </a:bodyPr>
          <a:lstStyle/>
          <a:p>
            <a:pPr>
              <a:defRPr/>
            </a:pPr>
            <a:r>
              <a:rPr lang="en-GB" altLang="es-ES" sz="1200" b="1" i="1" dirty="0">
                <a:solidFill>
                  <a:schemeClr val="accent2">
                    <a:lumMod val="50000"/>
                  </a:schemeClr>
                </a:solidFill>
              </a:rPr>
              <a:t>Complex URL: </a:t>
            </a:r>
            <a:r>
              <a:rPr lang="en-GB" altLang="es-ES" sz="1200" b="1" i="1" dirty="0">
                <a:solidFill>
                  <a:srgbClr val="00B0F0"/>
                </a:solidFill>
              </a:rPr>
              <a:t>LEVEL 2</a:t>
            </a:r>
          </a:p>
          <a:p>
            <a:pPr>
              <a:defRPr/>
            </a:pPr>
            <a:endParaRPr lang="en-GB" altLang="es-ES" sz="1200" b="1" i="1" dirty="0"/>
          </a:p>
          <a:p>
            <a:pPr>
              <a:defRPr/>
            </a:pPr>
            <a:r>
              <a:rPr lang="en-GB" altLang="es-ES" sz="1200" b="1" dirty="0">
                <a:solidFill>
                  <a:schemeClr val="accent2">
                    <a:lumMod val="50000"/>
                  </a:schemeClr>
                </a:solidFill>
              </a:rPr>
              <a:t>URL what is it? </a:t>
            </a:r>
            <a:r>
              <a:rPr lang="en-GB" altLang="es-ES" sz="1200" b="1" dirty="0"/>
              <a:t>It is a sequence of characters that uniquely identifies the address of </a:t>
            </a:r>
          </a:p>
          <a:p>
            <a:pPr>
              <a:defRPr/>
            </a:pPr>
            <a:r>
              <a:rPr lang="en-GB" altLang="es-ES" sz="1200" b="1" dirty="0"/>
              <a:t>a web page.</a:t>
            </a:r>
          </a:p>
          <a:p>
            <a:pPr>
              <a:defRPr/>
            </a:pPr>
            <a:r>
              <a:rPr lang="en-GB" altLang="es-ES" sz="1200" b="1" dirty="0"/>
              <a:t>While they cause usability and search engine ranking issues, they remain a critical       issue.</a:t>
            </a:r>
          </a:p>
          <a:p>
            <a:pPr>
              <a:defRPr/>
            </a:pPr>
            <a:r>
              <a:rPr lang="en-GB" altLang="es-ES" sz="1200" b="1" dirty="0"/>
              <a:t>Most sites should have a URL between 20 and 50 characters.</a:t>
            </a:r>
          </a:p>
          <a:p>
            <a:pPr>
              <a:defRPr/>
            </a:pPr>
            <a:r>
              <a:rPr lang="en-GB" altLang="es-ES" sz="1200" b="1" dirty="0"/>
              <a:t>The expert user is able to manually modify a complex URL, but this happens very          rarely.</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906BB7D-F3C2-404E-B11D-C3C986F41F8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27176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8868" y="1709521"/>
            <a:ext cx="6480720" cy="292388"/>
          </a:xfrm>
          <a:prstGeom prst="rect">
            <a:avLst/>
          </a:prstGeom>
          <a:noFill/>
        </p:spPr>
        <p:txBody>
          <a:bodyPr wrap="square" rtlCol="0">
            <a:spAutoFit/>
          </a:bodyPr>
          <a:lstStyle/>
          <a:p>
            <a:pPr>
              <a:defRPr/>
            </a:pPr>
            <a:r>
              <a:rPr lang="en-GB" altLang="es-ES" sz="1300" b="1" i="1" dirty="0">
                <a:solidFill>
                  <a:schemeClr val="accent2">
                    <a:lumMod val="50000"/>
                  </a:schemeClr>
                </a:solidFill>
              </a:rPr>
              <a:t>Drop-down menu and hierarchical menus: </a:t>
            </a:r>
            <a:r>
              <a:rPr lang="en-GB" altLang="es-ES" sz="1300" b="1" i="1" dirty="0">
                <a:solidFill>
                  <a:srgbClr val="FF3399"/>
                </a:solidFill>
              </a:rPr>
              <a:t>LEVEL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EE852D-9010-4B53-97D8-2274E377E0A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1CAA350-C49D-4A1A-AB53-38D3BA25C9BE}"/>
              </a:ext>
            </a:extLst>
          </p:cNvPr>
          <p:cNvGraphicFramePr/>
          <p:nvPr>
            <p:extLst>
              <p:ext uri="{D42A27DB-BD31-4B8C-83A1-F6EECF244321}">
                <p14:modId xmlns:p14="http://schemas.microsoft.com/office/powerpoint/2010/main" val="339748142"/>
              </p:ext>
            </p:extLst>
          </p:nvPr>
        </p:nvGraphicFramePr>
        <p:xfrm>
          <a:off x="1421139" y="1794247"/>
          <a:ext cx="6030838" cy="2592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42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36098" y="1774580"/>
            <a:ext cx="6480720" cy="1569660"/>
          </a:xfrm>
          <a:prstGeom prst="rect">
            <a:avLst/>
          </a:prstGeom>
          <a:noFill/>
        </p:spPr>
        <p:txBody>
          <a:bodyPr wrap="square" rtlCol="0">
            <a:spAutoFit/>
          </a:bodyPr>
          <a:lstStyle/>
          <a:p>
            <a:pPr>
              <a:defRPr/>
            </a:pPr>
            <a:r>
              <a:rPr lang="en-GB" altLang="es-ES" sz="1200" b="1" i="1" dirty="0">
                <a:solidFill>
                  <a:srgbClr val="FF3399"/>
                </a:solidFill>
              </a:rPr>
              <a:t>Self-control: </a:t>
            </a:r>
            <a:r>
              <a:rPr lang="en-GB" altLang="es-ES" sz="1200" b="1" dirty="0">
                <a:solidFill>
                  <a:srgbClr val="FF3399"/>
                </a:solidFill>
              </a:rPr>
              <a:t>How designers have reduced usability problems.</a:t>
            </a:r>
          </a:p>
          <a:p>
            <a:pPr>
              <a:defRPr/>
            </a:pPr>
            <a:endParaRPr lang="en-GB" altLang="es-ES" sz="1200" b="1" dirty="0"/>
          </a:p>
          <a:p>
            <a:pPr>
              <a:defRPr/>
            </a:pPr>
            <a:r>
              <a:rPr lang="en-GB" altLang="es-ES" sz="1200" b="1" dirty="0"/>
              <a:t>The experience of the designers has made it possible to reduce 13 usability problems.</a:t>
            </a:r>
          </a:p>
          <a:p>
            <a:pPr>
              <a:defRPr/>
            </a:pPr>
            <a:endParaRPr lang="en-GB" altLang="es-ES" sz="1200" b="1" dirty="0"/>
          </a:p>
          <a:p>
            <a:pPr>
              <a:defRPr/>
            </a:pPr>
            <a:r>
              <a:rPr lang="en-GB" altLang="es-ES" sz="1200" b="1" dirty="0"/>
              <a:t>However, it happens to run into some of these problems if the designers are novice.</a:t>
            </a:r>
          </a:p>
          <a:p>
            <a:pPr>
              <a:defRPr/>
            </a:pPr>
            <a:endParaRPr lang="en-GB" altLang="es-ES" sz="1200" b="1" dirty="0"/>
          </a:p>
          <a:p>
            <a:pPr>
              <a:defRPr/>
            </a:pPr>
            <a:r>
              <a:rPr lang="en-GB" altLang="es-ES" sz="1200" b="1" dirty="0"/>
              <a:t>In the next slides we will list these 13 problems that are improving over time</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78890C7-FD1E-48A8-9C4D-1FD42747F8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2475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27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47664" y="1988612"/>
            <a:ext cx="6480720" cy="1200329"/>
          </a:xfrm>
          <a:prstGeom prst="rect">
            <a:avLst/>
          </a:prstGeom>
          <a:noFill/>
        </p:spPr>
        <p:txBody>
          <a:bodyPr wrap="square" rtlCol="0">
            <a:spAutoFit/>
          </a:bodyPr>
          <a:lstStyle/>
          <a:p>
            <a:pPr>
              <a:defRPr/>
            </a:pPr>
            <a:r>
              <a:rPr lang="en-GB" altLang="es-ES" sz="1200" b="1" i="1" dirty="0"/>
              <a:t>Plug in (non-autonomous program that intervenes to expand the functions not present in the main software) and cutting-edge technologies: </a:t>
            </a:r>
            <a:r>
              <a:rPr lang="en-GB" altLang="es-ES" sz="1200" b="1" i="1" dirty="0">
                <a:solidFill>
                  <a:schemeClr val="accent2">
                    <a:lumMod val="75000"/>
                  </a:schemeClr>
                </a:solidFill>
              </a:rPr>
              <a:t>LEVEL 1</a:t>
            </a:r>
          </a:p>
          <a:p>
            <a:pPr>
              <a:defRPr/>
            </a:pPr>
            <a:endParaRPr lang="en-GB" altLang="es-ES" sz="1200" b="1" i="1" dirty="0"/>
          </a:p>
          <a:p>
            <a:pPr>
              <a:defRPr/>
            </a:pPr>
            <a:r>
              <a:rPr lang="en-GB" altLang="es-ES" sz="1200" b="1" dirty="0"/>
              <a:t>Sites that forced the use of plug-ins or to update software have lost many customers.</a:t>
            </a:r>
          </a:p>
          <a:p>
            <a:pPr>
              <a:defRPr/>
            </a:pPr>
            <a:r>
              <a:rPr lang="en-GB" altLang="es-ES" sz="1200" b="1" dirty="0"/>
              <a:t>By now customers know how to close a window does not accept.</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7EF3FE9-12AC-463A-AB3D-030281F2940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6025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755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91420" y="1826717"/>
            <a:ext cx="6480720" cy="1415772"/>
          </a:xfrm>
          <a:prstGeom prst="rect">
            <a:avLst/>
          </a:prstGeom>
          <a:noFill/>
        </p:spPr>
        <p:txBody>
          <a:bodyPr wrap="square" rtlCol="0">
            <a:spAutoFit/>
          </a:bodyPr>
          <a:lstStyle/>
          <a:p>
            <a:pPr>
              <a:defRPr/>
            </a:pPr>
            <a:r>
              <a:rPr lang="en-GB" altLang="es-ES" sz="1200" b="1" i="1" dirty="0">
                <a:solidFill>
                  <a:srgbClr val="FF3399"/>
                </a:solidFill>
              </a:rPr>
              <a:t>3D user interface: LEVEL 1</a:t>
            </a:r>
          </a:p>
          <a:p>
            <a:pPr>
              <a:defRPr/>
            </a:pPr>
            <a:endParaRPr lang="en-GB" altLang="es-ES" sz="1200" b="1" i="1" dirty="0"/>
          </a:p>
          <a:p>
            <a:pPr>
              <a:defRPr/>
            </a:pPr>
            <a:r>
              <a:rPr lang="en-GB" altLang="es-ES" sz="1200" b="1" dirty="0"/>
              <a:t>They are problematic to use since three-dimensional images are displayed on a             two-dimensional surface, the screen, and controlled with a two-dimensional tool, </a:t>
            </a:r>
          </a:p>
          <a:p>
            <a:pPr>
              <a:defRPr/>
            </a:pPr>
            <a:r>
              <a:rPr lang="en-GB" altLang="es-ES" sz="1200" b="1" dirty="0"/>
              <a:t>the mouse.</a:t>
            </a:r>
          </a:p>
          <a:p>
            <a:pPr>
              <a:defRPr/>
            </a:pPr>
            <a:endParaRPr lang="en-GB" altLang="es-ES" sz="1200" b="1" dirty="0"/>
          </a:p>
          <a:p>
            <a:pPr>
              <a:defRPr/>
            </a:pPr>
            <a:r>
              <a:rPr lang="en-GB" altLang="es-ES" sz="1200" b="1" dirty="0"/>
              <a:t>Most web applications do not have an inherent need for three-dimensionality.</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0406B1-5DBF-4173-BA3C-17923241B75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8020D3C-961E-45EE-B7AD-C2DF4F97F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5763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D67D5-D15B-4EF4-80AB-95B6CD32845D}"/>
              </a:ext>
            </a:extLst>
          </p:cNvPr>
          <p:cNvSpPr/>
          <p:nvPr/>
        </p:nvSpPr>
        <p:spPr>
          <a:xfrm>
            <a:off x="1418644" y="1832179"/>
            <a:ext cx="6480720" cy="2054773"/>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644" y="1231199"/>
            <a:ext cx="648072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75656" y="1949883"/>
            <a:ext cx="6480720" cy="1815882"/>
          </a:xfrm>
          <a:prstGeom prst="rect">
            <a:avLst/>
          </a:prstGeom>
          <a:noFill/>
        </p:spPr>
        <p:txBody>
          <a:bodyPr wrap="square" rtlCol="0">
            <a:spAutoFit/>
          </a:bodyPr>
          <a:lstStyle/>
          <a:p>
            <a:pPr>
              <a:defRPr/>
            </a:pPr>
            <a:r>
              <a:rPr lang="en-GB" altLang="es-ES" sz="1200" b="1" dirty="0">
                <a:solidFill>
                  <a:srgbClr val="FF3399"/>
                </a:solidFill>
              </a:rPr>
              <a:t>Baroque design: LEVEL 1</a:t>
            </a:r>
          </a:p>
          <a:p>
            <a:pPr>
              <a:defRPr/>
            </a:pPr>
            <a:endParaRPr lang="en-GB" altLang="es-ES" sz="1200" b="1" dirty="0"/>
          </a:p>
          <a:p>
            <a:pPr>
              <a:defRPr/>
            </a:pPr>
            <a:r>
              <a:rPr lang="en-GB" altLang="es-ES" sz="1200" b="1" dirty="0"/>
              <a:t>Fortunately, sites with baroque and hyperbolic design are less and less popular.</a:t>
            </a:r>
          </a:p>
          <a:p>
            <a:pPr>
              <a:defRPr/>
            </a:pPr>
            <a:endParaRPr lang="en-GB" altLang="es-ES" sz="1200" b="1" dirty="0"/>
          </a:p>
          <a:p>
            <a:pPr>
              <a:defRPr/>
            </a:pPr>
            <a:r>
              <a:rPr lang="en-GB" altLang="es-ES" sz="1200" b="1" dirty="0">
                <a:solidFill>
                  <a:srgbClr val="FF3399"/>
                </a:solidFill>
              </a:rPr>
              <a:t>Welcome Pages: LEVEL 1</a:t>
            </a:r>
          </a:p>
          <a:p>
            <a:pPr>
              <a:defRPr/>
            </a:pPr>
            <a:endParaRPr lang="en-GB" altLang="es-ES" sz="1200" b="1" dirty="0">
              <a:solidFill>
                <a:srgbClr val="FF3399"/>
              </a:solidFill>
            </a:endParaRPr>
          </a:p>
          <a:p>
            <a:pPr>
              <a:defRPr/>
            </a:pPr>
            <a:r>
              <a:rPr lang="en-GB" altLang="es-ES" sz="1200" b="1" dirty="0"/>
              <a:t>Small and medium-sized business sites often care too much about the welcome page  rather than the user's need. RESULT: the user receives a message that the site is more attentive to design than to solve his problems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618D9EA-23B8-488F-B59C-296AADCBE90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89F12C9-4DB3-4729-8F7F-61F3C25F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801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34" y="13480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graphicFrame>
        <p:nvGraphicFramePr>
          <p:cNvPr id="2" name="Diagrama 1">
            <a:extLst>
              <a:ext uri="{FF2B5EF4-FFF2-40B4-BE49-F238E27FC236}">
                <a16:creationId xmlns:a16="http://schemas.microsoft.com/office/drawing/2014/main" id="{F7A1C733-C7F9-4CA5-8F52-D590EEF1F565}"/>
              </a:ext>
            </a:extLst>
          </p:cNvPr>
          <p:cNvGraphicFramePr/>
          <p:nvPr>
            <p:extLst>
              <p:ext uri="{D42A27DB-BD31-4B8C-83A1-F6EECF244321}">
                <p14:modId xmlns:p14="http://schemas.microsoft.com/office/powerpoint/2010/main" val="3178281945"/>
              </p:ext>
            </p:extLst>
          </p:nvPr>
        </p:nvGraphicFramePr>
        <p:xfrm>
          <a:off x="1285833" y="1585104"/>
          <a:ext cx="595640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B1E3101-0109-45F3-854A-1302C542AA4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2BA6B6-DF2F-4563-8E6F-F767A53F5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64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How long do </a:t>
            </a:r>
            <a:r>
              <a:rPr lang="it-IT" sz="1200" b="1" dirty="0" err="1">
                <a:solidFill>
                  <a:schemeClr val="tx1"/>
                </a:solidFill>
              </a:rPr>
              <a:t>we</a:t>
            </a:r>
            <a:r>
              <a:rPr lang="it-IT" sz="1200" b="1" dirty="0">
                <a:solidFill>
                  <a:schemeClr val="tx1"/>
                </a:solidFill>
              </a:rPr>
              <a:t> </a:t>
            </a:r>
            <a:r>
              <a:rPr lang="it-IT" sz="1200" b="1" dirty="0" err="1">
                <a:solidFill>
                  <a:schemeClr val="tx1"/>
                </a:solidFill>
              </a:rPr>
              <a:t>have</a:t>
            </a:r>
            <a:r>
              <a:rPr lang="it-IT" sz="1200" b="1" dirty="0">
                <a:solidFill>
                  <a:schemeClr val="tx1"/>
                </a:solidFill>
              </a:rPr>
              <a:t> to convince a user to use </a:t>
            </a:r>
            <a:r>
              <a:rPr lang="it-IT" sz="1200" b="1" dirty="0" err="1">
                <a:solidFill>
                  <a:schemeClr val="tx1"/>
                </a:solidFill>
              </a:rPr>
              <a:t>our</a:t>
            </a:r>
            <a:r>
              <a:rPr lang="it-IT" sz="1200" b="1" dirty="0">
                <a:solidFill>
                  <a:schemeClr val="tx1"/>
                </a:solidFill>
              </a:rPr>
              <a:t> site</a:t>
            </a:r>
            <a:endParaRPr lang="ko-KR" altLang="en-US" sz="1200" b="1" dirty="0">
              <a:solidFill>
                <a:schemeClr val="tx1"/>
              </a:solidFill>
            </a:endParaRPr>
          </a:p>
        </p:txBody>
      </p:sp>
      <p:graphicFrame>
        <p:nvGraphicFramePr>
          <p:cNvPr id="5" name="Diagrama 4">
            <a:extLst>
              <a:ext uri="{FF2B5EF4-FFF2-40B4-BE49-F238E27FC236}">
                <a16:creationId xmlns:a16="http://schemas.microsoft.com/office/drawing/2014/main" id="{B5280B08-C19C-4BE2-857A-FEFA678CFB22}"/>
              </a:ext>
            </a:extLst>
          </p:cNvPr>
          <p:cNvGraphicFramePr/>
          <p:nvPr>
            <p:extLst>
              <p:ext uri="{D42A27DB-BD31-4B8C-83A1-F6EECF244321}">
                <p14:modId xmlns:p14="http://schemas.microsoft.com/office/powerpoint/2010/main" val="2825302877"/>
              </p:ext>
            </p:extLst>
          </p:nvPr>
        </p:nvGraphicFramePr>
        <p:xfrm>
          <a:off x="1373217" y="2319274"/>
          <a:ext cx="637775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570E98F-8F4C-431B-9522-741E7A82DAA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6910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44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graphicFrame>
        <p:nvGraphicFramePr>
          <p:cNvPr id="2" name="Diagrama 1">
            <a:extLst>
              <a:ext uri="{FF2B5EF4-FFF2-40B4-BE49-F238E27FC236}">
                <a16:creationId xmlns:a16="http://schemas.microsoft.com/office/drawing/2014/main" id="{0499A47E-9C54-4894-907A-1D8AD6C7DC0A}"/>
              </a:ext>
            </a:extLst>
          </p:cNvPr>
          <p:cNvGraphicFramePr/>
          <p:nvPr>
            <p:extLst>
              <p:ext uri="{D42A27DB-BD31-4B8C-83A1-F6EECF244321}">
                <p14:modId xmlns:p14="http://schemas.microsoft.com/office/powerpoint/2010/main" val="3797833168"/>
              </p:ext>
            </p:extLst>
          </p:nvPr>
        </p:nvGraphicFramePr>
        <p:xfrm>
          <a:off x="1178007" y="2017879"/>
          <a:ext cx="6643314" cy="241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DE6B31-97BA-4CD4-ADAD-19D69788DA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0AC52CA-8BC3-47FF-B958-DE8F6A84A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6582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094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879252"/>
            <a:ext cx="6480720" cy="1569660"/>
          </a:xfrm>
          <a:prstGeom prst="rect">
            <a:avLst/>
          </a:prstGeom>
          <a:noFill/>
        </p:spPr>
        <p:txBody>
          <a:bodyPr wrap="square" rtlCol="0">
            <a:spAutoFit/>
          </a:bodyPr>
          <a:lstStyle/>
          <a:p>
            <a:pPr>
              <a:defRPr/>
            </a:pPr>
            <a:r>
              <a:rPr lang="en-GB" altLang="es-ES" sz="1200" b="1" i="1" dirty="0">
                <a:solidFill>
                  <a:srgbClr val="FF3399"/>
                </a:solidFill>
              </a:rPr>
              <a:t>Do not disclose who is the source of the information: LEVEL 1</a:t>
            </a:r>
          </a:p>
          <a:p>
            <a:pPr>
              <a:defRPr/>
            </a:pPr>
            <a:endParaRPr lang="en-GB" altLang="es-ES" sz="1200" b="1" dirty="0"/>
          </a:p>
          <a:p>
            <a:pPr>
              <a:defRPr/>
            </a:pPr>
            <a:r>
              <a:rPr lang="en-GB" altLang="es-ES" sz="1200" b="1" dirty="0"/>
              <a:t>IT IS ESSENTIAL to be recognizable and to give trust and credibility. For a website to  be successful, users need to know who is behind it, how it is funded, and if it is            credible.</a:t>
            </a:r>
          </a:p>
          <a:p>
            <a:pPr>
              <a:defRPr/>
            </a:pPr>
            <a:endParaRPr lang="en-GB" altLang="es-ES" sz="1200" b="1" dirty="0"/>
          </a:p>
          <a:p>
            <a:pPr>
              <a:defRPr/>
            </a:pPr>
            <a:r>
              <a:rPr lang="en-GB" altLang="es-ES" sz="1200" b="1" dirty="0"/>
              <a:t>It is necessary to have an 'About us' section, this allows the user to have all the              information on the site and on the 'seller' of the product.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758FF0C-1562-412F-AFA8-2562A14E5DB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1730B10-DF45-4DC3-87EB-EA1BEF02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155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321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38689" y="1879252"/>
            <a:ext cx="6480720" cy="1384995"/>
          </a:xfrm>
          <a:prstGeom prst="rect">
            <a:avLst/>
          </a:prstGeom>
          <a:noFill/>
        </p:spPr>
        <p:txBody>
          <a:bodyPr wrap="square" rtlCol="0">
            <a:spAutoFit/>
          </a:bodyPr>
          <a:lstStyle/>
          <a:p>
            <a:pPr>
              <a:defRPr/>
            </a:pPr>
            <a:r>
              <a:rPr lang="en-GB" altLang="es-ES" sz="1200" b="1" i="1" dirty="0">
                <a:solidFill>
                  <a:srgbClr val="FF3399"/>
                </a:solidFill>
              </a:rPr>
              <a:t>Invented words: LEVEL 1</a:t>
            </a:r>
          </a:p>
          <a:p>
            <a:pPr>
              <a:defRPr/>
            </a:pPr>
            <a:endParaRPr lang="en-GB" altLang="es-ES" sz="1200" b="1" dirty="0"/>
          </a:p>
          <a:p>
            <a:pPr>
              <a:defRPr/>
            </a:pPr>
            <a:r>
              <a:rPr lang="en-GB" altLang="es-ES" sz="1200" b="1" dirty="0"/>
              <a:t>When the internet developed, it was fashionable to put invented words on your site.</a:t>
            </a:r>
          </a:p>
          <a:p>
            <a:pPr>
              <a:defRPr/>
            </a:pPr>
            <a:r>
              <a:rPr lang="en-GB" altLang="es-ES" sz="1200" b="1" dirty="0"/>
              <a:t>Invented words reduce usability as users have no idea what they mean.</a:t>
            </a:r>
          </a:p>
          <a:p>
            <a:pPr>
              <a:defRPr/>
            </a:pPr>
            <a:endParaRPr lang="en-GB" altLang="es-ES" sz="1200" b="1" dirty="0"/>
          </a:p>
          <a:p>
            <a:pPr>
              <a:defRPr/>
            </a:pPr>
            <a:r>
              <a:rPr lang="en-GB" altLang="es-ES" sz="1200" b="1" dirty="0"/>
              <a:t>The invented words also frustrate search engine rankings because the user will never search for a word he does not know.</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E741FEE-D980-4E87-B994-4C3490A3027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4CDAC9D-932A-459C-AD99-66AA7A008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2663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21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874899"/>
            <a:ext cx="6480720" cy="2492990"/>
          </a:xfrm>
          <a:prstGeom prst="rect">
            <a:avLst/>
          </a:prstGeom>
          <a:noFill/>
        </p:spPr>
        <p:txBody>
          <a:bodyPr wrap="square" rtlCol="0">
            <a:spAutoFit/>
          </a:bodyPr>
          <a:lstStyle/>
          <a:p>
            <a:pPr>
              <a:defRPr/>
            </a:pPr>
            <a:r>
              <a:rPr lang="en-GB" altLang="es-ES" sz="1200" b="1" i="1" dirty="0">
                <a:solidFill>
                  <a:schemeClr val="accent2">
                    <a:lumMod val="75000"/>
                  </a:schemeClr>
                </a:solidFill>
              </a:rPr>
              <a:t>Dated content: LEVEL 2</a:t>
            </a:r>
          </a:p>
          <a:p>
            <a:pPr>
              <a:defRPr/>
            </a:pPr>
            <a:endParaRPr lang="en-GB" altLang="es-ES" sz="1200" b="1" i="1" dirty="0">
              <a:solidFill>
                <a:schemeClr val="accent2">
                  <a:lumMod val="75000"/>
                </a:schemeClr>
              </a:solidFill>
            </a:endParaRPr>
          </a:p>
          <a:p>
            <a:pPr>
              <a:defRPr/>
            </a:pPr>
            <a:r>
              <a:rPr lang="en-GB" altLang="es-ES" sz="1200" b="1" dirty="0"/>
              <a:t>High-level problem for smaller sites.</a:t>
            </a:r>
          </a:p>
          <a:p>
            <a:pPr>
              <a:defRPr/>
            </a:pPr>
            <a:r>
              <a:rPr lang="en-GB" altLang="es-ES" sz="1200" b="1" dirty="0"/>
              <a:t>The big sites now, professionally managed, try to keep all the important pages              up-to-date</a:t>
            </a:r>
          </a:p>
          <a:p>
            <a:pPr>
              <a:defRPr/>
            </a:pPr>
            <a:endParaRPr lang="en-GB" altLang="es-ES" sz="1200" b="1" dirty="0"/>
          </a:p>
          <a:p>
            <a:pPr>
              <a:defRPr/>
            </a:pPr>
            <a:r>
              <a:rPr lang="en-GB" altLang="es-ES" sz="1200" b="1" i="1" dirty="0">
                <a:solidFill>
                  <a:schemeClr val="accent2">
                    <a:lumMod val="75000"/>
                  </a:schemeClr>
                </a:solidFill>
              </a:rPr>
              <a:t>Entirely inconsistent sites: LEVEL 2</a:t>
            </a:r>
          </a:p>
          <a:p>
            <a:pPr>
              <a:defRPr/>
            </a:pPr>
            <a:endParaRPr lang="en-GB" altLang="es-ES" sz="1200" b="1" i="1" dirty="0">
              <a:solidFill>
                <a:schemeClr val="accent2">
                  <a:lumMod val="75000"/>
                </a:schemeClr>
              </a:solidFill>
            </a:endParaRPr>
          </a:p>
          <a:p>
            <a:pPr>
              <a:defRPr/>
            </a:pPr>
            <a:r>
              <a:rPr lang="en-GB" altLang="es-ES" sz="1200" b="1" dirty="0"/>
              <a:t>Companies since 2000 have been trying to present themselves to the customer with     consistent websites that are made up of linked web pages.</a:t>
            </a:r>
          </a:p>
          <a:p>
            <a:pPr>
              <a:defRPr/>
            </a:pPr>
            <a:r>
              <a:rPr lang="en-GB" altLang="es-ES" sz="1200" b="1" dirty="0"/>
              <a:t>The only problem occurs when companies have portions of the site created by a</a:t>
            </a:r>
          </a:p>
          <a:p>
            <a:pPr>
              <a:defRPr/>
            </a:pPr>
            <a:r>
              <a:rPr lang="en-GB" altLang="es-ES" sz="1200" b="1" dirty="0"/>
              <a:t>different designers.</a:t>
            </a:r>
            <a:br>
              <a:rPr lang="it-IT" altLang="es-ES" sz="1200" b="1" dirty="0"/>
            </a:b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0D8B4A-B2B5-4AED-8E31-44EFF022FC7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A49AF96-1F40-4479-A58A-A43E3A66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8489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316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87212" y="1937390"/>
            <a:ext cx="6480720" cy="1569660"/>
          </a:xfrm>
          <a:prstGeom prst="rect">
            <a:avLst/>
          </a:prstGeom>
          <a:noFill/>
        </p:spPr>
        <p:txBody>
          <a:bodyPr wrap="square" rtlCol="0">
            <a:spAutoFit/>
          </a:bodyPr>
          <a:lstStyle/>
          <a:p>
            <a:pPr>
              <a:defRPr/>
            </a:pPr>
            <a:r>
              <a:rPr lang="en-GB" altLang="es-ES" sz="1200" b="1" i="1" dirty="0">
                <a:solidFill>
                  <a:schemeClr val="accent2">
                    <a:lumMod val="75000"/>
                  </a:schemeClr>
                </a:solidFill>
              </a:rPr>
              <a:t>Premature requests for personal information: LEVEL 2</a:t>
            </a:r>
          </a:p>
          <a:p>
            <a:pPr>
              <a:defRPr/>
            </a:pPr>
            <a:endParaRPr lang="en-GB" altLang="es-ES" sz="1200" b="1" dirty="0"/>
          </a:p>
          <a:p>
            <a:pPr>
              <a:defRPr/>
            </a:pPr>
            <a:r>
              <a:rPr lang="en-GB" altLang="es-ES" sz="1200" b="1" dirty="0"/>
              <a:t>If a website becomes intrusive too soon, the user refuses to answer questions. </a:t>
            </a:r>
          </a:p>
          <a:p>
            <a:pPr>
              <a:defRPr/>
            </a:pPr>
            <a:r>
              <a:rPr lang="en-GB" altLang="es-ES" sz="1200" b="1" dirty="0"/>
              <a:t>Before asking questions a site must build its credibility.</a:t>
            </a:r>
          </a:p>
          <a:p>
            <a:pPr>
              <a:defRPr/>
            </a:pPr>
            <a:endParaRPr lang="en-GB" altLang="es-ES" sz="1200" b="1" dirty="0"/>
          </a:p>
          <a:p>
            <a:pPr>
              <a:defRPr/>
            </a:pPr>
            <a:r>
              <a:rPr lang="en-GB" altLang="es-ES" sz="1200" b="1" dirty="0"/>
              <a:t>Some sites mistakenly believe that asking for personal information early is a good       marketing ploy. In reality, this scares the user and causes him to leave the site.</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B93546-AE5E-43D4-BBD1-D66EB9A9E2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CDD92D7-D7AC-41D7-9D31-F7A09643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917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2069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75656" y="1837497"/>
            <a:ext cx="6480720" cy="1384995"/>
          </a:xfrm>
          <a:prstGeom prst="rect">
            <a:avLst/>
          </a:prstGeom>
          <a:noFill/>
        </p:spPr>
        <p:txBody>
          <a:bodyPr wrap="square" rtlCol="0">
            <a:spAutoFit/>
          </a:bodyPr>
          <a:lstStyle/>
          <a:p>
            <a:pPr>
              <a:defRPr/>
            </a:pPr>
            <a:r>
              <a:rPr lang="en-GB" altLang="es-ES" sz="1200" b="1" i="1" dirty="0">
                <a:solidFill>
                  <a:schemeClr val="accent2">
                    <a:lumMod val="75000"/>
                  </a:schemeClr>
                </a:solidFill>
              </a:rPr>
              <a:t>Multiple Sites: LEVEL 2</a:t>
            </a:r>
            <a:endParaRPr lang="en-GB" altLang="es-ES" sz="1200" b="1" i="1" dirty="0"/>
          </a:p>
          <a:p>
            <a:pPr>
              <a:defRPr/>
            </a:pPr>
            <a:endParaRPr lang="en-GB" altLang="es-ES" sz="1200" b="1" dirty="0"/>
          </a:p>
          <a:p>
            <a:pPr>
              <a:defRPr/>
            </a:pPr>
            <a:r>
              <a:rPr lang="en-GB" altLang="es-ES" sz="1200" b="1" dirty="0"/>
              <a:t>There are often many microsites associated with advertising campaigns. Multiple.       pages yes but they must be associated with the same website.</a:t>
            </a:r>
          </a:p>
          <a:p>
            <a:pPr>
              <a:defRPr/>
            </a:pPr>
            <a:endParaRPr lang="en-GB" altLang="es-ES" sz="1200" b="1" dirty="0"/>
          </a:p>
          <a:p>
            <a:pPr>
              <a:defRPr/>
            </a:pPr>
            <a:r>
              <a:rPr lang="en-GB" altLang="es-ES" sz="1200" b="1" dirty="0"/>
              <a:t>Orphan pages: are those pages that have no links and whoever ends up in them           cannot go anywhere.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37B060-3E0B-46AE-A1EB-8C37E49409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AA03B0-07F3-499F-A0F6-FC2FA4E19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9253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3158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559313" y="1995686"/>
            <a:ext cx="6480720" cy="1754326"/>
          </a:xfrm>
          <a:prstGeom prst="rect">
            <a:avLst/>
          </a:prstGeom>
          <a:noFill/>
        </p:spPr>
        <p:txBody>
          <a:bodyPr wrap="square" rtlCol="0">
            <a:spAutoFit/>
          </a:bodyPr>
          <a:lstStyle/>
          <a:p>
            <a:pPr>
              <a:defRPr/>
            </a:pPr>
            <a:r>
              <a:rPr lang="en-GB" altLang="es-ES" sz="1200" b="1" i="1" dirty="0"/>
              <a:t>On the web, usability does not play a dramatic role, but it can decide whether a            website will be successful or not.</a:t>
            </a:r>
          </a:p>
          <a:p>
            <a:pPr>
              <a:defRPr/>
            </a:pPr>
            <a:endParaRPr lang="en-GB" altLang="es-ES" sz="1200" b="1" i="1" dirty="0"/>
          </a:p>
          <a:p>
            <a:pPr>
              <a:defRPr/>
            </a:pPr>
            <a:r>
              <a:rPr lang="en-GB" altLang="es-ES" sz="1200" b="1" dirty="0"/>
              <a:t>According to website studies, usability problems have been classified according to.     levels of criticality:</a:t>
            </a:r>
          </a:p>
          <a:p>
            <a:pPr>
              <a:defRPr/>
            </a:pPr>
            <a:endParaRPr lang="en-GB" altLang="es-ES" sz="1200" b="1" dirty="0"/>
          </a:p>
          <a:p>
            <a:pPr>
              <a:defRPr/>
            </a:pPr>
            <a:r>
              <a:rPr lang="en-GB" altLang="es-ES" sz="1200" b="1" dirty="0">
                <a:solidFill>
                  <a:srgbClr val="FF3399"/>
                </a:solidFill>
              </a:rPr>
              <a:t>- High</a:t>
            </a:r>
          </a:p>
          <a:p>
            <a:pPr>
              <a:defRPr/>
            </a:pPr>
            <a:r>
              <a:rPr lang="en-GB" altLang="es-ES" sz="1200" b="1" dirty="0">
                <a:solidFill>
                  <a:srgbClr val="FF3399"/>
                </a:solidFill>
              </a:rPr>
              <a:t>- Average</a:t>
            </a:r>
          </a:p>
          <a:p>
            <a:pPr>
              <a:defRPr/>
            </a:pPr>
            <a:r>
              <a:rPr lang="en-GB" altLang="es-ES" sz="1200" b="1" dirty="0">
                <a:solidFill>
                  <a:srgbClr val="FF3399"/>
                </a:solidFill>
              </a:rPr>
              <a:t>- Low</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5A078D2-101E-4FB4-ABD8-9D586113DF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46AD504-E739-44E4-96EF-D042F0B8E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077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5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graphicFrame>
        <p:nvGraphicFramePr>
          <p:cNvPr id="3" name="Diagrama 2">
            <a:extLst>
              <a:ext uri="{FF2B5EF4-FFF2-40B4-BE49-F238E27FC236}">
                <a16:creationId xmlns:a16="http://schemas.microsoft.com/office/drawing/2014/main" id="{76E86B5E-A115-48F6-992F-2592CDF2D273}"/>
              </a:ext>
            </a:extLst>
          </p:cNvPr>
          <p:cNvGraphicFramePr/>
          <p:nvPr>
            <p:extLst>
              <p:ext uri="{D42A27DB-BD31-4B8C-83A1-F6EECF244321}">
                <p14:modId xmlns:p14="http://schemas.microsoft.com/office/powerpoint/2010/main" val="3755711654"/>
              </p:ext>
            </p:extLst>
          </p:nvPr>
        </p:nvGraphicFramePr>
        <p:xfrm>
          <a:off x="971600" y="2058708"/>
          <a:ext cx="6336704" cy="182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6ED6612-CF32-4851-B6A4-40CB6ACAF6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998C13-E767-41CB-A2BC-371068097C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025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698" y="108172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38250" y="1653688"/>
            <a:ext cx="6480720" cy="3046988"/>
          </a:xfrm>
          <a:prstGeom prst="rect">
            <a:avLst/>
          </a:prstGeom>
          <a:noFill/>
        </p:spPr>
        <p:txBody>
          <a:bodyPr wrap="square" rtlCol="0">
            <a:spAutoFit/>
          </a:bodyPr>
          <a:lstStyle/>
          <a:p>
            <a:pPr>
              <a:defRPr/>
            </a:pPr>
            <a:r>
              <a:rPr lang="it-IT" altLang="es-ES" sz="1200" b="1" i="1" dirty="0" err="1">
                <a:solidFill>
                  <a:srgbClr val="FF3399"/>
                </a:solidFill>
              </a:rPr>
              <a:t>What</a:t>
            </a:r>
            <a:r>
              <a:rPr lang="it-IT" altLang="es-ES" sz="1200" b="1" i="1" dirty="0">
                <a:solidFill>
                  <a:srgbClr val="FF3399"/>
                </a:solidFill>
              </a:rPr>
              <a:t> </a:t>
            </a:r>
            <a:r>
              <a:rPr lang="it-IT" altLang="es-ES" sz="1200" b="1" i="1" dirty="0" err="1">
                <a:solidFill>
                  <a:srgbClr val="FF3399"/>
                </a:solidFill>
              </a:rPr>
              <a:t>does</a:t>
            </a:r>
            <a:r>
              <a:rPr lang="it-IT" altLang="es-ES" sz="1200" b="1" i="1" dirty="0">
                <a:solidFill>
                  <a:srgbClr val="FF3399"/>
                </a:solidFill>
              </a:rPr>
              <a:t> the </a:t>
            </a:r>
            <a:r>
              <a:rPr lang="it-IT" altLang="es-ES" sz="1200" b="1" i="1" dirty="0" err="1">
                <a:solidFill>
                  <a:srgbClr val="FF3399"/>
                </a:solidFill>
              </a:rPr>
              <a:t>criticality</a:t>
            </a:r>
            <a:r>
              <a:rPr lang="it-IT" altLang="es-ES" sz="1200" b="1" i="1" dirty="0">
                <a:solidFill>
                  <a:srgbClr val="FF3399"/>
                </a:solidFill>
              </a:rPr>
              <a:t> </a:t>
            </a:r>
            <a:r>
              <a:rPr lang="it-IT" altLang="es-ES" sz="1200" b="1" i="1" dirty="0" err="1">
                <a:solidFill>
                  <a:srgbClr val="FF3399"/>
                </a:solidFill>
              </a:rPr>
              <a:t>depend</a:t>
            </a:r>
            <a:r>
              <a:rPr lang="it-IT" altLang="es-ES" sz="1200" b="1" i="1" dirty="0">
                <a:solidFill>
                  <a:srgbClr val="FF3399"/>
                </a:solidFill>
              </a:rPr>
              <a:t> on?</a:t>
            </a:r>
          </a:p>
          <a:p>
            <a:pPr>
              <a:defRPr/>
            </a:pPr>
            <a:endParaRPr lang="it-IT" altLang="es-ES" sz="1200" b="1" i="1" dirty="0">
              <a:solidFill>
                <a:srgbClr val="FF3399"/>
              </a:solidFill>
            </a:endParaRPr>
          </a:p>
          <a:p>
            <a:pPr>
              <a:defRPr/>
            </a:pPr>
            <a:endParaRPr lang="it-IT" altLang="es-ES" sz="1200" b="1" i="1" dirty="0">
              <a:solidFill>
                <a:srgbClr val="FF3399"/>
              </a:solidFill>
            </a:endParaRPr>
          </a:p>
          <a:p>
            <a:pPr>
              <a:defRPr/>
            </a:pPr>
            <a:endParaRPr lang="it-IT" altLang="es-ES" sz="1200" b="1" i="1" dirty="0">
              <a:solidFill>
                <a:srgbClr val="FF3399"/>
              </a:solidFill>
            </a:endParaRP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lvl="0"/>
            <a:r>
              <a:rPr lang="it-IT" altLang="es-ES" sz="1200" b="1" dirty="0" err="1"/>
              <a:t>Remember</a:t>
            </a:r>
            <a:r>
              <a:rPr lang="it-IT" altLang="es-ES" sz="1200" b="1" dirty="0"/>
              <a:t>: a </a:t>
            </a:r>
            <a:r>
              <a:rPr lang="it-IT" altLang="es-ES" sz="1200" b="1" dirty="0" err="1"/>
              <a:t>third</a:t>
            </a:r>
            <a:r>
              <a:rPr lang="it-IT" altLang="es-ES" sz="1200" b="1" dirty="0"/>
              <a:t> of the </a:t>
            </a:r>
            <a:r>
              <a:rPr lang="it-IT" altLang="es-ES" sz="1200" b="1" dirty="0" err="1"/>
              <a:t>difficulties</a:t>
            </a:r>
            <a:r>
              <a:rPr lang="it-IT" altLang="es-ES" sz="1200" b="1" dirty="0"/>
              <a:t> </a:t>
            </a:r>
            <a:r>
              <a:rPr lang="it-IT" altLang="es-ES" sz="1200" b="1" dirty="0" err="1"/>
              <a:t>that</a:t>
            </a:r>
            <a:r>
              <a:rPr lang="it-IT" altLang="es-ES" sz="1200" b="1" dirty="0"/>
              <a:t> users </a:t>
            </a:r>
            <a:r>
              <a:rPr lang="it-IT" altLang="es-ES" sz="1200" b="1" dirty="0" err="1"/>
              <a:t>encounter</a:t>
            </a:r>
            <a:r>
              <a:rPr lang="it-IT" altLang="es-ES" sz="1200" b="1" dirty="0"/>
              <a:t> in visiting a site are </a:t>
            </a:r>
          </a:p>
          <a:p>
            <a:pPr lvl="0"/>
            <a:r>
              <a:rPr lang="it-IT" altLang="es-ES" sz="1200" b="1" dirty="0" err="1"/>
              <a:t>attributable</a:t>
            </a:r>
            <a:r>
              <a:rPr lang="it-IT" altLang="es-ES" sz="1200" b="1" dirty="0"/>
              <a:t> to </a:t>
            </a:r>
            <a:r>
              <a:rPr lang="it-IT" altLang="es-ES" sz="1200" b="1" dirty="0" err="1"/>
              <a:t>two</a:t>
            </a:r>
            <a:r>
              <a:rPr lang="it-IT" altLang="es-ES" sz="1200" b="1" dirty="0"/>
              <a:t> </a:t>
            </a:r>
            <a:r>
              <a:rPr lang="it-IT" altLang="es-ES" sz="1200" b="1" dirty="0" err="1"/>
              <a:t>fundamental</a:t>
            </a:r>
            <a:r>
              <a:rPr lang="it-IT" altLang="es-ES" sz="1200" b="1" dirty="0"/>
              <a:t> </a:t>
            </a:r>
            <a:r>
              <a:rPr lang="it-IT" altLang="es-ES" sz="1200" b="1" dirty="0" err="1"/>
              <a:t>characteristics</a:t>
            </a:r>
            <a:r>
              <a:rPr lang="it-IT" altLang="es-ES" sz="1200" b="1" dirty="0"/>
              <a:t>.</a:t>
            </a:r>
          </a:p>
          <a:p>
            <a:pPr algn="ctr">
              <a:defRPr/>
            </a:pPr>
            <a:endParaRPr lang="it-IT" altLang="es-ES" sz="1200" b="1" dirty="0">
              <a:solidFill>
                <a:srgbClr val="FF3399"/>
              </a:solidFill>
            </a:endParaRPr>
          </a:p>
          <a:p>
            <a:pPr algn="ctr">
              <a:defRPr/>
            </a:pPr>
            <a:endParaRPr lang="it-IT" altLang="es-ES" sz="1200" b="1" dirty="0">
              <a:solidFill>
                <a:srgbClr val="FF3399"/>
              </a:solidFill>
            </a:endParaRPr>
          </a:p>
          <a:p>
            <a:pPr algn="ctr">
              <a:defRPr/>
            </a:pPr>
            <a:r>
              <a:rPr lang="it-IT" altLang="es-ES" sz="1200" b="1" dirty="0">
                <a:solidFill>
                  <a:srgbClr val="FF3399"/>
                </a:solidFill>
              </a:rPr>
              <a:t>  </a:t>
            </a:r>
          </a:p>
          <a:p>
            <a:pPr algn="ctr">
              <a:defRPr/>
            </a:pPr>
            <a:r>
              <a:rPr lang="it-IT" altLang="es-ES" sz="1200" b="1" dirty="0">
                <a:solidFill>
                  <a:srgbClr val="FF3399"/>
                </a:solidFill>
              </a:rPr>
              <a:t> RESEARCH AND AVAILABILITY.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D5108E1-04D4-4327-BB3C-3E39B3F3E2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52A99597-7B67-44D0-A1F0-0F7BCAEADE6B}"/>
              </a:ext>
            </a:extLst>
          </p:cNvPr>
          <p:cNvSpPr/>
          <p:nvPr/>
        </p:nvSpPr>
        <p:spPr>
          <a:xfrm>
            <a:off x="4416698" y="401410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Diagrama 4">
            <a:extLst>
              <a:ext uri="{FF2B5EF4-FFF2-40B4-BE49-F238E27FC236}">
                <a16:creationId xmlns:a16="http://schemas.microsoft.com/office/drawing/2014/main" id="{31EFBB72-747B-4DD2-9208-D0403BAC287A}"/>
              </a:ext>
            </a:extLst>
          </p:cNvPr>
          <p:cNvGraphicFramePr/>
          <p:nvPr>
            <p:extLst>
              <p:ext uri="{D42A27DB-BD31-4B8C-83A1-F6EECF244321}">
                <p14:modId xmlns:p14="http://schemas.microsoft.com/office/powerpoint/2010/main" val="2135361383"/>
              </p:ext>
            </p:extLst>
          </p:nvPr>
        </p:nvGraphicFramePr>
        <p:xfrm>
          <a:off x="1438250" y="1990944"/>
          <a:ext cx="5930448" cy="1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3F15CF3E-D668-4D09-B1C6-B5B99FB9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552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F8990E-DE5D-4595-9BB7-5A8F8408B220}"/>
              </a:ext>
            </a:extLst>
          </p:cNvPr>
          <p:cNvSpPr/>
          <p:nvPr/>
        </p:nvSpPr>
        <p:spPr>
          <a:xfrm>
            <a:off x="1450521" y="1779404"/>
            <a:ext cx="2257383" cy="28829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1499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50521" y="1779404"/>
            <a:ext cx="6480720" cy="1754326"/>
          </a:xfrm>
          <a:prstGeom prst="rect">
            <a:avLst/>
          </a:prstGeom>
          <a:noFill/>
        </p:spPr>
        <p:txBody>
          <a:bodyPr wrap="square" rtlCol="0">
            <a:spAutoFit/>
          </a:bodyPr>
          <a:lstStyle/>
          <a:p>
            <a:pPr>
              <a:defRPr/>
            </a:pPr>
            <a:r>
              <a:rPr lang="en-GB" altLang="es-ES" sz="1200" b="1" i="1" dirty="0">
                <a:solidFill>
                  <a:srgbClr val="FF3399"/>
                </a:solidFill>
              </a:rPr>
              <a:t>What makes the user wrong?</a:t>
            </a:r>
          </a:p>
          <a:p>
            <a:pPr>
              <a:defRPr/>
            </a:pPr>
            <a:endParaRPr lang="it-IT" altLang="es-ES" sz="1200" b="1" i="1" dirty="0"/>
          </a:p>
          <a:p>
            <a:pPr>
              <a:defRPr/>
            </a:pPr>
            <a:r>
              <a:rPr lang="en-GB" altLang="es-ES" sz="1200" b="1" dirty="0"/>
              <a:t>There are critical issues that users are able to stem.</a:t>
            </a:r>
          </a:p>
          <a:p>
            <a:pPr>
              <a:defRPr/>
            </a:pPr>
            <a:r>
              <a:rPr lang="en-GB" altLang="es-ES" sz="1200" b="1" dirty="0"/>
              <a:t>The problem of research and information architecture often leads to errors because if.    the user cannot find what he is looking for, the rest fades into the background.</a:t>
            </a:r>
          </a:p>
          <a:p>
            <a:pPr>
              <a:defRPr/>
            </a:pPr>
            <a:endParaRPr lang="en-GB" altLang="es-ES" sz="1200" b="1" dirty="0"/>
          </a:p>
          <a:p>
            <a:pPr>
              <a:defRPr/>
            </a:pPr>
            <a:r>
              <a:rPr lang="en-GB" altLang="es-ES" sz="1200" b="1" dirty="0"/>
              <a:t>Poor readability leads the user to leave the site and not notice information.</a:t>
            </a:r>
          </a:p>
          <a:p>
            <a:pPr>
              <a:defRPr/>
            </a:pPr>
            <a:endParaRPr lang="en-GB" altLang="es-ES" sz="1200" b="1" dirty="0"/>
          </a:p>
          <a:p>
            <a:pPr>
              <a:defRPr/>
            </a:pPr>
            <a:r>
              <a:rPr lang="en-GB" altLang="es-ES" sz="1200" b="1" dirty="0"/>
              <a:t>DIFFICULT OR MISSING information: causes 19% of errors.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E5C69DF-1F3C-46A5-93C8-4FE46B3411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B8AA8D9-DEE1-4BA6-B4C5-A56F8F360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2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200" b="1" dirty="0">
                <a:solidFill>
                  <a:schemeClr val="tx1"/>
                </a:solidFill>
              </a:rPr>
              <a:t>The use of the </a:t>
            </a:r>
            <a:r>
              <a:rPr lang="it-IT" sz="1200" b="1" dirty="0" err="1">
                <a:solidFill>
                  <a:schemeClr val="tx1"/>
                </a:solidFill>
              </a:rPr>
              <a:t>search</a:t>
            </a:r>
            <a:r>
              <a:rPr lang="it-IT" sz="1200" b="1" dirty="0">
                <a:solidFill>
                  <a:schemeClr val="tx1"/>
                </a:solidFill>
              </a:rPr>
              <a:t> </a:t>
            </a:r>
            <a:r>
              <a:rPr lang="it-IT" sz="1200" b="1" dirty="0" err="1">
                <a:solidFill>
                  <a:schemeClr val="tx1"/>
                </a:solidFill>
              </a:rPr>
              <a:t>engine</a:t>
            </a:r>
            <a:endParaRPr lang="ko-KR" altLang="en-US" sz="1200" b="1" dirty="0">
              <a:solidFill>
                <a:schemeClr val="tx1"/>
              </a:solidFill>
            </a:endParaRPr>
          </a:p>
        </p:txBody>
      </p:sp>
      <p:sp>
        <p:nvSpPr>
          <p:cNvPr id="6" name="TextBox 5"/>
          <p:cNvSpPr txBox="1"/>
          <p:nvPr/>
        </p:nvSpPr>
        <p:spPr>
          <a:xfrm>
            <a:off x="1547664" y="2238999"/>
            <a:ext cx="6207782" cy="2308324"/>
          </a:xfrm>
          <a:prstGeom prst="rect">
            <a:avLst/>
          </a:prstGeom>
          <a:noFill/>
        </p:spPr>
        <p:txBody>
          <a:bodyPr wrap="square" rtlCol="0">
            <a:spAutoFit/>
          </a:bodyPr>
          <a:lstStyle/>
          <a:p>
            <a:pPr>
              <a:defRPr/>
            </a:pPr>
            <a:r>
              <a:rPr lang="en-GB" sz="1200" b="1" dirty="0"/>
              <a:t>88% of users use a search engine rather than a specific site </a:t>
            </a:r>
          </a:p>
          <a:p>
            <a:pPr>
              <a:defRPr/>
            </a:pPr>
            <a:endParaRPr lang="en-GB" sz="1200" b="1" dirty="0"/>
          </a:p>
          <a:p>
            <a:pPr>
              <a:defRPr/>
            </a:pPr>
            <a:r>
              <a:rPr lang="en-GB" sz="1200" b="1" dirty="0"/>
              <a:t>The Search Engine is: </a:t>
            </a:r>
          </a:p>
          <a:p>
            <a:pPr>
              <a:defRPr/>
            </a:pPr>
            <a:endParaRPr lang="en-GB" sz="1200" b="1" dirty="0"/>
          </a:p>
          <a:p>
            <a:pPr marL="171450" indent="-171450">
              <a:buFontTx/>
              <a:buChar char="-"/>
              <a:defRPr/>
            </a:pPr>
            <a:r>
              <a:rPr lang="en-GB" sz="1200" b="1" dirty="0"/>
              <a:t>A digital tool that is used to convey advertising </a:t>
            </a:r>
          </a:p>
          <a:p>
            <a:pPr marL="171450" indent="-171450">
              <a:buFontTx/>
              <a:buChar char="-"/>
              <a:defRPr/>
            </a:pPr>
            <a:endParaRPr lang="en-GB" sz="1200" b="1" dirty="0"/>
          </a:p>
          <a:p>
            <a:pPr marL="171450" indent="-171450">
              <a:buFontTx/>
              <a:buChar char="-"/>
              <a:defRPr/>
            </a:pPr>
            <a:r>
              <a:rPr lang="en-GB" sz="1200" b="1" dirty="0"/>
              <a:t>A tool used for specific answers</a:t>
            </a:r>
          </a:p>
          <a:p>
            <a:pPr>
              <a:defRPr/>
            </a:pP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                                                       </a:t>
            </a:r>
          </a:p>
          <a:p>
            <a:pPr algn="ctr">
              <a:defRPr/>
            </a:pPr>
            <a:endParaRPr lang="en-GB" altLang="es-ES" sz="1200" b="1" dirty="0">
              <a:solidFill>
                <a:srgbClr val="FF3399"/>
              </a:solidFill>
            </a:endParaRPr>
          </a:p>
          <a:p>
            <a:pPr algn="ctr">
              <a:defRPr/>
            </a:pPr>
            <a:r>
              <a:rPr lang="en-GB" altLang="es-ES" sz="1200" b="1" dirty="0">
                <a:solidFill>
                  <a:srgbClr val="FF3399"/>
                </a:solidFill>
              </a:rPr>
              <a:t> RESPONSE ENGINE</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Freccia giù 1">
            <a:extLst>
              <a:ext uri="{FF2B5EF4-FFF2-40B4-BE49-F238E27FC236}">
                <a16:creationId xmlns:a16="http://schemas.microsoft.com/office/drawing/2014/main" id="{CEFD8AA8-09D0-C44F-88C6-010C590270D6}"/>
              </a:ext>
            </a:extLst>
          </p:cNvPr>
          <p:cNvSpPr/>
          <p:nvPr/>
        </p:nvSpPr>
        <p:spPr>
          <a:xfrm>
            <a:off x="4413880"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onut 24">
            <a:extLst>
              <a:ext uri="{FF2B5EF4-FFF2-40B4-BE49-F238E27FC236}">
                <a16:creationId xmlns:a16="http://schemas.microsoft.com/office/drawing/2014/main" id="{F27F0F67-FF17-4DF0-8F29-92CFC4DE564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1682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801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n-GB" sz="1200" b="1" dirty="0">
                <a:solidFill>
                  <a:schemeClr val="tx1"/>
                </a:solidFill>
              </a:rPr>
              <a:t>34 main usability issues and guidelines to address them</a:t>
            </a:r>
          </a:p>
        </p:txBody>
      </p:sp>
      <p:sp>
        <p:nvSpPr>
          <p:cNvPr id="6" name="TextBox 5"/>
          <p:cNvSpPr txBox="1"/>
          <p:nvPr/>
        </p:nvSpPr>
        <p:spPr>
          <a:xfrm>
            <a:off x="1403648" y="1786920"/>
            <a:ext cx="6192688" cy="1569660"/>
          </a:xfrm>
          <a:prstGeom prst="rect">
            <a:avLst/>
          </a:prstGeom>
          <a:noFill/>
        </p:spPr>
        <p:txBody>
          <a:bodyPr wrap="square" rtlCol="0">
            <a:spAutoFit/>
          </a:bodyPr>
          <a:lstStyle/>
          <a:p>
            <a:pPr>
              <a:defRPr/>
            </a:pPr>
            <a:r>
              <a:rPr lang="en-GB" altLang="es-ES" sz="1200" b="1" i="1" dirty="0">
                <a:solidFill>
                  <a:srgbClr val="FF3399"/>
                </a:solidFill>
              </a:rPr>
              <a:t>Is it enough to deal with the most serious problems?</a:t>
            </a:r>
          </a:p>
          <a:p>
            <a:pPr>
              <a:defRPr/>
            </a:pPr>
            <a:endParaRPr lang="en-GB" altLang="es-ES" sz="1200" b="1" dirty="0"/>
          </a:p>
          <a:p>
            <a:pPr>
              <a:defRPr/>
            </a:pPr>
            <a:r>
              <a:rPr lang="en-GB" altLang="es-ES" sz="1200" b="1" dirty="0"/>
              <a:t>If the user is continually harassed by small problems on the same site, he will end up not have great confidence in the site; in fact, if small problems give an overall  negative impression, the user will leave the site and will never return to it.</a:t>
            </a:r>
          </a:p>
          <a:p>
            <a:pPr>
              <a:defRPr/>
            </a:pPr>
            <a:endParaRPr lang="en-GB" altLang="es-ES" sz="1200" b="1" dirty="0"/>
          </a:p>
          <a:p>
            <a:pPr>
              <a:defRPr/>
            </a:pPr>
            <a:r>
              <a:rPr lang="en-GB" altLang="es-ES" sz="1200" b="1" dirty="0"/>
              <a:t>It is important to have the information the user is looking for and to present it in </a:t>
            </a:r>
          </a:p>
          <a:p>
            <a:pPr>
              <a:defRPr/>
            </a:pPr>
            <a:r>
              <a:rPr lang="en-GB" altLang="es-ES" sz="1200" b="1" dirty="0"/>
              <a:t>Clear language for the site to be successful!</a:t>
            </a:r>
            <a:endParaRPr lang="en-GB" altLang="es-ES" sz="14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CBF306-475B-40C6-A6EF-C9457B75F49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03DBCE6-60D7-45D9-9DA4-AAD26B590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4130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78" y="101367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7" name="Forma libre: forma 6">
            <a:extLst>
              <a:ext uri="{FF2B5EF4-FFF2-40B4-BE49-F238E27FC236}">
                <a16:creationId xmlns:a16="http://schemas.microsoft.com/office/drawing/2014/main" id="{F0AEF394-889B-41EC-A72A-E8373720D3C9}"/>
              </a:ext>
            </a:extLst>
          </p:cNvPr>
          <p:cNvSpPr/>
          <p:nvPr/>
        </p:nvSpPr>
        <p:spPr>
          <a:xfrm>
            <a:off x="4182658" y="2242016"/>
            <a:ext cx="1862156" cy="293637"/>
          </a:xfrm>
          <a:custGeom>
            <a:avLst/>
            <a:gdLst/>
            <a:ahLst/>
            <a:cxnLst/>
            <a:rect l="0" t="0" r="0" b="0"/>
            <a:pathLst>
              <a:path>
                <a:moveTo>
                  <a:pt x="0" y="0"/>
                </a:moveTo>
                <a:lnTo>
                  <a:pt x="0" y="146818"/>
                </a:lnTo>
                <a:lnTo>
                  <a:pt x="1691913" y="146818"/>
                </a:lnTo>
                <a:lnTo>
                  <a:pt x="1691913"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a:extLst>
              <a:ext uri="{FF2B5EF4-FFF2-40B4-BE49-F238E27FC236}">
                <a16:creationId xmlns:a16="http://schemas.microsoft.com/office/drawing/2014/main" id="{AAB42ABC-FFC8-4542-A9C9-6A254E6E33B2}"/>
              </a:ext>
            </a:extLst>
          </p:cNvPr>
          <p:cNvSpPr/>
          <p:nvPr/>
        </p:nvSpPr>
        <p:spPr>
          <a:xfrm>
            <a:off x="4132338" y="2242016"/>
            <a:ext cx="100641" cy="293637"/>
          </a:xfrm>
          <a:custGeom>
            <a:avLst/>
            <a:gdLst/>
            <a:ahLst/>
            <a:cxnLst/>
            <a:rect l="0" t="0" r="0" b="0"/>
            <a:pathLst>
              <a:path>
                <a:moveTo>
                  <a:pt x="45720" y="0"/>
                </a:moveTo>
                <a:lnTo>
                  <a:pt x="45720" y="293637"/>
                </a:lnTo>
              </a:path>
            </a:pathLst>
          </a:custGeom>
          <a:no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F75B471D-DB99-438A-A6C7-8F8918103BEB}"/>
              </a:ext>
            </a:extLst>
          </p:cNvPr>
          <p:cNvSpPr/>
          <p:nvPr/>
        </p:nvSpPr>
        <p:spPr>
          <a:xfrm>
            <a:off x="2320502" y="2242016"/>
            <a:ext cx="1862156" cy="293637"/>
          </a:xfrm>
          <a:custGeom>
            <a:avLst/>
            <a:gdLst/>
            <a:ahLst/>
            <a:cxnLst/>
            <a:rect l="0" t="0" r="0" b="0"/>
            <a:pathLst>
              <a:path>
                <a:moveTo>
                  <a:pt x="1691913" y="0"/>
                </a:moveTo>
                <a:lnTo>
                  <a:pt x="1691913" y="146818"/>
                </a:lnTo>
                <a:lnTo>
                  <a:pt x="0" y="146818"/>
                </a:lnTo>
                <a:lnTo>
                  <a:pt x="0"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69F251C8-E739-460E-B93A-29EF9E594CA6}"/>
              </a:ext>
            </a:extLst>
          </p:cNvPr>
          <p:cNvSpPr/>
          <p:nvPr/>
        </p:nvSpPr>
        <p:spPr>
          <a:xfrm>
            <a:off x="2875230" y="1563638"/>
            <a:ext cx="253100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en-GB" altLang="es-ES" sz="1000" b="1" i="1" dirty="0">
                <a:solidFill>
                  <a:schemeClr val="tx1"/>
                </a:solidFill>
              </a:rPr>
              <a:t>Research: the main part of web activity,   rules to follow.</a:t>
            </a:r>
          </a:p>
        </p:txBody>
      </p:sp>
      <p:sp>
        <p:nvSpPr>
          <p:cNvPr id="18" name="Forma libre: forma 17">
            <a:extLst>
              <a:ext uri="{FF2B5EF4-FFF2-40B4-BE49-F238E27FC236}">
                <a16:creationId xmlns:a16="http://schemas.microsoft.com/office/drawing/2014/main" id="{F57735C5-9EAB-4E3A-913B-F8B2141CCDE1}"/>
              </a:ext>
            </a:extLst>
          </p:cNvPr>
          <p:cNvSpPr/>
          <p:nvPr/>
        </p:nvSpPr>
        <p:spPr>
          <a:xfrm>
            <a:off x="611560" y="2535653"/>
            <a:ext cx="247842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en-GB" altLang="es-ES" sz="1000" b="1" dirty="0">
                <a:solidFill>
                  <a:schemeClr val="tx1"/>
                </a:solidFill>
              </a:rPr>
              <a:t>If a site has fewer than 100 pages, there may not be a 'search' function.</a:t>
            </a:r>
          </a:p>
        </p:txBody>
      </p:sp>
      <p:sp>
        <p:nvSpPr>
          <p:cNvPr id="19" name="Forma libre: forma 18">
            <a:extLst>
              <a:ext uri="{FF2B5EF4-FFF2-40B4-BE49-F238E27FC236}">
                <a16:creationId xmlns:a16="http://schemas.microsoft.com/office/drawing/2014/main" id="{2C0344DB-82F7-4AEB-97BA-97E7BBADB947}"/>
              </a:ext>
            </a:extLst>
          </p:cNvPr>
          <p:cNvSpPr/>
          <p:nvPr/>
        </p:nvSpPr>
        <p:spPr>
          <a:xfrm>
            <a:off x="3275856" y="2535653"/>
            <a:ext cx="187220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en-GB" altLang="es-ES" sz="1000" b="1" dirty="0">
                <a:solidFill>
                  <a:schemeClr val="tx1"/>
                </a:solidFill>
              </a:rPr>
              <a:t>If a site has between 100 and  1000 pages you need a simple search engine.</a:t>
            </a:r>
          </a:p>
        </p:txBody>
      </p:sp>
      <p:sp>
        <p:nvSpPr>
          <p:cNvPr id="20" name="Forma libre: forma 19">
            <a:extLst>
              <a:ext uri="{FF2B5EF4-FFF2-40B4-BE49-F238E27FC236}">
                <a16:creationId xmlns:a16="http://schemas.microsoft.com/office/drawing/2014/main" id="{AA1CBF21-FF0D-41EF-8B06-A1937044CD27}"/>
              </a:ext>
            </a:extLst>
          </p:cNvPr>
          <p:cNvSpPr/>
          <p:nvPr/>
        </p:nvSpPr>
        <p:spPr>
          <a:xfrm>
            <a:off x="5275328" y="2535653"/>
            <a:ext cx="253100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en-GB" altLang="es-ES" sz="1000" b="1" dirty="0">
                <a:solidFill>
                  <a:schemeClr val="tx1"/>
                </a:solidFill>
              </a:rPr>
              <a:t>Above 1000 pages per site it is necessary to ensure the best possible search.</a:t>
            </a:r>
          </a:p>
        </p:txBody>
      </p:sp>
      <p:sp>
        <p:nvSpPr>
          <p:cNvPr id="21" name="Forma libre: forma 20">
            <a:extLst>
              <a:ext uri="{FF2B5EF4-FFF2-40B4-BE49-F238E27FC236}">
                <a16:creationId xmlns:a16="http://schemas.microsoft.com/office/drawing/2014/main" id="{A28ED240-998B-4517-8585-7EDB102DA166}"/>
              </a:ext>
            </a:extLst>
          </p:cNvPr>
          <p:cNvSpPr/>
          <p:nvPr/>
        </p:nvSpPr>
        <p:spPr>
          <a:xfrm>
            <a:off x="1735362" y="3787366"/>
            <a:ext cx="223127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algn="ctr">
              <a:defRPr/>
            </a:pPr>
            <a:r>
              <a:rPr lang="en-GB" altLang="es-ES" sz="1000" b="1" dirty="0">
                <a:solidFill>
                  <a:srgbClr val="00B0F0"/>
                </a:solidFill>
              </a:rPr>
              <a:t>CHECK IF</a:t>
            </a:r>
            <a:r>
              <a:rPr lang="en-GB" altLang="es-ES" sz="1000" b="1" dirty="0"/>
              <a:t>: the site listings are all on one page.</a:t>
            </a:r>
          </a:p>
        </p:txBody>
      </p:sp>
      <p:sp>
        <p:nvSpPr>
          <p:cNvPr id="22" name="Forma libre: forma 21">
            <a:extLst>
              <a:ext uri="{FF2B5EF4-FFF2-40B4-BE49-F238E27FC236}">
                <a16:creationId xmlns:a16="http://schemas.microsoft.com/office/drawing/2014/main" id="{D3B8DA03-FEDF-45AE-93C2-4B370CD33CFD}"/>
              </a:ext>
            </a:extLst>
          </p:cNvPr>
          <p:cNvSpPr/>
          <p:nvPr/>
        </p:nvSpPr>
        <p:spPr>
          <a:xfrm>
            <a:off x="4654232" y="3780260"/>
            <a:ext cx="288032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altLang="es-ES" sz="1000" b="1" dirty="0"/>
              <a:t> You can do without the search if there are no  sub-categories</a:t>
            </a:r>
            <a:endParaRPr lang="es-ES" sz="1000" kern="1200"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2BFD9D8D-79E2-4FDE-A5BA-1B4F29E32AD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142634F2-FD97-49ED-B4CF-3C3A5AE3EE70}"/>
              </a:ext>
            </a:extLst>
          </p:cNvPr>
          <p:cNvSpPr/>
          <p:nvPr/>
        </p:nvSpPr>
        <p:spPr>
          <a:xfrm>
            <a:off x="4083621" y="334349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giù 1">
            <a:extLst>
              <a:ext uri="{FF2B5EF4-FFF2-40B4-BE49-F238E27FC236}">
                <a16:creationId xmlns:a16="http://schemas.microsoft.com/office/drawing/2014/main" id="{F7CF76AE-566F-494D-981A-2110345ED990}"/>
              </a:ext>
            </a:extLst>
          </p:cNvPr>
          <p:cNvSpPr/>
          <p:nvPr/>
        </p:nvSpPr>
        <p:spPr>
          <a:xfrm rot="16200000">
            <a:off x="4182658" y="3991623"/>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agen 23">
            <a:extLst>
              <a:ext uri="{FF2B5EF4-FFF2-40B4-BE49-F238E27FC236}">
                <a16:creationId xmlns:a16="http://schemas.microsoft.com/office/drawing/2014/main" id="{9AEAAAA1-0AEA-40FD-921A-EE57687AC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81337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17412" y="1829308"/>
            <a:ext cx="5770218" cy="461665"/>
          </a:xfrm>
          <a:prstGeom prst="rect">
            <a:avLst/>
          </a:prstGeom>
          <a:noFill/>
        </p:spPr>
        <p:txBody>
          <a:bodyPr wrap="square" rtlCol="0">
            <a:spAutoFit/>
          </a:bodyPr>
          <a:lstStyle/>
          <a:p>
            <a:pPr>
              <a:defRPr/>
            </a:pPr>
            <a:r>
              <a:rPr lang="en-GB" altLang="es-ES" sz="1200" b="1" i="1" dirty="0">
                <a:solidFill>
                  <a:srgbClr val="FF3399"/>
                </a:solidFill>
              </a:rPr>
              <a:t>Why does the search within a site have to be better than that on the generic web?</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9CE2D5A-2BBA-4488-B70E-B89A7F1B386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BAC5B08-CA92-4AA2-806E-E7FB5B9997A9}"/>
              </a:ext>
            </a:extLst>
          </p:cNvPr>
          <p:cNvGraphicFramePr/>
          <p:nvPr>
            <p:extLst>
              <p:ext uri="{D42A27DB-BD31-4B8C-83A1-F6EECF244321}">
                <p14:modId xmlns:p14="http://schemas.microsoft.com/office/powerpoint/2010/main" val="3581612530"/>
              </p:ext>
            </p:extLst>
          </p:nvPr>
        </p:nvGraphicFramePr>
        <p:xfrm>
          <a:off x="1610094" y="2211709"/>
          <a:ext cx="5677536" cy="169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03C513F9-0E9A-4A40-A705-842EF444D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210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0" y="1200555"/>
            <a:ext cx="6361839"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graphicFrame>
        <p:nvGraphicFramePr>
          <p:cNvPr id="2" name="Diagrama 1">
            <a:extLst>
              <a:ext uri="{FF2B5EF4-FFF2-40B4-BE49-F238E27FC236}">
                <a16:creationId xmlns:a16="http://schemas.microsoft.com/office/drawing/2014/main" id="{766E480E-A579-4C2A-8F60-68E266EFA649}"/>
              </a:ext>
            </a:extLst>
          </p:cNvPr>
          <p:cNvGraphicFramePr/>
          <p:nvPr>
            <p:extLst>
              <p:ext uri="{D42A27DB-BD31-4B8C-83A1-F6EECF244321}">
                <p14:modId xmlns:p14="http://schemas.microsoft.com/office/powerpoint/2010/main" val="2410047913"/>
              </p:ext>
            </p:extLst>
          </p:nvPr>
        </p:nvGraphicFramePr>
        <p:xfrm>
          <a:off x="1447778" y="1851670"/>
          <a:ext cx="614855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4FF44CA-D077-4046-9390-AD142DA147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9ACCAE-9A89-491E-9256-0838F79BC6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74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72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367644" y="1923678"/>
            <a:ext cx="6408712" cy="2123658"/>
          </a:xfrm>
          <a:prstGeom prst="rect">
            <a:avLst/>
          </a:prstGeom>
          <a:noFill/>
        </p:spPr>
        <p:txBody>
          <a:bodyPr wrap="square" rtlCol="0">
            <a:spAutoFit/>
          </a:bodyPr>
          <a:lstStyle/>
          <a:p>
            <a:pPr>
              <a:defRPr/>
            </a:pPr>
            <a:r>
              <a:rPr lang="en-GB" altLang="es-ES" sz="1200" b="1" i="1" dirty="0">
                <a:solidFill>
                  <a:srgbClr val="FF3399"/>
                </a:solidFill>
              </a:rPr>
              <a:t>How to have a better search:</a:t>
            </a:r>
          </a:p>
          <a:p>
            <a:pPr>
              <a:defRPr/>
            </a:pPr>
            <a:endParaRPr lang="en-GB" altLang="es-ES" sz="1200" b="1" i="1" dirty="0">
              <a:solidFill>
                <a:srgbClr val="FF3399"/>
              </a:solidFill>
            </a:endParaRPr>
          </a:p>
          <a:p>
            <a:pPr marL="171450" indent="-171450">
              <a:buFont typeface="Arial" panose="020B0604020202020204" pitchFamily="34" charset="0"/>
              <a:buChar char="•"/>
              <a:defRPr/>
            </a:pPr>
            <a:r>
              <a:rPr lang="en-GB" altLang="es-ES" sz="1200" b="1" dirty="0"/>
              <a:t>Using better search software is worth the money.</a:t>
            </a:r>
          </a:p>
          <a:p>
            <a:pPr marL="171450" indent="-171450">
              <a:buFont typeface="Arial" panose="020B0604020202020204" pitchFamily="34" charset="0"/>
              <a:buChar char="•"/>
              <a:defRPr/>
            </a:pPr>
            <a:endParaRPr lang="en-GB" altLang="es-ES" sz="1200" b="1" dirty="0"/>
          </a:p>
          <a:p>
            <a:pPr marL="171450" indent="-171450">
              <a:buFont typeface="Arial" panose="020B0604020202020204" pitchFamily="34" charset="0"/>
              <a:buChar char="•"/>
              <a:defRPr/>
            </a:pPr>
            <a:r>
              <a:rPr lang="en-GB" altLang="es-ES" sz="1200" b="1" dirty="0"/>
              <a:t>Design the search interface according to the guidelines.</a:t>
            </a:r>
          </a:p>
          <a:p>
            <a:pPr marL="171450" indent="-171450">
              <a:buFont typeface="Arial" panose="020B0604020202020204" pitchFamily="34" charset="0"/>
              <a:buChar char="•"/>
              <a:defRPr/>
            </a:pPr>
            <a:endParaRPr lang="en-GB" altLang="es-ES" sz="1200" b="1" dirty="0"/>
          </a:p>
          <a:p>
            <a:pPr marL="171450" indent="-171450">
              <a:buFont typeface="Arial" panose="020B0604020202020204" pitchFamily="34" charset="0"/>
              <a:buChar char="•"/>
              <a:defRPr/>
            </a:pPr>
            <a:r>
              <a:rPr lang="en-GB" altLang="es-ES" sz="1200" b="1" dirty="0"/>
              <a:t>Adapt the pages to make the titles catch at a glance.</a:t>
            </a:r>
          </a:p>
          <a:p>
            <a:pPr marL="171450" indent="-171450">
              <a:buFont typeface="Courier New" panose="02070309020205020404" pitchFamily="49" charset="0"/>
              <a:buChar char="o"/>
              <a:defRPr/>
            </a:pPr>
            <a:endParaRPr lang="en-GB" altLang="es-ES" sz="1200" b="1" dirty="0"/>
          </a:p>
          <a:p>
            <a:pPr>
              <a:defRPr/>
            </a:pPr>
            <a:r>
              <a:rPr lang="en-GB" altLang="es-ES" sz="1200" b="1" dirty="0"/>
              <a:t>The web usability guidelines explain how to design a good search function that           matches what the user expects.</a:t>
            </a:r>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DCB271-BFE5-4968-911E-B60D7FA5FD2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F85AA92-8EA1-4E1B-BE11-598DFAF77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8047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655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367644" y="1786920"/>
            <a:ext cx="6408712" cy="1938992"/>
          </a:xfrm>
          <a:prstGeom prst="rect">
            <a:avLst/>
          </a:prstGeom>
          <a:noFill/>
        </p:spPr>
        <p:txBody>
          <a:bodyPr wrap="square" rtlCol="0">
            <a:spAutoFit/>
          </a:bodyPr>
          <a:lstStyle/>
          <a:p>
            <a:pPr>
              <a:defRPr/>
            </a:pPr>
            <a:r>
              <a:rPr lang="en-GB" altLang="es-ES" sz="1200" b="1" i="1" dirty="0">
                <a:solidFill>
                  <a:srgbClr val="FF3399"/>
                </a:solidFill>
              </a:rPr>
              <a:t>The 'search' button.</a:t>
            </a:r>
          </a:p>
          <a:p>
            <a:pPr>
              <a:defRPr/>
            </a:pPr>
            <a:endParaRPr lang="it-IT" altLang="es-ES" sz="1200" b="1" i="1" dirty="0"/>
          </a:p>
          <a:p>
            <a:pPr>
              <a:defRPr/>
            </a:pPr>
            <a:r>
              <a:rPr lang="en-GB" altLang="es-ES" sz="1200" b="1" dirty="0"/>
              <a:t>The search interface should appear at the top right as that is where the user searches for it.</a:t>
            </a:r>
          </a:p>
          <a:p>
            <a:pPr>
              <a:defRPr/>
            </a:pPr>
            <a:endParaRPr lang="en-GB" altLang="es-ES" sz="1200" b="1" dirty="0"/>
          </a:p>
          <a:p>
            <a:pPr>
              <a:defRPr/>
            </a:pPr>
            <a:r>
              <a:rPr lang="en-GB" altLang="es-ES" sz="1200" b="1" dirty="0"/>
              <a:t>It should be on every page of the site as you cannot predict when the user gets lost.   and where this will happen.</a:t>
            </a:r>
          </a:p>
          <a:p>
            <a:pPr>
              <a:defRPr/>
            </a:pPr>
            <a:endParaRPr lang="en-GB" altLang="es-ES" sz="1200" b="1" dirty="0"/>
          </a:p>
          <a:p>
            <a:pPr>
              <a:defRPr/>
            </a:pPr>
            <a:r>
              <a:rPr lang="en-GB" altLang="es-ES" sz="1200" b="1" dirty="0"/>
              <a:t>Often the user uses the search in all categories to evaluate the breadth of the results: narrowing the search risks making the user lose interesting results.</a:t>
            </a:r>
            <a:r>
              <a:rPr lang="it-IT"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8DDF252-126D-41E5-BE91-4316207F246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E076251-ACCD-4262-9B19-A5F4500B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54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3704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50521" y="1923678"/>
            <a:ext cx="6408712" cy="2123658"/>
          </a:xfrm>
          <a:prstGeom prst="rect">
            <a:avLst/>
          </a:prstGeom>
          <a:noFill/>
        </p:spPr>
        <p:txBody>
          <a:bodyPr wrap="square" rtlCol="0">
            <a:spAutoFit/>
          </a:bodyPr>
          <a:lstStyle/>
          <a:p>
            <a:pPr>
              <a:defRPr/>
            </a:pPr>
            <a:r>
              <a:rPr lang="en-GB" altLang="es-ES" sz="1200" b="1" i="1" dirty="0">
                <a:solidFill>
                  <a:srgbClr val="FF3399"/>
                </a:solidFill>
              </a:rPr>
              <a:t>Length of the QUERY and the search field</a:t>
            </a:r>
          </a:p>
          <a:p>
            <a:pPr>
              <a:defRPr/>
            </a:pPr>
            <a:endParaRPr lang="it-IT" altLang="es-ES" sz="1200" b="1" i="1" dirty="0"/>
          </a:p>
          <a:p>
            <a:pPr>
              <a:defRPr/>
            </a:pPr>
            <a:r>
              <a:rPr lang="en-GB" altLang="es-ES" sz="1200" b="1" dirty="0"/>
              <a:t>A longer search field is better for 2 reasons:</a:t>
            </a:r>
          </a:p>
          <a:p>
            <a:pPr>
              <a:defRPr/>
            </a:pPr>
            <a:endParaRPr lang="en-GB" altLang="es-ES" sz="1200" b="1" dirty="0"/>
          </a:p>
          <a:p>
            <a:pPr marL="171450" indent="-171450">
              <a:buFont typeface="Arial" panose="020B0604020202020204" pitchFamily="34" charset="0"/>
              <a:buChar char="•"/>
              <a:defRPr/>
            </a:pPr>
            <a:r>
              <a:rPr lang="en-GB" altLang="es-ES" sz="1200" b="1" dirty="0"/>
              <a:t>It encourages the user to do longer searches, which produces more precise and.      therefore more useful results.</a:t>
            </a:r>
          </a:p>
          <a:p>
            <a:pPr marL="171450" indent="-171450">
              <a:buFont typeface="Arial" panose="020B0604020202020204" pitchFamily="34" charset="0"/>
              <a:buChar char="•"/>
              <a:defRPr/>
            </a:pPr>
            <a:r>
              <a:rPr lang="en-GB" altLang="es-ES" sz="1200" b="1" dirty="0"/>
              <a:t>When the user reads everything he writes, he makes fewer typos and errors. </a:t>
            </a:r>
          </a:p>
          <a:p>
            <a:pPr marL="171450" indent="-171450">
              <a:buFont typeface="Arial" panose="020B0604020202020204" pitchFamily="34" charset="0"/>
              <a:buChar char="•"/>
              <a:defRPr/>
            </a:pPr>
            <a:endParaRPr lang="en-GB" altLang="es-ES" sz="1200" b="1" dirty="0"/>
          </a:p>
          <a:p>
            <a:pPr>
              <a:defRPr/>
            </a:pPr>
            <a:r>
              <a:rPr lang="en-GB" altLang="es-ES" sz="1200" b="1" dirty="0"/>
              <a:t>We recommend a 27 character search box, large enough to accommodate 90% of          queries without scrolling the text.</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274975-A52E-490A-A58D-916CE09D150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FF2B641-71FE-48F6-A583-C9219074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84357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363906"/>
            <a:ext cx="559458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grpSp>
        <p:nvGrpSpPr>
          <p:cNvPr id="7" name="Grupo 6">
            <a:extLst>
              <a:ext uri="{FF2B5EF4-FFF2-40B4-BE49-F238E27FC236}">
                <a16:creationId xmlns:a16="http://schemas.microsoft.com/office/drawing/2014/main" id="{5421EB26-810C-484B-AF69-659A7184FD3B}"/>
              </a:ext>
            </a:extLst>
          </p:cNvPr>
          <p:cNvGrpSpPr/>
          <p:nvPr/>
        </p:nvGrpSpPr>
        <p:grpSpPr>
          <a:xfrm>
            <a:off x="1798980" y="2067694"/>
            <a:ext cx="5688632" cy="1989484"/>
            <a:chOff x="1769109" y="2067694"/>
            <a:chExt cx="5589163" cy="1872208"/>
          </a:xfrm>
        </p:grpSpPr>
        <p:sp>
          <p:nvSpPr>
            <p:cNvPr id="9" name="Rectángulo 8">
              <a:extLst>
                <a:ext uri="{FF2B5EF4-FFF2-40B4-BE49-F238E27FC236}">
                  <a16:creationId xmlns:a16="http://schemas.microsoft.com/office/drawing/2014/main" id="{208D5981-2822-4DFD-9E36-77F9ADE77BB8}"/>
                </a:ext>
              </a:extLst>
            </p:cNvPr>
            <p:cNvSpPr/>
            <p:nvPr/>
          </p:nvSpPr>
          <p:spPr>
            <a:xfrm>
              <a:off x="1935961" y="2067694"/>
              <a:ext cx="5422311" cy="1872208"/>
            </a:xfrm>
            <a:prstGeom prst="rect">
              <a:avLst/>
            </a:prstGeom>
            <a:ln>
              <a:noFill/>
            </a:ln>
          </p:spPr>
        </p:sp>
        <p:sp>
          <p:nvSpPr>
            <p:cNvPr id="12" name="Flecha: a la derecha 11">
              <a:extLst>
                <a:ext uri="{FF2B5EF4-FFF2-40B4-BE49-F238E27FC236}">
                  <a16:creationId xmlns:a16="http://schemas.microsoft.com/office/drawing/2014/main" id="{FBF81187-7728-4D10-9840-C6CD82C28B01}"/>
                </a:ext>
              </a:extLst>
            </p:cNvPr>
            <p:cNvSpPr/>
            <p:nvPr/>
          </p:nvSpPr>
          <p:spPr>
            <a:xfrm>
              <a:off x="1769109" y="2067694"/>
              <a:ext cx="5182490" cy="1872208"/>
            </a:xfrm>
            <a:prstGeom prst="rightArrow">
              <a:avLst/>
            </a:prstGeom>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88C31AD9-0A9D-48E2-9E62-B4459032AEFA}"/>
                </a:ext>
              </a:extLst>
            </p:cNvPr>
            <p:cNvSpPr/>
            <p:nvPr/>
          </p:nvSpPr>
          <p:spPr>
            <a:xfrm>
              <a:off x="1881982" y="2629356"/>
              <a:ext cx="1156474" cy="748883"/>
            </a:xfrm>
            <a:custGeom>
              <a:avLst/>
              <a:gdLst>
                <a:gd name="connsiteX0" fmla="*/ 0 w 1156474"/>
                <a:gd name="connsiteY0" fmla="*/ 124816 h 748883"/>
                <a:gd name="connsiteX1" fmla="*/ 124816 w 1156474"/>
                <a:gd name="connsiteY1" fmla="*/ 0 h 748883"/>
                <a:gd name="connsiteX2" fmla="*/ 1031658 w 1156474"/>
                <a:gd name="connsiteY2" fmla="*/ 0 h 748883"/>
                <a:gd name="connsiteX3" fmla="*/ 1156474 w 1156474"/>
                <a:gd name="connsiteY3" fmla="*/ 124816 h 748883"/>
                <a:gd name="connsiteX4" fmla="*/ 1156474 w 1156474"/>
                <a:gd name="connsiteY4" fmla="*/ 624067 h 748883"/>
                <a:gd name="connsiteX5" fmla="*/ 1031658 w 1156474"/>
                <a:gd name="connsiteY5" fmla="*/ 748883 h 748883"/>
                <a:gd name="connsiteX6" fmla="*/ 124816 w 1156474"/>
                <a:gd name="connsiteY6" fmla="*/ 748883 h 748883"/>
                <a:gd name="connsiteX7" fmla="*/ 0 w 1156474"/>
                <a:gd name="connsiteY7" fmla="*/ 624067 h 748883"/>
                <a:gd name="connsiteX8" fmla="*/ 0 w 1156474"/>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474" h="748883">
                  <a:moveTo>
                    <a:pt x="0" y="124816"/>
                  </a:moveTo>
                  <a:cubicBezTo>
                    <a:pt x="0" y="55882"/>
                    <a:pt x="55882" y="0"/>
                    <a:pt x="124816" y="0"/>
                  </a:cubicBezTo>
                  <a:lnTo>
                    <a:pt x="1031658" y="0"/>
                  </a:lnTo>
                  <a:cubicBezTo>
                    <a:pt x="1100592" y="0"/>
                    <a:pt x="1156474" y="55882"/>
                    <a:pt x="1156474" y="124816"/>
                  </a:cubicBezTo>
                  <a:lnTo>
                    <a:pt x="1156474" y="624067"/>
                  </a:lnTo>
                  <a:cubicBezTo>
                    <a:pt x="1156474" y="693001"/>
                    <a:pt x="1100592" y="748883"/>
                    <a:pt x="1031658"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82277" tIns="82277" rIns="82277" bIns="82277" numCol="1" spcCol="1270" anchor="ctr" anchorCtr="0">
              <a:noAutofit/>
            </a:bodyPr>
            <a:lstStyle/>
            <a:p>
              <a:pPr algn="ctr">
                <a:defRPr/>
              </a:pPr>
              <a:r>
                <a:rPr lang="en-GB" altLang="es-ES" sz="1200" b="1" i="1" dirty="0">
                  <a:solidFill>
                    <a:srgbClr val="00B0F0"/>
                  </a:solidFill>
                </a:rPr>
                <a:t>ADVANCED SEARCHES</a:t>
              </a:r>
              <a:endParaRPr lang="en-GB" altLang="es-ES" sz="1200" b="1" dirty="0">
                <a:solidFill>
                  <a:srgbClr val="00B0F0"/>
                </a:solidFill>
              </a:endParaRPr>
            </a:p>
          </p:txBody>
        </p:sp>
        <p:sp>
          <p:nvSpPr>
            <p:cNvPr id="18" name="Forma libre: forma 17">
              <a:extLst>
                <a:ext uri="{FF2B5EF4-FFF2-40B4-BE49-F238E27FC236}">
                  <a16:creationId xmlns:a16="http://schemas.microsoft.com/office/drawing/2014/main" id="{91A27578-140B-4F3E-B6DA-B89D3445D0F3}"/>
                </a:ext>
              </a:extLst>
            </p:cNvPr>
            <p:cNvSpPr/>
            <p:nvPr/>
          </p:nvSpPr>
          <p:spPr>
            <a:xfrm>
              <a:off x="3228935" y="2629356"/>
              <a:ext cx="2588549" cy="748883"/>
            </a:xfrm>
            <a:custGeom>
              <a:avLst/>
              <a:gdLst>
                <a:gd name="connsiteX0" fmla="*/ 0 w 4078765"/>
                <a:gd name="connsiteY0" fmla="*/ 124816 h 748883"/>
                <a:gd name="connsiteX1" fmla="*/ 124816 w 4078765"/>
                <a:gd name="connsiteY1" fmla="*/ 0 h 748883"/>
                <a:gd name="connsiteX2" fmla="*/ 3953949 w 4078765"/>
                <a:gd name="connsiteY2" fmla="*/ 0 h 748883"/>
                <a:gd name="connsiteX3" fmla="*/ 4078765 w 4078765"/>
                <a:gd name="connsiteY3" fmla="*/ 124816 h 748883"/>
                <a:gd name="connsiteX4" fmla="*/ 4078765 w 4078765"/>
                <a:gd name="connsiteY4" fmla="*/ 624067 h 748883"/>
                <a:gd name="connsiteX5" fmla="*/ 3953949 w 4078765"/>
                <a:gd name="connsiteY5" fmla="*/ 748883 h 748883"/>
                <a:gd name="connsiteX6" fmla="*/ 124816 w 4078765"/>
                <a:gd name="connsiteY6" fmla="*/ 748883 h 748883"/>
                <a:gd name="connsiteX7" fmla="*/ 0 w 4078765"/>
                <a:gd name="connsiteY7" fmla="*/ 624067 h 748883"/>
                <a:gd name="connsiteX8" fmla="*/ 0 w 4078765"/>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65" h="748883">
                  <a:moveTo>
                    <a:pt x="0" y="124816"/>
                  </a:moveTo>
                  <a:cubicBezTo>
                    <a:pt x="0" y="55882"/>
                    <a:pt x="55882" y="0"/>
                    <a:pt x="124816" y="0"/>
                  </a:cubicBezTo>
                  <a:lnTo>
                    <a:pt x="3953949" y="0"/>
                  </a:lnTo>
                  <a:cubicBezTo>
                    <a:pt x="4022883" y="0"/>
                    <a:pt x="4078765" y="55882"/>
                    <a:pt x="4078765" y="124816"/>
                  </a:cubicBezTo>
                  <a:lnTo>
                    <a:pt x="4078765" y="624067"/>
                  </a:lnTo>
                  <a:cubicBezTo>
                    <a:pt x="4078765" y="693001"/>
                    <a:pt x="4022883" y="748883"/>
                    <a:pt x="3953949"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467" tIns="78467" rIns="78467" bIns="78467" numCol="1" spcCol="1270" anchor="ctr" anchorCtr="0">
              <a:noAutofit/>
            </a:bodyPr>
            <a:lstStyle/>
            <a:p>
              <a:pPr>
                <a:defRPr/>
              </a:pPr>
              <a:r>
                <a:rPr lang="en-GB" altLang="es-ES" sz="1100" b="1" dirty="0"/>
                <a:t>Advanced search should be avoided as very few users manage to use it </a:t>
              </a:r>
            </a:p>
            <a:p>
              <a:pPr>
                <a:defRPr/>
              </a:pPr>
              <a:r>
                <a:rPr lang="en-GB" altLang="es-ES" sz="1100" b="1" dirty="0"/>
                <a:t>and almost it always leads to more</a:t>
              </a:r>
            </a:p>
            <a:p>
              <a:pPr>
                <a:defRPr/>
              </a:pPr>
              <a:r>
                <a:rPr lang="en-GB" altLang="es-ES" sz="1100" b="1" dirty="0"/>
                <a:t>problems than it can solve.</a:t>
              </a:r>
            </a:p>
          </p:txBody>
        </p:sp>
      </p:gr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3D6FB25-B859-4311-A42A-C02D1C64A6B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 name="Imagen 12">
            <a:extLst>
              <a:ext uri="{FF2B5EF4-FFF2-40B4-BE49-F238E27FC236}">
                <a16:creationId xmlns:a16="http://schemas.microsoft.com/office/drawing/2014/main" id="{25A24822-4BD1-44A8-A15E-DD167482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17269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906844-3CD9-4047-A4B4-7768EB182203}"/>
              </a:ext>
            </a:extLst>
          </p:cNvPr>
          <p:cNvSpPr/>
          <p:nvPr/>
        </p:nvSpPr>
        <p:spPr>
          <a:xfrm>
            <a:off x="1583996" y="1851670"/>
            <a:ext cx="5904000" cy="23762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83996" y="132657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63759" y="1926000"/>
            <a:ext cx="6264696" cy="2123658"/>
          </a:xfrm>
          <a:prstGeom prst="rect">
            <a:avLst/>
          </a:prstGeom>
          <a:noFill/>
        </p:spPr>
        <p:txBody>
          <a:bodyPr wrap="square" rtlCol="0">
            <a:spAutoFit/>
          </a:bodyPr>
          <a:lstStyle/>
          <a:p>
            <a:pPr>
              <a:defRPr/>
            </a:pPr>
            <a:r>
              <a:rPr lang="en-GB" altLang="es-ES" sz="1200" b="1" i="1" dirty="0">
                <a:solidFill>
                  <a:srgbClr val="FF3399"/>
                </a:solidFill>
              </a:rPr>
              <a:t>Contextual search: </a:t>
            </a:r>
          </a:p>
          <a:p>
            <a:pPr>
              <a:defRPr/>
            </a:pPr>
            <a:endParaRPr lang="en-GB" altLang="es-ES" sz="1200" b="1" i="1" dirty="0"/>
          </a:p>
          <a:p>
            <a:pPr>
              <a:defRPr/>
            </a:pPr>
            <a:r>
              <a:rPr lang="en-GB" altLang="es-ES" sz="1200" b="1" dirty="0"/>
              <a:t>Search limited to a given context. It is useful when users only want results from a    certain area.</a:t>
            </a:r>
          </a:p>
          <a:p>
            <a:pPr>
              <a:defRPr/>
            </a:pPr>
            <a:endParaRPr lang="en-GB" altLang="es-ES" sz="1200" b="1" dirty="0"/>
          </a:p>
          <a:p>
            <a:pPr>
              <a:defRPr/>
            </a:pPr>
            <a:r>
              <a:rPr lang="en-GB" altLang="es-ES" sz="1200" b="1" dirty="0"/>
              <a:t>It can be dangerous because: Users may not understand that most results are.          filtered.</a:t>
            </a:r>
          </a:p>
          <a:p>
            <a:pPr>
              <a:defRPr/>
            </a:pPr>
            <a:endParaRPr lang="en-GB" altLang="es-ES" sz="1200" b="1" dirty="0"/>
          </a:p>
          <a:p>
            <a:pPr>
              <a:defRPr/>
            </a:pPr>
            <a:r>
              <a:rPr lang="en-GB" altLang="es-ES" sz="1200" b="1" dirty="0"/>
              <a:t>Furthermore, the user may think that what he is looking for is in a part of the site,    he cannot find it in a contextual search although the site has a rich offer in this            regard.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44724C1-CD29-46F3-BB12-5104B4103A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28825C2-DFE3-48EA-8001-9F55EA04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32250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58234" y="1851670"/>
            <a:ext cx="6264696" cy="2308324"/>
          </a:xfrm>
          <a:prstGeom prst="rect">
            <a:avLst/>
          </a:prstGeom>
          <a:noFill/>
        </p:spPr>
        <p:txBody>
          <a:bodyPr wrap="square" rtlCol="0">
            <a:spAutoFit/>
          </a:bodyPr>
          <a:lstStyle/>
          <a:p>
            <a:pPr>
              <a:defRPr/>
            </a:pPr>
            <a:r>
              <a:rPr lang="en-GB" altLang="es-ES" sz="1200" b="1" i="1" dirty="0">
                <a:solidFill>
                  <a:srgbClr val="FF3399"/>
                </a:solidFill>
              </a:rPr>
              <a:t>Contextual search: </a:t>
            </a:r>
          </a:p>
          <a:p>
            <a:pPr>
              <a:defRPr/>
            </a:pPr>
            <a:endParaRPr lang="en-GB" altLang="es-ES" sz="1200" b="1" i="1" dirty="0"/>
          </a:p>
          <a:p>
            <a:pPr>
              <a:defRPr/>
            </a:pPr>
            <a:r>
              <a:rPr lang="en-GB" altLang="es-ES" sz="1200" b="1" dirty="0"/>
              <a:t>Search limited to a given context. It is useful when users only want results from a    certain area.</a:t>
            </a:r>
          </a:p>
          <a:p>
            <a:pPr>
              <a:defRPr/>
            </a:pPr>
            <a:endParaRPr lang="en-GB" altLang="es-ES" sz="1200" b="1" dirty="0"/>
          </a:p>
          <a:p>
            <a:pPr>
              <a:defRPr/>
            </a:pPr>
            <a:r>
              <a:rPr lang="en-GB" altLang="es-ES" sz="1200" b="1" dirty="0"/>
              <a:t>It can be dangerous because: Users may not understand that most results are.          filtered.</a:t>
            </a:r>
          </a:p>
          <a:p>
            <a:pPr>
              <a:defRPr/>
            </a:pPr>
            <a:endParaRPr lang="en-GB" altLang="es-ES" sz="1200" b="1" dirty="0"/>
          </a:p>
          <a:p>
            <a:pPr>
              <a:defRPr/>
            </a:pPr>
            <a:r>
              <a:rPr lang="en-GB" altLang="es-ES" sz="1200" b="1" dirty="0"/>
              <a:t>Furthermore, the user may think that what he is looking for is in a part of the site,    he cannot find it in a contextual search although the site has a rich offer in this            regard.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E096D34-2F4D-4893-ADF8-1375BD77C11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F44F54A-A9AD-43D5-B490-AAC9418A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7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6F6EF3-31A5-43DF-802A-6EA1D4266BA7}"/>
              </a:ext>
            </a:extLst>
          </p:cNvPr>
          <p:cNvSpPr/>
          <p:nvPr/>
        </p:nvSpPr>
        <p:spPr>
          <a:xfrm>
            <a:off x="1475656" y="2211710"/>
            <a:ext cx="6408712" cy="158417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75656" y="1635647"/>
            <a:ext cx="640871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How </a:t>
            </a:r>
            <a:r>
              <a:rPr lang="it-IT" altLang="ko-KR" sz="1200" b="1" dirty="0" err="1">
                <a:solidFill>
                  <a:schemeClr val="tx1"/>
                </a:solidFill>
              </a:rPr>
              <a:t>does</a:t>
            </a:r>
            <a:r>
              <a:rPr lang="it-IT" altLang="ko-KR" sz="1200" b="1" dirty="0">
                <a:solidFill>
                  <a:schemeClr val="tx1"/>
                </a:solidFill>
              </a:rPr>
              <a:t> the user </a:t>
            </a:r>
            <a:r>
              <a:rPr lang="it-IT" altLang="ko-KR" sz="1200" b="1" dirty="0" err="1">
                <a:solidFill>
                  <a:schemeClr val="tx1"/>
                </a:solidFill>
              </a:rPr>
              <a:t>behave</a:t>
            </a:r>
            <a:r>
              <a:rPr lang="it-IT" altLang="ko-KR" sz="1200" b="1" dirty="0">
                <a:solidFill>
                  <a:schemeClr val="tx1"/>
                </a:solidFill>
              </a:rPr>
              <a:t> </a:t>
            </a:r>
            <a:r>
              <a:rPr lang="it-IT" altLang="ko-KR" sz="1200" b="1" dirty="0" err="1">
                <a:solidFill>
                  <a:schemeClr val="tx1"/>
                </a:solidFill>
              </a:rPr>
              <a:t>when</a:t>
            </a:r>
            <a:r>
              <a:rPr lang="it-IT" altLang="ko-KR" sz="1200" b="1" dirty="0">
                <a:solidFill>
                  <a:schemeClr val="tx1"/>
                </a:solidFill>
              </a:rPr>
              <a:t> surfing the internet?</a:t>
            </a:r>
            <a:endParaRPr lang="ko-KR" altLang="en-US" sz="1200" b="1" dirty="0">
              <a:solidFill>
                <a:schemeClr val="tx1"/>
              </a:solidFill>
            </a:endParaRPr>
          </a:p>
        </p:txBody>
      </p:sp>
      <p:sp>
        <p:nvSpPr>
          <p:cNvPr id="6" name="TextBox 5"/>
          <p:cNvSpPr txBox="1"/>
          <p:nvPr/>
        </p:nvSpPr>
        <p:spPr>
          <a:xfrm>
            <a:off x="1547664" y="2285030"/>
            <a:ext cx="6408712" cy="1384995"/>
          </a:xfrm>
          <a:prstGeom prst="rect">
            <a:avLst/>
          </a:prstGeom>
          <a:noFill/>
        </p:spPr>
        <p:txBody>
          <a:bodyPr wrap="square" rtlCol="0">
            <a:spAutoFit/>
          </a:bodyPr>
          <a:lstStyle/>
          <a:p>
            <a:pPr>
              <a:defRPr/>
            </a:pPr>
            <a:r>
              <a:rPr lang="en-GB" altLang="es-ES" sz="1200" dirty="0">
                <a:latin typeface="Arial Rounded MT Bold" panose="020F0704030504030204" pitchFamily="34" charset="0"/>
              </a:rPr>
              <a:t>User </a:t>
            </a:r>
            <a:r>
              <a:rPr lang="en-GB" altLang="es-ES" sz="1200" dirty="0" err="1">
                <a:latin typeface="Arial Rounded MT Bold" panose="020F0704030504030204" pitchFamily="34" charset="0"/>
              </a:rPr>
              <a:t>behavior</a:t>
            </a:r>
            <a:r>
              <a:rPr lang="en-GB" altLang="es-ES" sz="1200" dirty="0">
                <a:latin typeface="Arial Rounded MT Bold" panose="020F0704030504030204" pitchFamily="34" charset="0"/>
              </a:rPr>
              <a:t> is explained with the </a:t>
            </a:r>
            <a:r>
              <a:rPr lang="en-GB" altLang="es-ES" sz="1200" dirty="0">
                <a:solidFill>
                  <a:schemeClr val="accent2">
                    <a:lumMod val="50000"/>
                  </a:schemeClr>
                </a:solidFill>
                <a:latin typeface="Arial Rounded MT Bold" panose="020F0704030504030204" pitchFamily="34" charset="0"/>
              </a:rPr>
              <a:t>theory</a:t>
            </a:r>
            <a:r>
              <a:rPr lang="en-GB" altLang="es-ES" sz="1200" dirty="0">
                <a:latin typeface="Arial Rounded MT Bold" panose="020F0704030504030204" pitchFamily="34" charset="0"/>
              </a:rPr>
              <a:t> of </a:t>
            </a:r>
            <a:r>
              <a:rPr lang="en-GB" altLang="es-ES" sz="1200" i="1" dirty="0">
                <a:solidFill>
                  <a:schemeClr val="accent2">
                    <a:lumMod val="50000"/>
                  </a:schemeClr>
                </a:solidFill>
                <a:latin typeface="Arial Rounded MT Bold" panose="020F0704030504030204" pitchFamily="34" charset="0"/>
              </a:rPr>
              <a:t>information foraging</a:t>
            </a:r>
            <a:r>
              <a:rPr lang="en-GB" altLang="es-ES" sz="1200" dirty="0">
                <a:latin typeface="Arial Rounded MT Bold" panose="020F0704030504030204" pitchFamily="34" charset="0"/>
              </a:rPr>
              <a:t>:</a:t>
            </a: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The user is identified as an information provider. </a:t>
            </a: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And for the theory cited: </a:t>
            </a:r>
          </a:p>
          <a:p>
            <a:pPr>
              <a:defRPr/>
            </a:pPr>
            <a:r>
              <a:rPr lang="en-GB" altLang="es-ES" sz="1200" dirty="0">
                <a:latin typeface="Arial Rounded MT Bold" panose="020F0704030504030204" pitchFamily="34" charset="0"/>
              </a:rPr>
              <a:t>the easier it is to find new information resources, the less time users will devote to </a:t>
            </a:r>
          </a:p>
          <a:p>
            <a:pPr>
              <a:defRPr/>
            </a:pPr>
            <a:r>
              <a:rPr lang="en-GB" altLang="es-ES" sz="1200" dirty="0">
                <a:latin typeface="Arial Rounded MT Bold" panose="020F0704030504030204" pitchFamily="34" charset="0"/>
              </a:rPr>
              <a:t>each of them.</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7F3D0C-99EE-4DF9-96A1-05449D44CD5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9388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309" y="11331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696317"/>
            <a:ext cx="6274274" cy="3046988"/>
          </a:xfrm>
          <a:prstGeom prst="rect">
            <a:avLst/>
          </a:prstGeom>
          <a:noFill/>
        </p:spPr>
        <p:txBody>
          <a:bodyPr wrap="square" rtlCol="0">
            <a:spAutoFit/>
          </a:bodyPr>
          <a:lstStyle/>
          <a:p>
            <a:pPr>
              <a:defRPr/>
            </a:pPr>
            <a:r>
              <a:rPr lang="en-GB" altLang="es-ES" sz="1200" b="1" i="1" dirty="0">
                <a:solidFill>
                  <a:srgbClr val="FF3399"/>
                </a:solidFill>
              </a:rPr>
              <a:t>Best Bet:</a:t>
            </a:r>
            <a:r>
              <a:rPr lang="en-GB" altLang="es-ES" sz="1200" b="1" dirty="0">
                <a:solidFill>
                  <a:srgbClr val="FF3399"/>
                </a:solidFill>
              </a:rPr>
              <a:t> </a:t>
            </a:r>
            <a:r>
              <a:rPr lang="en-GB" altLang="es-ES" sz="1200" b="1" dirty="0"/>
              <a:t>those pages that can be nominated as the best result for certain queries.</a:t>
            </a:r>
          </a:p>
          <a:p>
            <a:pPr>
              <a:defRPr/>
            </a:pPr>
            <a:endParaRPr lang="en-GB" altLang="es-ES" sz="1200" b="1" i="1" dirty="0"/>
          </a:p>
          <a:p>
            <a:pPr>
              <a:defRPr/>
            </a:pPr>
            <a:r>
              <a:rPr lang="en-GB" altLang="es-ES" sz="1200" b="1" dirty="0"/>
              <a:t>There is no way to tell an external search engine which pages of your site are most important for each query.</a:t>
            </a:r>
          </a:p>
          <a:p>
            <a:pPr>
              <a:defRPr/>
            </a:pPr>
            <a:endParaRPr lang="en-GB" altLang="es-ES" sz="1200" b="1" dirty="0"/>
          </a:p>
          <a:p>
            <a:pPr>
              <a:defRPr/>
            </a:pPr>
            <a:r>
              <a:rPr lang="en-GB" altLang="es-ES" sz="1200" b="1" dirty="0"/>
              <a:t>But for each website's engine and for the most important queries you can compile a list of sorted results called Best Bet.</a:t>
            </a:r>
          </a:p>
          <a:p>
            <a:pPr>
              <a:defRPr/>
            </a:pPr>
            <a:endParaRPr lang="en-GB" altLang="es-ES" sz="1200" b="1" dirty="0"/>
          </a:p>
          <a:p>
            <a:pPr>
              <a:defRPr/>
            </a:pPr>
            <a:r>
              <a:rPr lang="en-GB" altLang="es-ES" sz="1200" b="1" dirty="0"/>
              <a:t>This must:</a:t>
            </a:r>
          </a:p>
          <a:p>
            <a:pPr marL="171450" indent="-171450">
              <a:buFont typeface="Arial" panose="020B0604020202020204" pitchFamily="34" charset="0"/>
              <a:buChar char="•"/>
              <a:defRPr/>
            </a:pPr>
            <a:r>
              <a:rPr lang="en-GB" altLang="es-ES" sz="1200" b="1" dirty="0">
                <a:solidFill>
                  <a:srgbClr val="FF3399"/>
                </a:solidFill>
              </a:rPr>
              <a:t>Respond to brands or product names</a:t>
            </a:r>
          </a:p>
          <a:p>
            <a:pPr marL="171450" indent="-171450">
              <a:buFont typeface="Arial" panose="020B0604020202020204" pitchFamily="34" charset="0"/>
              <a:buChar char="•"/>
              <a:defRPr/>
            </a:pPr>
            <a:r>
              <a:rPr lang="en-GB" altLang="es-ES" sz="1200" b="1" dirty="0">
                <a:solidFill>
                  <a:srgbClr val="FF3399"/>
                </a:solidFill>
              </a:rPr>
              <a:t>Respond to </a:t>
            </a:r>
            <a:r>
              <a:rPr lang="en-GB" altLang="es-ES" sz="1200" b="1" dirty="0" err="1">
                <a:solidFill>
                  <a:srgbClr val="FF3399"/>
                </a:solidFill>
              </a:rPr>
              <a:t>catalog</a:t>
            </a:r>
            <a:r>
              <a:rPr lang="en-GB" altLang="es-ES" sz="1200" b="1" dirty="0">
                <a:solidFill>
                  <a:srgbClr val="FF3399"/>
                </a:solidFill>
              </a:rPr>
              <a:t> numbers or codes</a:t>
            </a:r>
          </a:p>
          <a:p>
            <a:pPr marL="171450" indent="-171450">
              <a:buFont typeface="Arial" panose="020B0604020202020204" pitchFamily="34" charset="0"/>
              <a:buChar char="•"/>
              <a:defRPr/>
            </a:pPr>
            <a:r>
              <a:rPr lang="en-GB" altLang="es-ES" sz="1200" b="1" dirty="0">
                <a:solidFill>
                  <a:srgbClr val="FF3399"/>
                </a:solidFill>
              </a:rPr>
              <a:t>Respond to category names</a:t>
            </a:r>
          </a:p>
          <a:p>
            <a:pPr marL="171450" indent="-171450">
              <a:buFont typeface="Arial" panose="020B0604020202020204" pitchFamily="34" charset="0"/>
              <a:buChar char="•"/>
              <a:defRPr/>
            </a:pPr>
            <a:r>
              <a:rPr lang="en-GB" altLang="es-ES" sz="1200" b="1" dirty="0">
                <a:solidFill>
                  <a:srgbClr val="FF3399"/>
                </a:solidFill>
              </a:rPr>
              <a:t>Respond to the names of key executives or personnel</a:t>
            </a:r>
          </a:p>
          <a:p>
            <a:pPr>
              <a:defRPr/>
            </a:pPr>
            <a:endParaRPr lang="it-IT" altLang="es-ES" sz="1200" b="1" dirty="0"/>
          </a:p>
          <a:p>
            <a:pPr>
              <a:defRPr/>
            </a:pPr>
            <a:endParaRPr lang="it-IT" altLang="es-ES" sz="1200" b="1" i="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F2A9E68-388C-4F9D-B303-07AD671337A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49C19F-7CFA-4A34-A6B0-414ACA36C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312921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023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1923678"/>
            <a:ext cx="6264696" cy="2308324"/>
          </a:xfrm>
          <a:prstGeom prst="rect">
            <a:avLst/>
          </a:prstGeom>
          <a:noFill/>
        </p:spPr>
        <p:txBody>
          <a:bodyPr wrap="square" rtlCol="0">
            <a:spAutoFit/>
          </a:bodyPr>
          <a:lstStyle/>
          <a:p>
            <a:pPr>
              <a:defRPr/>
            </a:pPr>
            <a:r>
              <a:rPr lang="en-GB" altLang="es-ES" sz="1200" b="1" i="1" dirty="0">
                <a:solidFill>
                  <a:srgbClr val="FF3399"/>
                </a:solidFill>
              </a:rPr>
              <a:t>Sorting a SERP:</a:t>
            </a:r>
          </a:p>
          <a:p>
            <a:pPr>
              <a:defRPr/>
            </a:pPr>
            <a:endParaRPr lang="en-GB" altLang="es-ES" sz="1200" b="1" dirty="0"/>
          </a:p>
          <a:p>
            <a:pPr>
              <a:defRPr/>
            </a:pPr>
            <a:r>
              <a:rPr lang="en-GB" altLang="es-ES" sz="1200" b="1" dirty="0"/>
              <a:t>A </a:t>
            </a:r>
            <a:r>
              <a:rPr lang="en-GB" altLang="es-ES" sz="1200" b="1" dirty="0" err="1"/>
              <a:t>serp</a:t>
            </a:r>
            <a:r>
              <a:rPr lang="en-GB" altLang="es-ES" sz="1200" b="1" dirty="0"/>
              <a:t> is usually sorted by relevance.</a:t>
            </a:r>
          </a:p>
          <a:p>
            <a:pPr>
              <a:defRPr/>
            </a:pPr>
            <a:endParaRPr lang="en-GB" altLang="es-ES" sz="1200" b="1" dirty="0"/>
          </a:p>
          <a:p>
            <a:pPr>
              <a:defRPr/>
            </a:pPr>
            <a:r>
              <a:rPr lang="en-GB" altLang="es-ES" sz="1200" b="1" dirty="0"/>
              <a:t>Give users the ability to sort responses by attribute (price, date, etc) it can be             useful.</a:t>
            </a:r>
          </a:p>
          <a:p>
            <a:pPr>
              <a:defRPr/>
            </a:pPr>
            <a:endParaRPr lang="en-GB" altLang="es-ES" sz="1200" b="1" dirty="0"/>
          </a:p>
          <a:p>
            <a:pPr>
              <a:defRPr/>
            </a:pPr>
            <a:r>
              <a:rPr lang="en-GB" altLang="es-ES" sz="1200" b="1" dirty="0"/>
              <a:t>It is advisable to give the possibility to choose whether to order in ASCENDING OR DESCENDING way.</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BCD55C0-1A39-4811-B94F-6FFE03080D5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086D89E-CA19-4429-BC82-E8CC3521E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2919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477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20000" y="1833667"/>
            <a:ext cx="6264696" cy="2492990"/>
          </a:xfrm>
          <a:prstGeom prst="rect">
            <a:avLst/>
          </a:prstGeom>
          <a:noFill/>
        </p:spPr>
        <p:txBody>
          <a:bodyPr wrap="square" rtlCol="0">
            <a:spAutoFit/>
          </a:bodyPr>
          <a:lstStyle/>
          <a:p>
            <a:pPr>
              <a:defRPr/>
            </a:pPr>
            <a:r>
              <a:rPr lang="en-GB" altLang="es-ES" sz="1200" b="1" i="1" dirty="0">
                <a:solidFill>
                  <a:srgbClr val="FF3399"/>
                </a:solidFill>
              </a:rPr>
              <a:t>No results in SERP:</a:t>
            </a:r>
          </a:p>
          <a:p>
            <a:pPr>
              <a:defRPr/>
            </a:pPr>
            <a:endParaRPr lang="en-GB" altLang="es-ES" sz="1200" b="1" i="1" dirty="0">
              <a:solidFill>
                <a:srgbClr val="FF3399"/>
              </a:solidFill>
            </a:endParaRPr>
          </a:p>
          <a:p>
            <a:pPr>
              <a:defRPr/>
            </a:pPr>
            <a:r>
              <a:rPr lang="en-GB" altLang="es-ES" sz="1200" b="1" dirty="0"/>
              <a:t>It is important to indicate to the user the absence of query results because it could.  lead the user to wait for the search to be completed, if there is no indication that it has already been completed.</a:t>
            </a:r>
          </a:p>
          <a:p>
            <a:pPr>
              <a:defRPr/>
            </a:pPr>
            <a:endParaRPr lang="en-GB" altLang="es-ES" sz="1200" b="1" i="1" dirty="0"/>
          </a:p>
          <a:p>
            <a:pPr>
              <a:defRPr/>
            </a:pPr>
            <a:r>
              <a:rPr lang="en-GB" altLang="es-ES" sz="1200" b="1" i="1" dirty="0">
                <a:solidFill>
                  <a:srgbClr val="FF3399"/>
                </a:solidFill>
              </a:rPr>
              <a:t>Only one result in SERP:</a:t>
            </a:r>
          </a:p>
          <a:p>
            <a:pPr>
              <a:defRPr/>
            </a:pPr>
            <a:endParaRPr lang="en-GB" altLang="es-ES" sz="1200" b="1" i="1" dirty="0">
              <a:solidFill>
                <a:srgbClr val="FF3399"/>
              </a:solidFill>
            </a:endParaRPr>
          </a:p>
          <a:p>
            <a:pPr>
              <a:defRPr/>
            </a:pPr>
            <a:r>
              <a:rPr lang="en-GB" altLang="es-ES" sz="1200" b="1" dirty="0"/>
              <a:t>If the query gives only one result, it is not recommended to bring the user to the.        page found.</a:t>
            </a:r>
          </a:p>
          <a:p>
            <a:pPr>
              <a:defRPr/>
            </a:pPr>
            <a:r>
              <a:rPr lang="en-GB" altLang="es-ES" sz="1200" b="1" dirty="0"/>
              <a:t>Seeing a website page appear instead of a results page can be confusing for the      user.</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1AF54ED-7F66-4C66-970F-0D33B436947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3A03095-BD68-46D9-AE73-0D2679587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561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381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3648" y="1867728"/>
            <a:ext cx="6264696" cy="1015663"/>
          </a:xfrm>
          <a:prstGeom prst="rect">
            <a:avLst/>
          </a:prstGeom>
          <a:noFill/>
        </p:spPr>
        <p:txBody>
          <a:bodyPr wrap="square" rtlCol="0">
            <a:spAutoFit/>
          </a:bodyPr>
          <a:lstStyle/>
          <a:p>
            <a:pPr>
              <a:defRPr/>
            </a:pPr>
            <a:r>
              <a:rPr lang="en-GB" altLang="es-ES" sz="1200" b="1" i="1" dirty="0">
                <a:solidFill>
                  <a:srgbClr val="FF3399"/>
                </a:solidFill>
              </a:rPr>
              <a:t>SEO: Search Engine Optimization</a:t>
            </a:r>
          </a:p>
          <a:p>
            <a:pPr>
              <a:defRPr/>
            </a:pPr>
            <a:endParaRPr lang="en-GB" altLang="es-ES" sz="1200" b="1" i="1" dirty="0">
              <a:solidFill>
                <a:srgbClr val="FF3399"/>
              </a:solidFill>
            </a:endParaRPr>
          </a:p>
          <a:p>
            <a:pPr>
              <a:defRPr/>
            </a:pPr>
            <a:r>
              <a:rPr lang="en-GB" altLang="es-ES" sz="1200" b="1" i="1" dirty="0"/>
              <a:t>It is a set of methods that can improve a site's ranking in search engine.</a:t>
            </a:r>
          </a:p>
          <a:p>
            <a:pPr>
              <a:defRPr/>
            </a:pPr>
            <a:endParaRPr lang="en-GB" altLang="es-ES" sz="1200" b="1" i="1" dirty="0"/>
          </a:p>
          <a:p>
            <a:pPr>
              <a:defRPr/>
            </a:pPr>
            <a:r>
              <a:rPr lang="en-GB" altLang="es-ES" sz="1200" b="1" dirty="0"/>
              <a:t>Acceptable SEO methods concern 3 areas: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E85741-018D-44B3-B73A-958DCD6794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4EDF211-3560-484C-8455-77FDF48B2E62}"/>
              </a:ext>
            </a:extLst>
          </p:cNvPr>
          <p:cNvGraphicFramePr/>
          <p:nvPr>
            <p:extLst>
              <p:ext uri="{D42A27DB-BD31-4B8C-83A1-F6EECF244321}">
                <p14:modId xmlns:p14="http://schemas.microsoft.com/office/powerpoint/2010/main" val="2191596635"/>
              </p:ext>
            </p:extLst>
          </p:nvPr>
        </p:nvGraphicFramePr>
        <p:xfrm>
          <a:off x="1490272" y="2931790"/>
          <a:ext cx="58180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5655C19-676E-4E39-8390-AC90BC95A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8586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9C10D9-750E-41BA-823D-A7F71502AA47}"/>
              </a:ext>
            </a:extLst>
          </p:cNvPr>
          <p:cNvSpPr/>
          <p:nvPr/>
        </p:nvSpPr>
        <p:spPr>
          <a:xfrm>
            <a:off x="1620000" y="2018333"/>
            <a:ext cx="6120352" cy="1705545"/>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20000" y="1397349"/>
            <a:ext cx="61203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2018333"/>
            <a:ext cx="6264696" cy="1754326"/>
          </a:xfrm>
          <a:prstGeom prst="rect">
            <a:avLst/>
          </a:prstGeom>
          <a:noFill/>
        </p:spPr>
        <p:txBody>
          <a:bodyPr wrap="square" rtlCol="0">
            <a:spAutoFit/>
          </a:bodyPr>
          <a:lstStyle/>
          <a:p>
            <a:pPr>
              <a:defRPr/>
            </a:pPr>
            <a:r>
              <a:rPr lang="en-GB" altLang="es-ES" sz="1200" b="1" i="1" dirty="0">
                <a:solidFill>
                  <a:srgbClr val="FF3399"/>
                </a:solidFill>
              </a:rPr>
              <a:t>SEO on language</a:t>
            </a:r>
          </a:p>
          <a:p>
            <a:pPr>
              <a:defRPr/>
            </a:pPr>
            <a:endParaRPr lang="en-GB" altLang="es-ES" sz="1200" b="1" dirty="0"/>
          </a:p>
          <a:p>
            <a:pPr>
              <a:defRPr/>
            </a:pPr>
            <a:r>
              <a:rPr lang="en-GB" altLang="es-ES" sz="1200" b="1" dirty="0"/>
              <a:t>It is essential to express yourself in the words the user knows and uses.</a:t>
            </a:r>
          </a:p>
          <a:p>
            <a:pPr>
              <a:defRPr/>
            </a:pPr>
            <a:endParaRPr lang="en-GB" altLang="es-ES" sz="1200" b="1" dirty="0"/>
          </a:p>
          <a:p>
            <a:pPr>
              <a:defRPr/>
            </a:pPr>
            <a:r>
              <a:rPr lang="en-GB" altLang="es-ES" sz="1200" b="1" dirty="0"/>
              <a:t>This is because search engines tend to give more weight to the words that appear  in the headlines.</a:t>
            </a:r>
          </a:p>
          <a:p>
            <a:pPr>
              <a:defRPr/>
            </a:pPr>
            <a:endParaRPr lang="en-GB" altLang="es-ES" sz="1200" b="1" dirty="0"/>
          </a:p>
          <a:p>
            <a:pPr>
              <a:defRPr/>
            </a:pPr>
            <a:r>
              <a:rPr lang="en-GB" altLang="es-ES" sz="1200" b="1" dirty="0"/>
              <a:t>Users scan the result and often only read the title</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E7B3010-C94E-456B-8949-84F01AB7BE1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57CB0F-D393-453E-B596-0F10776A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55976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5B7723-223E-49F0-AE7A-88065595FCE3}"/>
              </a:ext>
            </a:extLst>
          </p:cNvPr>
          <p:cNvSpPr/>
          <p:nvPr/>
        </p:nvSpPr>
        <p:spPr>
          <a:xfrm>
            <a:off x="1403648" y="1779662"/>
            <a:ext cx="6254790" cy="211550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03648" y="1225719"/>
            <a:ext cx="626469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393742" y="1857465"/>
            <a:ext cx="6264696" cy="2308324"/>
          </a:xfrm>
          <a:prstGeom prst="rect">
            <a:avLst/>
          </a:prstGeom>
          <a:noFill/>
        </p:spPr>
        <p:txBody>
          <a:bodyPr wrap="square" rtlCol="0">
            <a:spAutoFit/>
          </a:bodyPr>
          <a:lstStyle/>
          <a:p>
            <a:pPr>
              <a:defRPr/>
            </a:pPr>
            <a:r>
              <a:rPr lang="en-GB" altLang="es-ES" sz="1200" b="1" i="1" dirty="0">
                <a:solidFill>
                  <a:srgbClr val="FF3399"/>
                </a:solidFill>
              </a:rPr>
              <a:t>SEO on language</a:t>
            </a:r>
          </a:p>
          <a:p>
            <a:pPr>
              <a:defRPr/>
            </a:pPr>
            <a:endParaRPr lang="en-GB" altLang="es-ES" sz="1200" b="1" i="1" dirty="0"/>
          </a:p>
          <a:p>
            <a:pPr>
              <a:defRPr/>
            </a:pPr>
            <a:r>
              <a:rPr lang="en-GB" altLang="es-ES" sz="1200" b="1" dirty="0"/>
              <a:t>There is no point in attracting more users for the sole purpose of having them.        bounce off as the page is garbled or impractical.</a:t>
            </a:r>
          </a:p>
          <a:p>
            <a:pPr>
              <a:defRPr/>
            </a:pPr>
            <a:endParaRPr lang="en-GB" altLang="es-ES" sz="1200" b="1" dirty="0"/>
          </a:p>
          <a:p>
            <a:pPr>
              <a:defRPr/>
            </a:pPr>
            <a:r>
              <a:rPr lang="en-GB" altLang="es-ES" sz="1200" b="1" dirty="0"/>
              <a:t>The methods for discovering the language of the user of your site are your own          logs (to discover the queries used by users) and tests.</a:t>
            </a:r>
          </a:p>
          <a:p>
            <a:pPr>
              <a:defRPr/>
            </a:pPr>
            <a:endParaRPr lang="en-GB" altLang="es-ES" sz="1200" b="1" dirty="0"/>
          </a:p>
          <a:p>
            <a:pPr>
              <a:defRPr/>
            </a:pPr>
            <a:r>
              <a:rPr lang="en-GB" altLang="es-ES" sz="1200" b="1" dirty="0"/>
              <a:t>IMPORTANT: Think of SEO in terms of key phrases, these tend to lead multiple.          users / customers.</a:t>
            </a:r>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0D76E0-1AD4-4926-9D48-E6ED7E82FF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D63D2FA-3304-4A74-97F0-F59DCC8F2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62293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F06946-1064-468F-A7A0-43ADF50FBAE6}"/>
              </a:ext>
            </a:extLst>
          </p:cNvPr>
          <p:cNvSpPr/>
          <p:nvPr/>
        </p:nvSpPr>
        <p:spPr>
          <a:xfrm>
            <a:off x="1547664" y="1856984"/>
            <a:ext cx="6120680" cy="2471736"/>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47664" y="1198442"/>
            <a:ext cx="612068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95913" y="1916673"/>
            <a:ext cx="6264696" cy="2862322"/>
          </a:xfrm>
          <a:prstGeom prst="rect">
            <a:avLst/>
          </a:prstGeom>
          <a:noFill/>
        </p:spPr>
        <p:txBody>
          <a:bodyPr wrap="square" rtlCol="0">
            <a:spAutoFit/>
          </a:bodyPr>
          <a:lstStyle/>
          <a:p>
            <a:pPr>
              <a:defRPr/>
            </a:pPr>
            <a:r>
              <a:rPr lang="en-GB" altLang="es-ES" sz="1200" b="1" i="1" dirty="0">
                <a:solidFill>
                  <a:schemeClr val="accent4">
                    <a:lumMod val="50000"/>
                  </a:schemeClr>
                </a:solidFill>
              </a:rPr>
              <a:t>SEO on architecture</a:t>
            </a:r>
          </a:p>
          <a:p>
            <a:pPr>
              <a:defRPr/>
            </a:pPr>
            <a:endParaRPr lang="en-GB" altLang="es-ES" sz="1200" b="1" dirty="0"/>
          </a:p>
          <a:p>
            <a:pPr>
              <a:defRPr/>
            </a:pPr>
            <a:r>
              <a:rPr lang="en-GB" altLang="es-ES" sz="1200" b="1" dirty="0"/>
              <a:t>It is important for:</a:t>
            </a:r>
          </a:p>
          <a:p>
            <a:pPr>
              <a:defRPr/>
            </a:pPr>
            <a:endParaRPr lang="en-GB" altLang="es-ES" sz="1200" b="1" dirty="0"/>
          </a:p>
          <a:p>
            <a:pPr marL="171450" indent="-171450">
              <a:buFontTx/>
              <a:buChar char="-"/>
              <a:defRPr/>
            </a:pPr>
            <a:r>
              <a:rPr lang="en-GB" altLang="es-ES" sz="1200" b="1" dirty="0"/>
              <a:t>Ensure that the pages of a site are indexed.</a:t>
            </a:r>
          </a:p>
          <a:p>
            <a:pPr>
              <a:defRPr/>
            </a:pPr>
            <a:endParaRPr lang="en-GB" altLang="es-ES" sz="1200" b="1" dirty="0"/>
          </a:p>
          <a:p>
            <a:pPr>
              <a:defRPr/>
            </a:pPr>
            <a:r>
              <a:rPr lang="en-GB" altLang="es-ES" sz="1200" b="1" dirty="0"/>
              <a:t>- Ensure an adequate link structure to guide programs that surf the web by                       collecting information for the engines (spiders) through the contents.</a:t>
            </a:r>
          </a:p>
          <a:p>
            <a:pPr>
              <a:defRPr/>
            </a:pPr>
            <a:endParaRPr lang="en-GB" altLang="es-ES" sz="1200" b="1" dirty="0"/>
          </a:p>
          <a:p>
            <a:pPr>
              <a:defRPr/>
            </a:pPr>
            <a:r>
              <a:rPr lang="en-GB" altLang="es-ES" sz="1200" b="1" dirty="0"/>
              <a:t>Make sure there is a precise sequence of links from the homepage to any page you want to see indexed in search engines.</a:t>
            </a:r>
          </a:p>
          <a:p>
            <a:pPr>
              <a:defRPr/>
            </a:pP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5D0D308-579C-4890-827A-2E5AAF49DD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611FDD-998C-418D-AC9F-92D2D1E7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75889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A8E804-04A2-4789-BEF4-600A95FC325B}"/>
              </a:ext>
            </a:extLst>
          </p:cNvPr>
          <p:cNvSpPr/>
          <p:nvPr/>
        </p:nvSpPr>
        <p:spPr>
          <a:xfrm>
            <a:off x="1500841" y="1910544"/>
            <a:ext cx="6264696" cy="2160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00840" y="1225554"/>
            <a:ext cx="6264695"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35060" y="1756953"/>
            <a:ext cx="6264696" cy="2677656"/>
          </a:xfrm>
          <a:prstGeom prst="rect">
            <a:avLst/>
          </a:prstGeom>
          <a:noFill/>
        </p:spPr>
        <p:txBody>
          <a:bodyPr wrap="square" rtlCol="0">
            <a:spAutoFit/>
          </a:bodyPr>
          <a:lstStyle/>
          <a:p>
            <a:pPr>
              <a:defRPr/>
            </a:pPr>
            <a:endParaRPr lang="it-IT" altLang="es-ES" sz="1200" b="1" i="1" dirty="0"/>
          </a:p>
          <a:p>
            <a:pPr>
              <a:defRPr/>
            </a:pPr>
            <a:endParaRPr lang="en-GB" altLang="es-ES" sz="1200" b="1" i="1" dirty="0">
              <a:solidFill>
                <a:srgbClr val="7030A0"/>
              </a:solidFill>
            </a:endParaRPr>
          </a:p>
          <a:p>
            <a:pPr>
              <a:defRPr/>
            </a:pPr>
            <a:r>
              <a:rPr lang="en-GB" altLang="es-ES" sz="1200" b="1" i="1" dirty="0">
                <a:solidFill>
                  <a:srgbClr val="7030A0"/>
                </a:solidFill>
              </a:rPr>
              <a:t>Reputation SEO</a:t>
            </a:r>
          </a:p>
          <a:p>
            <a:pPr>
              <a:defRPr/>
            </a:pPr>
            <a:endParaRPr lang="en-GB" altLang="es-ES" sz="1200" b="1" i="1" dirty="0"/>
          </a:p>
          <a:p>
            <a:pPr>
              <a:defRPr/>
            </a:pPr>
            <a:r>
              <a:rPr lang="en-GB" altLang="es-ES" sz="1200" b="1" dirty="0"/>
              <a:t>Search engines pay great attention to the reputation of the sites. </a:t>
            </a:r>
          </a:p>
          <a:p>
            <a:pPr>
              <a:defRPr/>
            </a:pPr>
            <a:r>
              <a:rPr lang="en-GB" altLang="es-ES" sz="1200" b="1" dirty="0"/>
              <a:t>They do this by counting the number of links pointing to a particular site.</a:t>
            </a:r>
          </a:p>
          <a:p>
            <a:pPr>
              <a:defRPr/>
            </a:pPr>
            <a:endParaRPr lang="en-GB" altLang="es-ES" sz="1200" b="1" dirty="0"/>
          </a:p>
          <a:p>
            <a:pPr>
              <a:defRPr/>
            </a:pPr>
            <a:r>
              <a:rPr lang="en-GB" altLang="es-ES" sz="1200" b="1" dirty="0"/>
              <a:t>Key concept: If many sites consider your site to be trusted, it means yours site is     important.</a:t>
            </a:r>
          </a:p>
          <a:p>
            <a:pPr>
              <a:defRPr/>
            </a:pPr>
            <a:endParaRPr lang="en-GB" altLang="es-ES" sz="1200" b="1" dirty="0"/>
          </a:p>
          <a:p>
            <a:pPr>
              <a:defRPr/>
            </a:pPr>
            <a:r>
              <a:rPr lang="en-GB" altLang="es-ES" sz="1200" b="1" dirty="0"/>
              <a:t>LINK: decisive criterion for web reputation.</a:t>
            </a:r>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FE4F4C-5BDB-4027-A046-95BE8B493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038CA60-B6E7-4425-A524-865ADB6CE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9125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10094" y="1921235"/>
            <a:ext cx="6264696" cy="2123658"/>
          </a:xfrm>
          <a:prstGeom prst="rect">
            <a:avLst/>
          </a:prstGeom>
          <a:noFill/>
        </p:spPr>
        <p:txBody>
          <a:bodyPr wrap="square" rtlCol="0">
            <a:spAutoFit/>
          </a:bodyPr>
          <a:lstStyle/>
          <a:p>
            <a:pPr>
              <a:defRPr/>
            </a:pPr>
            <a:r>
              <a:rPr lang="en-GB" altLang="es-ES" sz="1200" b="1" i="1" dirty="0">
                <a:solidFill>
                  <a:schemeClr val="accent2">
                    <a:lumMod val="75000"/>
                  </a:schemeClr>
                </a:solidFill>
              </a:rPr>
              <a:t>Navigation and information architectures:</a:t>
            </a:r>
          </a:p>
          <a:p>
            <a:pPr>
              <a:defRPr/>
            </a:pPr>
            <a:endParaRPr lang="en-GB" altLang="es-ES" sz="1200" b="1" i="1" dirty="0"/>
          </a:p>
          <a:p>
            <a:pPr>
              <a:defRPr/>
            </a:pPr>
            <a:r>
              <a:rPr lang="en-GB" altLang="es-ES" sz="1200" b="1" dirty="0"/>
              <a:t>A well-structured site gives users what they are looking for when they look for it.</a:t>
            </a:r>
          </a:p>
          <a:p>
            <a:pPr>
              <a:defRPr/>
            </a:pPr>
            <a:endParaRPr lang="en-GB" altLang="es-ES" sz="1200" b="1" dirty="0"/>
          </a:p>
          <a:p>
            <a:pPr>
              <a:defRPr/>
            </a:pPr>
            <a:r>
              <a:rPr lang="en-GB" altLang="es-ES" sz="1200" b="1" dirty="0"/>
              <a:t>The 4 features that are collectively called AVAILABILITY cause the greatest search    problems.</a:t>
            </a:r>
          </a:p>
          <a:p>
            <a:pPr>
              <a:defRPr/>
            </a:pPr>
            <a:endParaRPr lang="en-GB" altLang="es-ES" sz="1200" b="1" dirty="0"/>
          </a:p>
          <a:p>
            <a:pPr>
              <a:defRPr/>
            </a:pPr>
            <a:r>
              <a:rPr lang="en-GB" altLang="es-ES" sz="1200" b="1" dirty="0"/>
              <a:t>Findability determines how easy it is to find something by browsing rather than        using the search function. </a:t>
            </a:r>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39EB7FF-2642-497F-BC53-EE7E5C1EB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45A0C4F-4F32-41B2-BCB2-7EDCBE2F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06917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06" y="13080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graphicFrame>
        <p:nvGraphicFramePr>
          <p:cNvPr id="2" name="Diagrama 1">
            <a:extLst>
              <a:ext uri="{FF2B5EF4-FFF2-40B4-BE49-F238E27FC236}">
                <a16:creationId xmlns:a16="http://schemas.microsoft.com/office/drawing/2014/main" id="{4BCC7955-DD1D-4CDC-B774-3CF59B28EB59}"/>
              </a:ext>
            </a:extLst>
          </p:cNvPr>
          <p:cNvGraphicFramePr/>
          <p:nvPr>
            <p:extLst>
              <p:ext uri="{D42A27DB-BD31-4B8C-83A1-F6EECF244321}">
                <p14:modId xmlns:p14="http://schemas.microsoft.com/office/powerpoint/2010/main" val="2504175394"/>
              </p:ext>
            </p:extLst>
          </p:nvPr>
        </p:nvGraphicFramePr>
        <p:xfrm>
          <a:off x="1795266" y="2280194"/>
          <a:ext cx="49795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63CDED9-FC11-4167-97D9-D09D865FE21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CuadroTexto 11">
            <a:extLst>
              <a:ext uri="{FF2B5EF4-FFF2-40B4-BE49-F238E27FC236}">
                <a16:creationId xmlns:a16="http://schemas.microsoft.com/office/drawing/2014/main" id="{9C904B0A-10A8-4EB3-8918-BB2DAA5503E8}"/>
              </a:ext>
            </a:extLst>
          </p:cNvPr>
          <p:cNvSpPr txBox="1"/>
          <p:nvPr/>
        </p:nvSpPr>
        <p:spPr>
          <a:xfrm>
            <a:off x="1422606" y="1839898"/>
            <a:ext cx="4979580" cy="276999"/>
          </a:xfrm>
          <a:prstGeom prst="rect">
            <a:avLst/>
          </a:prstGeom>
          <a:noFill/>
        </p:spPr>
        <p:txBody>
          <a:bodyPr wrap="square">
            <a:spAutoFit/>
          </a:bodyPr>
          <a:lstStyle/>
          <a:p>
            <a:pPr>
              <a:defRPr/>
            </a:pPr>
            <a:r>
              <a:rPr lang="en-GB" altLang="es-ES" sz="1200" b="1" dirty="0"/>
              <a:t>4 functions that are collectively called </a:t>
            </a:r>
            <a:r>
              <a:rPr lang="en-GB" altLang="es-ES" sz="1200" b="1" dirty="0">
                <a:solidFill>
                  <a:srgbClr val="FF3399"/>
                </a:solidFill>
              </a:rPr>
              <a:t>AVAILABILITY</a:t>
            </a:r>
            <a:r>
              <a:rPr lang="en-GB" altLang="es-ES" sz="1200" b="1" dirty="0"/>
              <a:t>:</a:t>
            </a:r>
          </a:p>
        </p:txBody>
      </p:sp>
      <p:pic>
        <p:nvPicPr>
          <p:cNvPr id="10" name="Imagen 9">
            <a:extLst>
              <a:ext uri="{FF2B5EF4-FFF2-40B4-BE49-F238E27FC236}">
                <a16:creationId xmlns:a16="http://schemas.microsoft.com/office/drawing/2014/main" id="{E23475FF-26F6-412E-8908-F1DAD5E96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4366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5183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The </a:t>
            </a:r>
            <a:r>
              <a:rPr lang="it-IT" altLang="ko-KR" sz="1200" b="1" dirty="0" err="1">
                <a:solidFill>
                  <a:schemeClr val="tx1"/>
                </a:solidFill>
              </a:rPr>
              <a:t>arrival</a:t>
            </a:r>
            <a:r>
              <a:rPr lang="it-IT" altLang="ko-KR" sz="1200" b="1" dirty="0">
                <a:solidFill>
                  <a:schemeClr val="tx1"/>
                </a:solidFill>
              </a:rPr>
              <a:t> of the user from a </a:t>
            </a:r>
            <a:r>
              <a:rPr lang="it-IT" altLang="ko-KR" sz="1200" b="1" dirty="0" err="1">
                <a:solidFill>
                  <a:schemeClr val="tx1"/>
                </a:solidFill>
              </a:rPr>
              <a:t>search</a:t>
            </a:r>
            <a:r>
              <a:rPr lang="it-IT" altLang="ko-KR" sz="1200" b="1" dirty="0">
                <a:solidFill>
                  <a:schemeClr val="tx1"/>
                </a:solidFill>
              </a:rPr>
              <a:t> </a:t>
            </a:r>
            <a:r>
              <a:rPr lang="it-IT" altLang="ko-KR" sz="1200" b="1" dirty="0" err="1">
                <a:solidFill>
                  <a:schemeClr val="tx1"/>
                </a:solidFill>
              </a:rPr>
              <a:t>engine</a:t>
            </a:r>
            <a:endParaRPr lang="ko-KR" altLang="en-US" sz="1200" b="1" dirty="0">
              <a:solidFill>
                <a:schemeClr val="tx1"/>
              </a:solidFill>
            </a:endParaRPr>
          </a:p>
        </p:txBody>
      </p:sp>
      <p:sp>
        <p:nvSpPr>
          <p:cNvPr id="6" name="TextBox 5"/>
          <p:cNvSpPr txBox="1"/>
          <p:nvPr/>
        </p:nvSpPr>
        <p:spPr>
          <a:xfrm>
            <a:off x="1579342" y="1848639"/>
            <a:ext cx="6207782" cy="276999"/>
          </a:xfrm>
          <a:prstGeom prst="rect">
            <a:avLst/>
          </a:prstGeom>
          <a:noFill/>
        </p:spPr>
        <p:txBody>
          <a:bodyPr wrap="square" rtlCol="0">
            <a:spAutoFit/>
          </a:bodyPr>
          <a:lstStyle/>
          <a:p>
            <a:pPr>
              <a:defRPr/>
            </a:pPr>
            <a:r>
              <a:rPr lang="en-GB" altLang="es-ES" sz="1200" b="1" dirty="0"/>
              <a:t>In order for the user to be interested in browsing your site, you must try to: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969B91E-2E07-4B5C-BB57-1A24387B83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198E7D76-F454-4B0E-815F-40CAF93984BC}"/>
              </a:ext>
            </a:extLst>
          </p:cNvPr>
          <p:cNvGraphicFramePr/>
          <p:nvPr>
            <p:extLst>
              <p:ext uri="{D42A27DB-BD31-4B8C-83A1-F6EECF244321}">
                <p14:modId xmlns:p14="http://schemas.microsoft.com/office/powerpoint/2010/main" val="691029596"/>
              </p:ext>
            </p:extLst>
          </p:nvPr>
        </p:nvGraphicFramePr>
        <p:xfrm>
          <a:off x="1610094" y="2288260"/>
          <a:ext cx="5770218" cy="1984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47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740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1851670"/>
            <a:ext cx="6264696" cy="276999"/>
          </a:xfrm>
          <a:prstGeom prst="rect">
            <a:avLst/>
          </a:prstGeom>
          <a:noFill/>
        </p:spPr>
        <p:txBody>
          <a:bodyPr wrap="square" rtlCol="0">
            <a:spAutoFit/>
          </a:bodyPr>
          <a:lstStyle/>
          <a:p>
            <a:pPr>
              <a:defRPr/>
            </a:pPr>
            <a:r>
              <a:rPr lang="en-GB" altLang="es-ES" sz="1200" b="1" dirty="0">
                <a:solidFill>
                  <a:srgbClr val="FF3399"/>
                </a:solidFill>
              </a:rPr>
              <a:t>REMEMBER THAT: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45190E-7594-4FA5-BB26-08DAD8C303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83975685-81A5-4A72-B311-0B91B53FFE85}"/>
              </a:ext>
            </a:extLst>
          </p:cNvPr>
          <p:cNvGraphicFramePr/>
          <p:nvPr>
            <p:extLst>
              <p:ext uri="{D42A27DB-BD31-4B8C-83A1-F6EECF244321}">
                <p14:modId xmlns:p14="http://schemas.microsoft.com/office/powerpoint/2010/main" val="2599418564"/>
              </p:ext>
            </p:extLst>
          </p:nvPr>
        </p:nvGraphicFramePr>
        <p:xfrm>
          <a:off x="1558205" y="2128669"/>
          <a:ext cx="5688632" cy="230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0AE42E2-7F50-432A-9CBD-DD823837F0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150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23856"/>
            <a:ext cx="574337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1995686"/>
            <a:ext cx="6264696" cy="1938992"/>
          </a:xfrm>
          <a:prstGeom prst="rect">
            <a:avLst/>
          </a:prstGeom>
          <a:noFill/>
        </p:spPr>
        <p:txBody>
          <a:bodyPr wrap="square" rtlCol="0">
            <a:spAutoFit/>
          </a:bodyPr>
          <a:lstStyle/>
          <a:p>
            <a:pPr>
              <a:defRPr/>
            </a:pPr>
            <a:r>
              <a:rPr lang="en-GB" altLang="es-ES" sz="1200" b="1" i="1" dirty="0">
                <a:solidFill>
                  <a:srgbClr val="FF3399"/>
                </a:solidFill>
              </a:rPr>
              <a:t>Navigation: a consistent navigation structure helps the user.</a:t>
            </a:r>
          </a:p>
          <a:p>
            <a:pPr>
              <a:defRPr/>
            </a:pPr>
            <a:endParaRPr lang="en-GB" altLang="es-ES" sz="1200" b="1" i="1" dirty="0"/>
          </a:p>
          <a:p>
            <a:pPr>
              <a:defRPr/>
            </a:pPr>
            <a:r>
              <a:rPr lang="en-GB" altLang="es-ES" sz="1200" b="1" dirty="0"/>
              <a:t>The navigation elements and their positions (bar, section names, the 'back' button) are steps that help the user to move from one section of the site to  another.</a:t>
            </a:r>
          </a:p>
          <a:p>
            <a:pPr>
              <a:defRPr/>
            </a:pPr>
            <a:endParaRPr lang="en-GB" altLang="es-ES" sz="1200" b="1" dirty="0"/>
          </a:p>
          <a:p>
            <a:pPr>
              <a:defRPr/>
            </a:pPr>
            <a:r>
              <a:rPr lang="en-GB" altLang="es-ES" sz="1200" b="1" dirty="0">
                <a:solidFill>
                  <a:srgbClr val="7030A0"/>
                </a:solidFill>
              </a:rPr>
              <a:t>Navigation is the MEANS. THE PURPOSE is to allow the user to get to the search           content </a:t>
            </a:r>
          </a:p>
          <a:p>
            <a:pPr marL="171450" indent="-171450">
              <a:buFont typeface="Arial" panose="020B0604020202020204" pitchFamily="34" charset="0"/>
              <a:buChar cha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2AE6024-4DF8-4CDA-A7EB-78877F0A06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A90428B-2C94-419E-B0CA-39CB98B7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48521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003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1923678"/>
            <a:ext cx="6264696" cy="2123658"/>
          </a:xfrm>
          <a:prstGeom prst="rect">
            <a:avLst/>
          </a:prstGeom>
          <a:noFill/>
        </p:spPr>
        <p:txBody>
          <a:bodyPr wrap="square" rtlCol="0">
            <a:spAutoFit/>
          </a:bodyPr>
          <a:lstStyle/>
          <a:p>
            <a:pPr>
              <a:defRPr/>
            </a:pPr>
            <a:r>
              <a:rPr lang="en-GB" altLang="es-ES" sz="1200" b="1" i="1" dirty="0">
                <a:solidFill>
                  <a:srgbClr val="FF3399"/>
                </a:solidFill>
              </a:rPr>
              <a:t>Navigation: a consistent navigation structure helps the user.</a:t>
            </a:r>
          </a:p>
          <a:p>
            <a:pPr>
              <a:defRPr/>
            </a:pPr>
            <a:endParaRPr lang="en-GB" altLang="es-ES" sz="1200" b="1" i="1" dirty="0"/>
          </a:p>
          <a:p>
            <a:pPr>
              <a:defRPr/>
            </a:pPr>
            <a:r>
              <a:rPr lang="en-GB" altLang="es-ES" sz="1200" b="1" dirty="0"/>
              <a:t>Any kind of dynamic navigation must first of all be easy to use.</a:t>
            </a:r>
          </a:p>
          <a:p>
            <a:pPr>
              <a:defRPr/>
            </a:pPr>
            <a:endParaRPr lang="en-GB" altLang="es-ES" sz="1200" b="1" dirty="0"/>
          </a:p>
          <a:p>
            <a:pPr>
              <a:defRPr/>
            </a:pPr>
            <a:r>
              <a:rPr lang="en-GB" altLang="es-ES" sz="1200" b="1" dirty="0"/>
              <a:t>Tests and research made it possible to understand that:</a:t>
            </a:r>
          </a:p>
          <a:p>
            <a:pPr>
              <a:defRPr/>
            </a:pPr>
            <a:endParaRPr lang="en-GB" altLang="es-ES" sz="1200" b="1" dirty="0"/>
          </a:p>
          <a:p>
            <a:pPr marL="171450" indent="-171450">
              <a:buFont typeface="Arial" panose="020B0604020202020204" pitchFamily="34" charset="0"/>
              <a:buChar char="•"/>
              <a:defRPr/>
            </a:pPr>
            <a:r>
              <a:rPr lang="en-GB" altLang="es-ES" sz="1200" b="1" dirty="0"/>
              <a:t>Users aged 6 to 12 are interested and like the 'treasure hunt' effect of the sites.</a:t>
            </a:r>
          </a:p>
          <a:p>
            <a:pPr marL="171450" indent="-171450">
              <a:buFont typeface="Arial" panose="020B0604020202020204" pitchFamily="34" charset="0"/>
              <a:buChar char="•"/>
              <a:defRPr/>
            </a:pPr>
            <a:endParaRPr lang="en-GB" altLang="es-ES" sz="1200" b="1" dirty="0"/>
          </a:p>
          <a:p>
            <a:pPr marL="171450" indent="-171450">
              <a:buFont typeface="Arial" panose="020B0604020202020204" pitchFamily="34" charset="0"/>
              <a:buChar char="•"/>
              <a:defRPr/>
            </a:pPr>
            <a:r>
              <a:rPr lang="en-GB" altLang="es-ES" sz="1200" b="1" dirty="0"/>
              <a:t>In adolescence and beyond, the user has no patience and wants results quickly. </a:t>
            </a:r>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D07C90-7CF1-4537-882A-6044032585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D1A0B9A-5F81-4024-B09E-39FB1FB1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1300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8593" y="1827644"/>
            <a:ext cx="6264696" cy="2123658"/>
          </a:xfrm>
          <a:prstGeom prst="rect">
            <a:avLst/>
          </a:prstGeom>
          <a:noFill/>
        </p:spPr>
        <p:txBody>
          <a:bodyPr wrap="square" rtlCol="0">
            <a:spAutoFit/>
          </a:bodyPr>
          <a:lstStyle/>
          <a:p>
            <a:pPr>
              <a:defRPr/>
            </a:pPr>
            <a:r>
              <a:rPr lang="en-GB" altLang="es-ES" sz="1200" b="1" i="1" dirty="0">
                <a:solidFill>
                  <a:schemeClr val="accent2">
                    <a:lumMod val="50000"/>
                  </a:schemeClr>
                </a:solidFill>
              </a:rPr>
              <a:t>LINKS, BUTTONS, LABELS</a:t>
            </a:r>
            <a:r>
              <a:rPr lang="en-GB" altLang="es-ES" sz="1200" b="1" i="1" dirty="0"/>
              <a:t>: you need to be specific!</a:t>
            </a:r>
          </a:p>
          <a:p>
            <a:pPr>
              <a:defRPr/>
            </a:pPr>
            <a:endParaRPr lang="it-IT" altLang="es-ES" sz="1200" b="1" i="1" dirty="0"/>
          </a:p>
          <a:p>
            <a:pPr>
              <a:defRPr/>
            </a:pPr>
            <a:r>
              <a:rPr lang="en-GB" altLang="es-ES" sz="1200" b="1" dirty="0"/>
              <a:t>It is necessary to make sure that the user easily understands and knows how to use the navigation buttons.</a:t>
            </a:r>
          </a:p>
          <a:p>
            <a:pPr>
              <a:defRPr/>
            </a:pPr>
            <a:endParaRPr lang="en-GB" altLang="es-ES" sz="1200" b="1" dirty="0"/>
          </a:p>
          <a:p>
            <a:pPr marL="171450" indent="-171450">
              <a:buFont typeface="Arial" panose="020B0604020202020204" pitchFamily="34" charset="0"/>
              <a:buChar char="•"/>
              <a:defRPr/>
            </a:pPr>
            <a:r>
              <a:rPr lang="en-GB" altLang="es-ES" sz="1200" b="1" dirty="0">
                <a:solidFill>
                  <a:schemeClr val="accent4">
                    <a:lumMod val="50000"/>
                  </a:schemeClr>
                </a:solidFill>
              </a:rPr>
              <a:t>Eliminate unnecessary words</a:t>
            </a:r>
          </a:p>
          <a:p>
            <a:pPr marL="171450" indent="-171450">
              <a:buFont typeface="Arial" panose="020B0604020202020204" pitchFamily="34" charset="0"/>
              <a:buChar char="•"/>
              <a:defRPr/>
            </a:pPr>
            <a:r>
              <a:rPr lang="en-GB" altLang="es-ES" sz="1200" b="1" dirty="0">
                <a:solidFill>
                  <a:schemeClr val="accent4">
                    <a:lumMod val="50000"/>
                  </a:schemeClr>
                </a:solidFill>
              </a:rPr>
              <a:t>Use keywords</a:t>
            </a:r>
          </a:p>
          <a:p>
            <a:pPr marL="171450" indent="-171450">
              <a:buFont typeface="Arial" panose="020B0604020202020204" pitchFamily="34" charset="0"/>
              <a:buChar char="•"/>
              <a:defRPr/>
            </a:pPr>
            <a:r>
              <a:rPr lang="en-GB" altLang="es-ES" sz="1200" b="1" dirty="0">
                <a:solidFill>
                  <a:schemeClr val="accent4">
                    <a:lumMod val="50000"/>
                  </a:schemeClr>
                </a:solidFill>
              </a:rPr>
              <a:t>Give specific information</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2194128-2700-44A2-A685-24064604F8F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0A4F47D-39A3-4FE0-B054-3822E9C9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93162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642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47664" y="1723894"/>
            <a:ext cx="6336376" cy="2554545"/>
          </a:xfrm>
          <a:prstGeom prst="rect">
            <a:avLst/>
          </a:prstGeom>
          <a:noFill/>
        </p:spPr>
        <p:txBody>
          <a:bodyPr wrap="square" rtlCol="0">
            <a:spAutoFit/>
          </a:bodyPr>
          <a:lstStyle/>
          <a:p>
            <a:pPr>
              <a:defRPr/>
            </a:pPr>
            <a:endParaRPr lang="en-GB" altLang="es-ES" sz="1300" b="1" i="1" dirty="0">
              <a:solidFill>
                <a:srgbClr val="FF3399"/>
              </a:solidFill>
            </a:endParaRPr>
          </a:p>
          <a:p>
            <a:pPr>
              <a:defRPr/>
            </a:pPr>
            <a:r>
              <a:rPr lang="en-GB" altLang="es-ES" sz="1300" b="1" i="1" dirty="0">
                <a:solidFill>
                  <a:srgbClr val="FF3399"/>
                </a:solidFill>
              </a:rPr>
              <a:t>Hierarchical menus (menus and submenus)</a:t>
            </a:r>
          </a:p>
          <a:p>
            <a:pPr>
              <a:defRPr/>
            </a:pPr>
            <a:endParaRPr lang="en-GB" altLang="es-ES" sz="1300" b="1" i="1" dirty="0"/>
          </a:p>
          <a:p>
            <a:pPr>
              <a:defRPr/>
            </a:pPr>
            <a:r>
              <a:rPr lang="en-GB" altLang="es-ES" sz="1300" b="1" dirty="0"/>
              <a:t>They should be used little and must not have more than 2 levels.</a:t>
            </a:r>
          </a:p>
          <a:p>
            <a:pPr>
              <a:defRPr/>
            </a:pPr>
            <a:endParaRPr lang="en-GB" altLang="es-ES" sz="1200" b="1" dirty="0"/>
          </a:p>
          <a:p>
            <a:pPr>
              <a:defRPr/>
            </a:pPr>
            <a:r>
              <a:rPr lang="en-GB" altLang="es-ES" sz="1200" b="1" dirty="0"/>
              <a:t>It is necessary to make sure that the dynamic menus remain on the screen long         enough for the user to make his choice.</a:t>
            </a:r>
          </a:p>
          <a:p>
            <a:pPr>
              <a:defRPr/>
            </a:pPr>
            <a:endParaRPr lang="en-GB" altLang="es-ES" sz="1200" b="1" dirty="0"/>
          </a:p>
          <a:p>
            <a:pPr>
              <a:defRPr/>
            </a:pPr>
            <a:r>
              <a:rPr lang="en-GB" altLang="es-ES" sz="1200" b="1" dirty="0"/>
              <a:t>Menus that require too much precision and open and close with every mouse           movement are difficult to manage</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8C222D0-5EF6-4862-83B8-743990EE2A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DD2910A-2093-48C5-89B8-11AEA263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86316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16889" y="1842945"/>
            <a:ext cx="6264696" cy="2492990"/>
          </a:xfrm>
          <a:prstGeom prst="rect">
            <a:avLst/>
          </a:prstGeom>
          <a:noFill/>
        </p:spPr>
        <p:txBody>
          <a:bodyPr wrap="square" rtlCol="0">
            <a:spAutoFit/>
          </a:bodyPr>
          <a:lstStyle/>
          <a:p>
            <a:pPr>
              <a:defRPr/>
            </a:pPr>
            <a:r>
              <a:rPr lang="en-GB" altLang="es-ES" sz="1200" b="1" i="1" dirty="0">
                <a:solidFill>
                  <a:schemeClr val="accent4">
                    <a:lumMod val="75000"/>
                  </a:schemeClr>
                </a:solidFill>
              </a:rPr>
              <a:t>Can I click it?</a:t>
            </a:r>
          </a:p>
          <a:p>
            <a:pPr>
              <a:defRPr/>
            </a:pPr>
            <a:endParaRPr lang="en-GB" altLang="es-ES" sz="1200" b="1" i="1" dirty="0">
              <a:solidFill>
                <a:srgbClr val="00B0F0"/>
              </a:solidFill>
            </a:endParaRPr>
          </a:p>
          <a:p>
            <a:pPr>
              <a:defRPr/>
            </a:pPr>
            <a:r>
              <a:rPr lang="en-GB" altLang="es-ES" sz="1200" b="1" dirty="0">
                <a:solidFill>
                  <a:srgbClr val="00B0F0"/>
                </a:solidFill>
              </a:rPr>
              <a:t>RULE</a:t>
            </a:r>
            <a:r>
              <a:rPr lang="en-GB" altLang="es-ES" sz="1200" b="1" dirty="0"/>
              <a:t>: never create doubts for the user about the </a:t>
            </a:r>
            <a:r>
              <a:rPr lang="en-GB" altLang="es-ES" sz="1200" b="1" dirty="0" err="1"/>
              <a:t>clickability</a:t>
            </a:r>
            <a:r>
              <a:rPr lang="en-GB" altLang="es-ES" sz="1200" b="1" dirty="0"/>
              <a:t> of something.</a:t>
            </a:r>
          </a:p>
          <a:p>
            <a:pPr>
              <a:defRPr/>
            </a:pPr>
            <a:r>
              <a:rPr lang="en-GB" altLang="es-ES" sz="1200" b="1" dirty="0"/>
              <a:t>It is advisable to follow the standards: </a:t>
            </a:r>
            <a:r>
              <a:rPr lang="en-GB" altLang="es-ES" sz="1200" b="1" dirty="0">
                <a:solidFill>
                  <a:srgbClr val="00B0F0"/>
                </a:solidFill>
              </a:rPr>
              <a:t>BLUE AND UNDERLINED LINKS.</a:t>
            </a:r>
          </a:p>
          <a:p>
            <a:pPr>
              <a:defRPr/>
            </a:pPr>
            <a:endParaRPr lang="en-GB" altLang="es-ES" sz="1200" b="1" dirty="0">
              <a:solidFill>
                <a:srgbClr val="00B0F0"/>
              </a:solidFill>
            </a:endParaRPr>
          </a:p>
          <a:p>
            <a:pPr>
              <a:defRPr/>
            </a:pPr>
            <a:r>
              <a:rPr lang="en-GB" altLang="es-ES" sz="1200" b="1" dirty="0"/>
              <a:t>When the user is able to understand what a site allows him to do we can say that</a:t>
            </a:r>
          </a:p>
          <a:p>
            <a:pPr>
              <a:defRPr/>
            </a:pPr>
            <a:r>
              <a:rPr lang="en-GB" altLang="es-ES" sz="1200" b="1" dirty="0"/>
              <a:t>the usability of that interface is good.</a:t>
            </a:r>
          </a:p>
          <a:p>
            <a:pPr>
              <a:defRPr/>
            </a:pPr>
            <a:endParaRPr lang="en-GB" altLang="es-ES" sz="1200" b="1" dirty="0"/>
          </a:p>
          <a:p>
            <a:pPr>
              <a:defRPr/>
            </a:pPr>
            <a:r>
              <a:rPr lang="en-GB" altLang="es-ES" sz="1200" b="1" dirty="0">
                <a:solidFill>
                  <a:srgbClr val="00B0F0"/>
                </a:solidFill>
              </a:rPr>
              <a:t>DIRECT ACCESS TO THE HOMEPAGE</a:t>
            </a:r>
            <a:r>
              <a:rPr lang="en-GB" altLang="es-ES" sz="1200" b="1" dirty="0"/>
              <a:t>: it is important to place direct links on the         homepage to a small number of quick operations.</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B087A59-26E4-4CDB-AD3C-B725475F93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814F8C5-4ADA-4E8A-ACDD-EB198B2F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30887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F042A7-8A41-44CD-894F-C69D95A974C5}"/>
              </a:ext>
            </a:extLst>
          </p:cNvPr>
          <p:cNvSpPr/>
          <p:nvPr/>
        </p:nvSpPr>
        <p:spPr>
          <a:xfrm>
            <a:off x="1403648" y="1958136"/>
            <a:ext cx="2880320" cy="253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4" name="Rectangle 3"/>
          <p:cNvSpPr/>
          <p:nvPr/>
        </p:nvSpPr>
        <p:spPr>
          <a:xfrm>
            <a:off x="1450521" y="128109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3648" y="1957998"/>
            <a:ext cx="6264696" cy="2677656"/>
          </a:xfrm>
          <a:prstGeom prst="rect">
            <a:avLst/>
          </a:prstGeom>
          <a:noFill/>
        </p:spPr>
        <p:txBody>
          <a:bodyPr wrap="square" rtlCol="0">
            <a:spAutoFit/>
          </a:bodyPr>
          <a:lstStyle/>
          <a:p>
            <a:pPr>
              <a:defRPr/>
            </a:pPr>
            <a:r>
              <a:rPr lang="en-GB" altLang="es-ES" sz="1200" b="1" i="1" dirty="0">
                <a:solidFill>
                  <a:schemeClr val="accent3">
                    <a:lumMod val="75000"/>
                  </a:schemeClr>
                </a:solidFill>
              </a:rPr>
              <a:t>Typography and readability of a site</a:t>
            </a:r>
          </a:p>
          <a:p>
            <a:pPr>
              <a:defRPr/>
            </a:pPr>
            <a:endParaRPr lang="it-IT" altLang="es-ES" sz="1200" b="1" i="1" dirty="0"/>
          </a:p>
          <a:p>
            <a:pPr>
              <a:defRPr/>
            </a:pPr>
            <a:r>
              <a:rPr lang="en-GB" altLang="es-ES" sz="1200" b="1" dirty="0"/>
              <a:t>To form a positive first impression of a site and sustain it throughout the site, you   need to choose the fonts and </a:t>
            </a:r>
            <a:r>
              <a:rPr lang="en-GB" altLang="es-ES" sz="1200" b="1" dirty="0" err="1"/>
              <a:t>colors</a:t>
            </a:r>
            <a:r>
              <a:rPr lang="en-GB" altLang="es-ES" sz="1200" b="1" dirty="0"/>
              <a:t> that work best on the web.</a:t>
            </a:r>
          </a:p>
          <a:p>
            <a:pPr>
              <a:defRPr/>
            </a:pPr>
            <a:endParaRPr lang="en-GB" altLang="es-ES" sz="1200" b="1" dirty="0"/>
          </a:p>
          <a:p>
            <a:pPr>
              <a:defRPr/>
            </a:pPr>
            <a:r>
              <a:rPr lang="en-GB" altLang="es-ES" sz="1200" b="1" dirty="0"/>
              <a:t>Even today, the legibility of the sites remains a problem. No matter how nice the       site is, if you don't read the text it will be a site doomed to failure.</a:t>
            </a:r>
          </a:p>
          <a:p>
            <a:pPr>
              <a:defRPr/>
            </a:pPr>
            <a:endParaRPr lang="en-GB" altLang="es-ES" sz="1200" b="1" dirty="0"/>
          </a:p>
          <a:p>
            <a:pPr>
              <a:defRPr/>
            </a:pPr>
            <a:r>
              <a:rPr lang="en-GB" altLang="es-ES" sz="1200" b="1" dirty="0"/>
              <a:t>The right use of typography and the right </a:t>
            </a:r>
            <a:r>
              <a:rPr lang="en-GB" altLang="es-ES" sz="1200" b="1" dirty="0" err="1"/>
              <a:t>color</a:t>
            </a:r>
            <a:r>
              <a:rPr lang="en-GB" altLang="es-ES" sz="1200" b="1" dirty="0"/>
              <a:t> combinations are essential components of good visual design.</a:t>
            </a:r>
          </a:p>
          <a:p>
            <a:pPr>
              <a:defRPr/>
            </a:pPr>
            <a:r>
              <a:rPr lang="en-GB" altLang="es-ES" sz="1200" b="1" i="1" dirty="0"/>
              <a:t> </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2166C1-CE14-4DDE-83D6-20D6130AD9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C2744E7-17F8-4EE3-8627-017C5617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86917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7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graphicFrame>
        <p:nvGraphicFramePr>
          <p:cNvPr id="3" name="Diagrama 2">
            <a:extLst>
              <a:ext uri="{FF2B5EF4-FFF2-40B4-BE49-F238E27FC236}">
                <a16:creationId xmlns:a16="http://schemas.microsoft.com/office/drawing/2014/main" id="{2B7AFCB1-461B-47B9-906D-A4C8C584A3BC}"/>
              </a:ext>
            </a:extLst>
          </p:cNvPr>
          <p:cNvGraphicFramePr/>
          <p:nvPr>
            <p:extLst>
              <p:ext uri="{D42A27DB-BD31-4B8C-83A1-F6EECF244321}">
                <p14:modId xmlns:p14="http://schemas.microsoft.com/office/powerpoint/2010/main" val="2149143224"/>
              </p:ext>
            </p:extLst>
          </p:nvPr>
        </p:nvGraphicFramePr>
        <p:xfrm>
          <a:off x="1610094" y="2247577"/>
          <a:ext cx="626469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54E3A73-719B-48B2-B1F7-1270F04DD8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CuadroTexto 10">
            <a:extLst>
              <a:ext uri="{FF2B5EF4-FFF2-40B4-BE49-F238E27FC236}">
                <a16:creationId xmlns:a16="http://schemas.microsoft.com/office/drawing/2014/main" id="{D026641E-0323-4F5F-9B04-1306A1100BEA}"/>
              </a:ext>
            </a:extLst>
          </p:cNvPr>
          <p:cNvSpPr txBox="1"/>
          <p:nvPr/>
        </p:nvSpPr>
        <p:spPr>
          <a:xfrm>
            <a:off x="1610529" y="1835720"/>
            <a:ext cx="4980878" cy="276999"/>
          </a:xfrm>
          <a:prstGeom prst="rect">
            <a:avLst/>
          </a:prstGeom>
          <a:noFill/>
        </p:spPr>
        <p:txBody>
          <a:bodyPr wrap="square">
            <a:spAutoFit/>
          </a:bodyPr>
          <a:lstStyle/>
          <a:p>
            <a:pPr>
              <a:defRPr/>
            </a:pPr>
            <a:r>
              <a:rPr lang="en-GB" altLang="es-ES" sz="1200" b="1" dirty="0">
                <a:solidFill>
                  <a:srgbClr val="FF3399"/>
                </a:solidFill>
              </a:rPr>
              <a:t>Typography and readability of a site</a:t>
            </a:r>
          </a:p>
        </p:txBody>
      </p:sp>
      <p:pic>
        <p:nvPicPr>
          <p:cNvPr id="10" name="Imagen 9">
            <a:extLst>
              <a:ext uri="{FF2B5EF4-FFF2-40B4-BE49-F238E27FC236}">
                <a16:creationId xmlns:a16="http://schemas.microsoft.com/office/drawing/2014/main" id="{7FB8A446-4C39-4DF1-898D-9F0A4AD51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047953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16028" y="1923678"/>
            <a:ext cx="6264696" cy="2492990"/>
          </a:xfrm>
          <a:prstGeom prst="rect">
            <a:avLst/>
          </a:prstGeom>
          <a:noFill/>
        </p:spPr>
        <p:txBody>
          <a:bodyPr wrap="square" rtlCol="0">
            <a:spAutoFit/>
          </a:bodyPr>
          <a:lstStyle/>
          <a:p>
            <a:pPr>
              <a:defRPr/>
            </a:pPr>
            <a:r>
              <a:rPr lang="en-GB" altLang="es-ES" sz="1200" b="1" i="1" dirty="0">
                <a:solidFill>
                  <a:srgbClr val="FF3399"/>
                </a:solidFill>
              </a:rPr>
              <a:t>Typography and readability of a site</a:t>
            </a:r>
            <a:endParaRPr lang="en-GB" altLang="es-ES" sz="1200" b="1" i="1" dirty="0"/>
          </a:p>
          <a:p>
            <a:pPr>
              <a:defRPr/>
            </a:pPr>
            <a:endParaRPr lang="it-IT" altLang="es-ES" sz="1200" b="1" i="1" dirty="0"/>
          </a:p>
          <a:p>
            <a:pPr>
              <a:defRPr/>
            </a:pPr>
            <a:r>
              <a:rPr lang="it-IT" altLang="es-ES" sz="1200" b="1" dirty="0"/>
              <a:t>No fonts and no sizes are </a:t>
            </a:r>
            <a:r>
              <a:rPr lang="it-IT" altLang="es-ES" sz="1200" b="1" dirty="0" err="1"/>
              <a:t>suitable</a:t>
            </a:r>
            <a:r>
              <a:rPr lang="it-IT" altLang="es-ES" sz="1200" b="1" dirty="0"/>
              <a:t> for </a:t>
            </a:r>
            <a:r>
              <a:rPr lang="it-IT" altLang="es-ES" sz="1200" b="1" dirty="0" err="1"/>
              <a:t>any</a:t>
            </a:r>
            <a:r>
              <a:rPr lang="it-IT" altLang="es-ES" sz="1200" b="1" dirty="0"/>
              <a:t> audience or </a:t>
            </a:r>
            <a:r>
              <a:rPr lang="it-IT" altLang="es-ES" sz="1200" b="1" dirty="0" err="1"/>
              <a:t>any</a:t>
            </a:r>
            <a:r>
              <a:rPr lang="it-IT" altLang="es-ES" sz="1200" b="1" dirty="0"/>
              <a:t> situation.</a:t>
            </a:r>
          </a:p>
          <a:p>
            <a:pPr>
              <a:defRPr/>
            </a:pPr>
            <a:endParaRPr lang="it-IT" altLang="es-ES" sz="1200" b="1" dirty="0"/>
          </a:p>
          <a:p>
            <a:pPr>
              <a:defRPr/>
            </a:pPr>
            <a:r>
              <a:rPr lang="it-IT" altLang="es-ES" sz="1200" b="1" dirty="0"/>
              <a:t>A </a:t>
            </a:r>
            <a:r>
              <a:rPr lang="it-IT" altLang="es-ES" sz="1200" b="1" dirty="0" err="1"/>
              <a:t>pleasant</a:t>
            </a:r>
            <a:r>
              <a:rPr lang="it-IT" altLang="es-ES" sz="1200" b="1" dirty="0"/>
              <a:t> body (size) and a good </a:t>
            </a:r>
            <a:r>
              <a:rPr lang="it-IT" altLang="es-ES" sz="1200" b="1" dirty="0" err="1"/>
              <a:t>contrast</a:t>
            </a:r>
            <a:r>
              <a:rPr lang="it-IT" altLang="es-ES" sz="1200" b="1" dirty="0"/>
              <a:t> </a:t>
            </a:r>
            <a:r>
              <a:rPr lang="it-IT" altLang="es-ES" sz="1200" b="1" dirty="0" err="1"/>
              <a:t>between</a:t>
            </a:r>
            <a:r>
              <a:rPr lang="it-IT" altLang="es-ES" sz="1200" b="1" dirty="0"/>
              <a:t> text and background make a     site </a:t>
            </a:r>
            <a:r>
              <a:rPr lang="it-IT" altLang="es-ES" sz="1200" b="1" dirty="0" err="1"/>
              <a:t>readable</a:t>
            </a:r>
            <a:r>
              <a:rPr lang="it-IT" altLang="es-ES" sz="1200" b="1" dirty="0"/>
              <a:t> and </a:t>
            </a:r>
            <a:r>
              <a:rPr lang="it-IT" altLang="es-ES" sz="1200" b="1" dirty="0" err="1"/>
              <a:t>comfortable</a:t>
            </a:r>
            <a:r>
              <a:rPr lang="it-IT" altLang="es-ES" sz="1200" b="1" dirty="0"/>
              <a:t> for </a:t>
            </a:r>
            <a:r>
              <a:rPr lang="it-IT" altLang="es-ES" sz="1200" b="1" dirty="0" err="1"/>
              <a:t>all</a:t>
            </a:r>
            <a:r>
              <a:rPr lang="it-IT" altLang="es-ES" sz="1200" b="1" dirty="0"/>
              <a:t> </a:t>
            </a:r>
            <a:r>
              <a:rPr lang="it-IT" altLang="es-ES" sz="1200" b="1" dirty="0" err="1"/>
              <a:t>age</a:t>
            </a:r>
            <a:r>
              <a:rPr lang="it-IT" altLang="es-ES" sz="1200" b="1" dirty="0"/>
              <a:t> groups.</a:t>
            </a:r>
          </a:p>
          <a:p>
            <a:pPr>
              <a:defRPr/>
            </a:pPr>
            <a:endParaRPr lang="it-IT" altLang="es-ES" sz="1200" b="1" dirty="0"/>
          </a:p>
          <a:p>
            <a:pPr>
              <a:defRPr/>
            </a:pPr>
            <a:r>
              <a:rPr lang="it-IT" altLang="es-ES" sz="1200" b="1" dirty="0" err="1"/>
              <a:t>When</a:t>
            </a:r>
            <a:r>
              <a:rPr lang="it-IT" altLang="es-ES" sz="1200" b="1" dirty="0"/>
              <a:t> </a:t>
            </a:r>
            <a:r>
              <a:rPr lang="it-IT" altLang="es-ES" sz="1200" b="1" dirty="0" err="1"/>
              <a:t>choosing</a:t>
            </a:r>
            <a:r>
              <a:rPr lang="it-IT" altLang="es-ES" sz="1200" b="1" dirty="0"/>
              <a:t> the text size of </a:t>
            </a:r>
            <a:r>
              <a:rPr lang="it-IT" altLang="es-ES" sz="1200" b="1" dirty="0" err="1"/>
              <a:t>your</a:t>
            </a:r>
            <a:r>
              <a:rPr lang="it-IT" altLang="es-ES" sz="1200" b="1" dirty="0"/>
              <a:t> site, </a:t>
            </a:r>
            <a:r>
              <a:rPr lang="it-IT" altLang="es-ES" sz="1200" b="1" dirty="0" err="1"/>
              <a:t>prefer</a:t>
            </a:r>
            <a:r>
              <a:rPr lang="it-IT" altLang="es-ES" sz="1200" b="1" dirty="0"/>
              <a:t> a </a:t>
            </a:r>
            <a:r>
              <a:rPr lang="it-IT" altLang="es-ES" sz="1200" b="1" dirty="0" err="1"/>
              <a:t>larger</a:t>
            </a:r>
            <a:r>
              <a:rPr lang="it-IT" altLang="es-ES" sz="1200" b="1" dirty="0"/>
              <a:t> body (</a:t>
            </a:r>
            <a:r>
              <a:rPr lang="it-IT" altLang="es-ES" sz="1200" b="1" dirty="0" err="1"/>
              <a:t>it</a:t>
            </a:r>
            <a:r>
              <a:rPr lang="it-IT" altLang="es-ES" sz="1200" b="1" dirty="0"/>
              <a:t> </a:t>
            </a:r>
            <a:r>
              <a:rPr lang="it-IT" altLang="es-ES" sz="1200" b="1" dirty="0" err="1"/>
              <a:t>will</a:t>
            </a:r>
            <a:r>
              <a:rPr lang="it-IT" altLang="es-ES" sz="1200" b="1" dirty="0"/>
              <a:t> </a:t>
            </a:r>
            <a:r>
              <a:rPr lang="it-IT" altLang="es-ES" sz="1200" b="1" dirty="0" err="1"/>
              <a:t>please</a:t>
            </a:r>
            <a:r>
              <a:rPr lang="it-IT" altLang="es-ES" sz="1200" b="1" dirty="0"/>
              <a:t> </a:t>
            </a:r>
            <a:r>
              <a:rPr lang="it-IT" altLang="es-ES" sz="1200" b="1" dirty="0" err="1"/>
              <a:t>all</a:t>
            </a:r>
            <a:r>
              <a:rPr lang="it-IT" altLang="es-ES" sz="1200" b="1" dirty="0"/>
              <a:t>          users) </a:t>
            </a:r>
            <a:r>
              <a:rPr lang="it-IT" altLang="es-ES" sz="1200" b="1" dirty="0" err="1"/>
              <a:t>rather</a:t>
            </a:r>
            <a:r>
              <a:rPr lang="it-IT" altLang="es-ES" sz="1200" b="1" dirty="0"/>
              <a:t> </a:t>
            </a:r>
            <a:r>
              <a:rPr lang="it-IT" altLang="es-ES" sz="1200" b="1" dirty="0" err="1"/>
              <a:t>than</a:t>
            </a:r>
            <a:r>
              <a:rPr lang="it-IT" altLang="es-ES" sz="1200" b="1" dirty="0"/>
              <a:t> </a:t>
            </a:r>
            <a:r>
              <a:rPr lang="it-IT" altLang="es-ES" sz="1200" b="1" dirty="0" err="1"/>
              <a:t>lose</a:t>
            </a:r>
            <a:r>
              <a:rPr lang="it-IT" altLang="es-ES" sz="1200" b="1" dirty="0"/>
              <a:t> access to the site </a:t>
            </a:r>
            <a:r>
              <a:rPr lang="it-IT" altLang="es-ES" sz="1200" b="1" dirty="0" err="1"/>
              <a:t>itself</a:t>
            </a:r>
            <a:r>
              <a:rPr lang="it-IT" altLang="es-ES" sz="1200" b="1" dirty="0"/>
              <a:t>.</a:t>
            </a:r>
          </a:p>
          <a:p>
            <a:pPr>
              <a:defRPr/>
            </a:pP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AF002B-FC51-4C61-9963-60EE6A0B1D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1819DF4-1897-4EDB-AF52-882CB5035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9463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292" y="124945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348814" y="1847854"/>
            <a:ext cx="6264696" cy="1938992"/>
          </a:xfrm>
          <a:prstGeom prst="rect">
            <a:avLst/>
          </a:prstGeom>
          <a:noFill/>
        </p:spPr>
        <p:txBody>
          <a:bodyPr wrap="square" rtlCol="0">
            <a:spAutoFit/>
          </a:bodyPr>
          <a:lstStyle/>
          <a:p>
            <a:pPr>
              <a:defRPr/>
            </a:pPr>
            <a:r>
              <a:rPr lang="it-IT" altLang="es-ES" sz="1200" b="1" dirty="0">
                <a:solidFill>
                  <a:srgbClr val="00B0F0"/>
                </a:solidFill>
              </a:rPr>
              <a:t>BODY OF THE TEXT: THE 10 POINT RULE</a:t>
            </a:r>
          </a:p>
          <a:p>
            <a:pPr>
              <a:defRPr/>
            </a:pPr>
            <a:endParaRPr lang="it-IT" altLang="es-ES" sz="1200" b="1" dirty="0"/>
          </a:p>
          <a:p>
            <a:pPr>
              <a:defRPr/>
            </a:pPr>
            <a:r>
              <a:rPr lang="it-IT" altLang="es-ES" sz="1200" b="1" dirty="0"/>
              <a:t>The minimum text size </a:t>
            </a:r>
            <a:r>
              <a:rPr lang="it-IT" altLang="es-ES" sz="1200" b="1" dirty="0" err="1"/>
              <a:t>value</a:t>
            </a:r>
            <a:r>
              <a:rPr lang="it-IT" altLang="es-ES" sz="1200" b="1" dirty="0"/>
              <a:t> </a:t>
            </a:r>
            <a:r>
              <a:rPr lang="it-IT" altLang="es-ES" sz="1200" b="1" dirty="0" err="1"/>
              <a:t>should</a:t>
            </a:r>
            <a:r>
              <a:rPr lang="it-IT" altLang="es-ES" sz="1200" b="1" dirty="0"/>
              <a:t> </a:t>
            </a:r>
            <a:r>
              <a:rPr lang="it-IT" altLang="es-ES" sz="1200" b="1" dirty="0" err="1"/>
              <a:t>never</a:t>
            </a:r>
            <a:r>
              <a:rPr lang="it-IT" altLang="es-ES" sz="1200" b="1" dirty="0"/>
              <a:t> be </a:t>
            </a:r>
            <a:r>
              <a:rPr lang="it-IT" altLang="es-ES" sz="1200" b="1" dirty="0" err="1"/>
              <a:t>less</a:t>
            </a:r>
            <a:r>
              <a:rPr lang="it-IT" altLang="es-ES" sz="1200" b="1" dirty="0"/>
              <a:t> </a:t>
            </a:r>
            <a:r>
              <a:rPr lang="it-IT" altLang="es-ES" sz="1200" b="1" dirty="0" err="1"/>
              <a:t>than</a:t>
            </a:r>
            <a:r>
              <a:rPr lang="it-IT" altLang="es-ES" sz="1200" b="1" dirty="0"/>
              <a:t> 10 points</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5" name="Tabella 6">
            <a:extLst>
              <a:ext uri="{FF2B5EF4-FFF2-40B4-BE49-F238E27FC236}">
                <a16:creationId xmlns:a16="http://schemas.microsoft.com/office/drawing/2014/main" id="{0D8EA4FB-FDB5-9E4E-B2AF-7A79BE122183}"/>
              </a:ext>
            </a:extLst>
          </p:cNvPr>
          <p:cNvGraphicFramePr>
            <a:graphicFrameLocks noGrp="1"/>
          </p:cNvGraphicFramePr>
          <p:nvPr>
            <p:extLst>
              <p:ext uri="{D42A27DB-BD31-4B8C-83A1-F6EECF244321}">
                <p14:modId xmlns:p14="http://schemas.microsoft.com/office/powerpoint/2010/main" val="3285675760"/>
              </p:ext>
            </p:extLst>
          </p:nvPr>
        </p:nvGraphicFramePr>
        <p:xfrm>
          <a:off x="1587719" y="2571750"/>
          <a:ext cx="5629604" cy="1860660"/>
        </p:xfrm>
        <a:graphic>
          <a:graphicData uri="http://schemas.openxmlformats.org/drawingml/2006/table">
            <a:tbl>
              <a:tblPr firstRow="1" bandRow="1">
                <a:tableStyleId>{5C22544A-7EE6-4342-B048-85BDC9FD1C3A}</a:tableStyleId>
              </a:tblPr>
              <a:tblGrid>
                <a:gridCol w="2823437">
                  <a:extLst>
                    <a:ext uri="{9D8B030D-6E8A-4147-A177-3AD203B41FA5}">
                      <a16:colId xmlns:a16="http://schemas.microsoft.com/office/drawing/2014/main" val="2884484774"/>
                    </a:ext>
                  </a:extLst>
                </a:gridCol>
                <a:gridCol w="2806167">
                  <a:extLst>
                    <a:ext uri="{9D8B030D-6E8A-4147-A177-3AD203B41FA5}">
                      <a16:colId xmlns:a16="http://schemas.microsoft.com/office/drawing/2014/main" val="2674802174"/>
                    </a:ext>
                  </a:extLst>
                </a:gridCol>
              </a:tblGrid>
              <a:tr h="350865">
                <a:tc>
                  <a:txBody>
                    <a:bodyPr/>
                    <a:lstStyle/>
                    <a:p>
                      <a:pPr algn="ctr"/>
                      <a:r>
                        <a:rPr lang="it-IT" sz="1200" dirty="0">
                          <a:solidFill>
                            <a:schemeClr val="tx1"/>
                          </a:solidFill>
                        </a:rPr>
                        <a:t>Target audience</a:t>
                      </a:r>
                    </a:p>
                  </a:txBody>
                  <a:tcPr/>
                </a:tc>
                <a:tc>
                  <a:txBody>
                    <a:bodyPr/>
                    <a:lstStyle/>
                    <a:p>
                      <a:pPr algn="ctr"/>
                      <a:r>
                        <a:rPr lang="it-IT" sz="1200" dirty="0">
                          <a:solidFill>
                            <a:schemeClr val="tx1"/>
                          </a:solidFill>
                        </a:rPr>
                        <a:t>Body text </a:t>
                      </a:r>
                      <a:r>
                        <a:rPr lang="it-IT" sz="1200" dirty="0" err="1">
                          <a:solidFill>
                            <a:schemeClr val="tx1"/>
                          </a:solidFill>
                        </a:rPr>
                        <a:t>measurement</a:t>
                      </a:r>
                      <a:endParaRPr lang="it-IT" sz="1200" dirty="0">
                        <a:solidFill>
                          <a:schemeClr val="tx1"/>
                        </a:solidFill>
                      </a:endParaRPr>
                    </a:p>
                  </a:txBody>
                  <a:tcPr/>
                </a:tc>
                <a:extLst>
                  <a:ext uri="{0D108BD9-81ED-4DB2-BD59-A6C34878D82A}">
                    <a16:rowId xmlns:a16="http://schemas.microsoft.com/office/drawing/2014/main" val="2386969764"/>
                  </a:ext>
                </a:extLst>
              </a:tr>
              <a:tr h="350865">
                <a:tc>
                  <a:txBody>
                    <a:bodyPr/>
                    <a:lstStyle/>
                    <a:p>
                      <a:pPr algn="ctr"/>
                      <a:r>
                        <a:rPr lang="it-IT" sz="1200" dirty="0" err="1">
                          <a:solidFill>
                            <a:schemeClr val="tx1"/>
                          </a:solidFill>
                        </a:rPr>
                        <a:t>Undifferentiated</a:t>
                      </a:r>
                      <a:r>
                        <a:rPr lang="it-IT" sz="1200" dirty="0">
                          <a:solidFill>
                            <a:schemeClr val="tx1"/>
                          </a:solidFill>
                        </a:rPr>
                        <a:t> audience</a:t>
                      </a:r>
                    </a:p>
                  </a:txBody>
                  <a:tcPr/>
                </a:tc>
                <a:tc>
                  <a:txBody>
                    <a:bodyPr/>
                    <a:lstStyle/>
                    <a:p>
                      <a:pPr algn="ctr"/>
                      <a:r>
                        <a:rPr lang="it-IT" sz="1200">
                          <a:solidFill>
                            <a:schemeClr val="tx1"/>
                          </a:solidFill>
                        </a:rPr>
                        <a:t>10 - 12</a:t>
                      </a:r>
                    </a:p>
                  </a:txBody>
                  <a:tcPr/>
                </a:tc>
                <a:extLst>
                  <a:ext uri="{0D108BD9-81ED-4DB2-BD59-A6C34878D82A}">
                    <a16:rowId xmlns:a16="http://schemas.microsoft.com/office/drawing/2014/main" val="1857493703"/>
                  </a:ext>
                </a:extLst>
              </a:tr>
              <a:tr h="350865">
                <a:tc>
                  <a:txBody>
                    <a:bodyPr/>
                    <a:lstStyle/>
                    <a:p>
                      <a:pPr algn="ctr"/>
                      <a:r>
                        <a:rPr lang="it-IT" sz="1200" dirty="0" err="1">
                          <a:solidFill>
                            <a:schemeClr val="tx1"/>
                          </a:solidFill>
                        </a:rPr>
                        <a:t>Elderly</a:t>
                      </a:r>
                      <a:r>
                        <a:rPr lang="it-IT" sz="1200" dirty="0">
                          <a:solidFill>
                            <a:schemeClr val="tx1"/>
                          </a:solidFill>
                        </a:rPr>
                        <a:t> and </a:t>
                      </a:r>
                      <a:r>
                        <a:rPr lang="it-IT" sz="1200" dirty="0" err="1">
                          <a:solidFill>
                            <a:schemeClr val="tx1"/>
                          </a:solidFill>
                        </a:rPr>
                        <a:t>people</a:t>
                      </a:r>
                      <a:r>
                        <a:rPr lang="it-IT" sz="1200" dirty="0">
                          <a:solidFill>
                            <a:schemeClr val="tx1"/>
                          </a:solidFill>
                        </a:rPr>
                        <a:t> with </a:t>
                      </a:r>
                      <a:r>
                        <a:rPr lang="it-IT" sz="1200" dirty="0" err="1">
                          <a:solidFill>
                            <a:schemeClr val="tx1"/>
                          </a:solidFill>
                        </a:rPr>
                        <a:t>vision</a:t>
                      </a:r>
                      <a:r>
                        <a:rPr lang="it-IT" sz="1200" dirty="0">
                          <a:solidFill>
                            <a:schemeClr val="tx1"/>
                          </a:solidFill>
                        </a:rPr>
                        <a:t>                </a:t>
                      </a:r>
                      <a:r>
                        <a:rPr lang="it-IT" sz="1200" dirty="0" err="1">
                          <a:solidFill>
                            <a:schemeClr val="tx1"/>
                          </a:solidFill>
                        </a:rPr>
                        <a:t>impairment</a:t>
                      </a:r>
                      <a:endParaRPr lang="it-IT" sz="1200" dirty="0">
                        <a:solidFill>
                          <a:schemeClr val="tx1"/>
                        </a:solidFill>
                      </a:endParaRP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584289493"/>
                  </a:ext>
                </a:extLst>
              </a:tr>
              <a:tr h="350865">
                <a:tc>
                  <a:txBody>
                    <a:bodyPr/>
                    <a:lstStyle/>
                    <a:p>
                      <a:pPr algn="ctr"/>
                      <a:r>
                        <a:rPr lang="it-IT" sz="1200" dirty="0" err="1">
                          <a:solidFill>
                            <a:schemeClr val="tx1"/>
                          </a:solidFill>
                        </a:rPr>
                        <a:t>Children</a:t>
                      </a:r>
                      <a:r>
                        <a:rPr lang="it-IT" sz="1200" dirty="0">
                          <a:solidFill>
                            <a:schemeClr val="tx1"/>
                          </a:solidFill>
                        </a:rPr>
                        <a:t> and </a:t>
                      </a:r>
                      <a:r>
                        <a:rPr lang="it-IT" sz="1200" dirty="0" err="1">
                          <a:solidFill>
                            <a:schemeClr val="tx1"/>
                          </a:solidFill>
                        </a:rPr>
                        <a:t>other</a:t>
                      </a:r>
                      <a:r>
                        <a:rPr lang="it-IT" sz="1200" dirty="0">
                          <a:solidFill>
                            <a:schemeClr val="tx1"/>
                          </a:solidFill>
                        </a:rPr>
                        <a:t> non-regular </a:t>
                      </a:r>
                      <a:r>
                        <a:rPr lang="it-IT" sz="1200" dirty="0" err="1">
                          <a:solidFill>
                            <a:schemeClr val="tx1"/>
                          </a:solidFill>
                        </a:rPr>
                        <a:t>readers</a:t>
                      </a:r>
                      <a:endParaRPr lang="it-IT" sz="1200" dirty="0">
                        <a:solidFill>
                          <a:schemeClr val="tx1"/>
                        </a:solidFill>
                      </a:endParaRP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700471342"/>
                  </a:ext>
                </a:extLst>
              </a:tr>
              <a:tr h="350865">
                <a:tc>
                  <a:txBody>
                    <a:bodyPr/>
                    <a:lstStyle/>
                    <a:p>
                      <a:pPr algn="ctr"/>
                      <a:r>
                        <a:rPr lang="it-IT" sz="1200" dirty="0">
                          <a:solidFill>
                            <a:schemeClr val="tx1"/>
                          </a:solidFill>
                        </a:rPr>
                        <a:t>Teen and </a:t>
                      </a:r>
                      <a:r>
                        <a:rPr lang="it-IT" sz="1200" dirty="0" err="1">
                          <a:solidFill>
                            <a:schemeClr val="tx1"/>
                          </a:solidFill>
                        </a:rPr>
                        <a:t>young</a:t>
                      </a:r>
                      <a:r>
                        <a:rPr lang="it-IT" sz="1200" dirty="0">
                          <a:solidFill>
                            <a:schemeClr val="tx1"/>
                          </a:solidFill>
                        </a:rPr>
                        <a:t> </a:t>
                      </a:r>
                      <a:r>
                        <a:rPr lang="it-IT" sz="1200" dirty="0" err="1">
                          <a:solidFill>
                            <a:schemeClr val="tx1"/>
                          </a:solidFill>
                        </a:rPr>
                        <a:t>adults</a:t>
                      </a:r>
                      <a:endParaRPr lang="it-IT" sz="1200" dirty="0">
                        <a:solidFill>
                          <a:schemeClr val="tx1"/>
                        </a:solidFill>
                      </a:endParaRPr>
                    </a:p>
                  </a:txBody>
                  <a:tcPr/>
                </a:tc>
                <a:tc>
                  <a:txBody>
                    <a:bodyPr/>
                    <a:lstStyle/>
                    <a:p>
                      <a:pPr algn="ctr"/>
                      <a:r>
                        <a:rPr lang="it-IT" sz="1200" dirty="0">
                          <a:solidFill>
                            <a:schemeClr val="tx1"/>
                          </a:solidFill>
                        </a:rPr>
                        <a:t>10 - 12</a:t>
                      </a:r>
                    </a:p>
                  </a:txBody>
                  <a:tcPr/>
                </a:tc>
                <a:extLst>
                  <a:ext uri="{0D108BD9-81ED-4DB2-BD59-A6C34878D82A}">
                    <a16:rowId xmlns:a16="http://schemas.microsoft.com/office/drawing/2014/main" val="2987701419"/>
                  </a:ext>
                </a:extLst>
              </a:tr>
            </a:tbl>
          </a:graphicData>
        </a:graphic>
      </p:graphicFrame>
      <p:sp>
        <p:nvSpPr>
          <p:cNvPr id="10" name="Donut 24">
            <a:extLst>
              <a:ext uri="{FF2B5EF4-FFF2-40B4-BE49-F238E27FC236}">
                <a16:creationId xmlns:a16="http://schemas.microsoft.com/office/drawing/2014/main" id="{B3ECDC57-8977-4121-849E-59F94E9847C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E6407B0-E83D-401D-BD45-6ED3843A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54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207" y="121361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200" b="1" dirty="0">
                <a:solidFill>
                  <a:schemeClr val="tx1"/>
                </a:solidFill>
              </a:rPr>
              <a:t>The search results page: SERP</a:t>
            </a:r>
          </a:p>
        </p:txBody>
      </p:sp>
      <p:sp>
        <p:nvSpPr>
          <p:cNvPr id="6" name="TextBox 5"/>
          <p:cNvSpPr txBox="1"/>
          <p:nvPr/>
        </p:nvSpPr>
        <p:spPr>
          <a:xfrm>
            <a:off x="1507886" y="1734944"/>
            <a:ext cx="6128227" cy="2492990"/>
          </a:xfrm>
          <a:prstGeom prst="rect">
            <a:avLst/>
          </a:prstGeom>
          <a:noFill/>
        </p:spPr>
        <p:txBody>
          <a:bodyPr wrap="square" rtlCol="0">
            <a:spAutoFit/>
          </a:bodyPr>
          <a:lstStyle/>
          <a:p>
            <a:pPr>
              <a:defRPr/>
            </a:pPr>
            <a:r>
              <a:rPr lang="en-GB" altLang="es-ES" sz="1200" b="1" dirty="0"/>
              <a:t>The SERP (Search Engine Results Page) is the search results page. Every time a user asks a search engine a question, he gets an ordered list as an answer that will be made up of two types of LINKS: organic and sponsored</a:t>
            </a:r>
          </a:p>
          <a:p>
            <a:pPr>
              <a:defRPr/>
            </a:pPr>
            <a:r>
              <a:rPr lang="en-GB" altLang="es-ES" sz="1200" b="1" dirty="0"/>
              <a:t>Organic links: found on the web as the best response to the user</a:t>
            </a:r>
          </a:p>
          <a:p>
            <a:pPr>
              <a:defRPr/>
            </a:pPr>
            <a:r>
              <a:rPr lang="en-GB" altLang="es-ES" sz="1200" b="1" dirty="0"/>
              <a:t>Sponsored links: advertising.</a:t>
            </a:r>
          </a:p>
          <a:p>
            <a:pPr>
              <a:defRPr/>
            </a:pPr>
            <a:endParaRPr lang="en-GB" altLang="es-ES" sz="1200" b="1" dirty="0"/>
          </a:p>
          <a:p>
            <a:pPr>
              <a:defRPr/>
            </a:pPr>
            <a:r>
              <a:rPr lang="en-GB" altLang="es-ES" sz="1200" b="1" dirty="0"/>
              <a:t>To evaluate how to attract a user with their answers, a company that manages a site will evaluate how much it will be willing to pay for each keyword and will make an offer to the search engine.                                                           </a:t>
            </a:r>
          </a:p>
          <a:p>
            <a:pPr>
              <a:defRPr/>
            </a:pPr>
            <a:endParaRPr lang="it-IT" altLang="es-ES" sz="1200" b="1" dirty="0"/>
          </a:p>
          <a:p>
            <a:pPr>
              <a:defRPr/>
            </a:pPr>
            <a:r>
              <a:rPr lang="it-IT" altLang="es-ES" sz="1200" b="1" dirty="0"/>
              <a:t>                                                           </a:t>
            </a:r>
          </a:p>
          <a:p>
            <a:pPr>
              <a:defRPr/>
            </a:pPr>
            <a:endParaRPr lang="it-IT" altLang="es-ES" sz="1200" b="1" dirty="0"/>
          </a:p>
          <a:p>
            <a:pPr algn="ctr">
              <a:defRPr/>
            </a:pPr>
            <a:r>
              <a:rPr lang="it-IT" altLang="es-ES" sz="1200" b="1" dirty="0">
                <a:solidFill>
                  <a:srgbClr val="FF3399"/>
                </a:solidFill>
              </a:rPr>
              <a:t> Key word advertising</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5457837-2975-48B2-9A3D-75A7AF8A1D6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D51486C6-84A1-43D0-9859-AFA4742B6011}"/>
              </a:ext>
            </a:extLst>
          </p:cNvPr>
          <p:cNvSpPr/>
          <p:nvPr/>
        </p:nvSpPr>
        <p:spPr>
          <a:xfrm>
            <a:off x="4380132" y="350785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7731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315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en-GB" altLang="es-ES" sz="1200" b="1" i="1" dirty="0">
                <a:solidFill>
                  <a:srgbClr val="FF3399"/>
                </a:solidFill>
              </a:rPr>
              <a:t>Typography and readability of a site:</a:t>
            </a:r>
          </a:p>
          <a:p>
            <a:pPr>
              <a:defRPr/>
            </a:pPr>
            <a:endParaRPr lang="en-GB" altLang="es-ES" sz="1200" b="1" dirty="0"/>
          </a:p>
          <a:p>
            <a:pPr>
              <a:defRPr/>
            </a:pPr>
            <a:r>
              <a:rPr lang="en-GB" altLang="es-ES" sz="1200" b="1" dirty="0"/>
              <a:t>Choosing the content of your site carefully is important as dense texts keep users.   away.</a:t>
            </a:r>
          </a:p>
          <a:p>
            <a:pPr>
              <a:defRPr/>
            </a:pPr>
            <a:endParaRPr lang="en-GB" altLang="es-ES" sz="1200" b="1" dirty="0"/>
          </a:p>
          <a:p>
            <a:pPr>
              <a:defRPr/>
            </a:pPr>
            <a:r>
              <a:rPr lang="en-GB" altLang="es-ES" sz="1200" b="1" dirty="0"/>
              <a:t>Using fonts (times, </a:t>
            </a:r>
            <a:r>
              <a:rPr lang="en-GB" altLang="es-ES" sz="1200" b="1" dirty="0" err="1"/>
              <a:t>Calibry</a:t>
            </a:r>
            <a:r>
              <a:rPr lang="en-GB" altLang="es-ES" sz="1200" b="1" dirty="0"/>
              <a:t>, etc) that are more readable in large body is important      since not all users use a new machine with a good quality screen.</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7AF8E0E-7D51-42E8-BB87-A150519939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8AC69E0-76C2-4C9D-B5A0-7730FE92C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25626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39652" y="2067694"/>
            <a:ext cx="6264696" cy="1754326"/>
          </a:xfrm>
          <a:prstGeom prst="rect">
            <a:avLst/>
          </a:prstGeom>
          <a:noFill/>
        </p:spPr>
        <p:txBody>
          <a:bodyPr wrap="square" rtlCol="0">
            <a:spAutoFit/>
          </a:bodyPr>
          <a:lstStyle/>
          <a:p>
            <a:pPr>
              <a:defRPr/>
            </a:pPr>
            <a:r>
              <a:rPr lang="en-GB" altLang="es-ES" sz="1200" b="1" i="1" dirty="0">
                <a:solidFill>
                  <a:srgbClr val="FF3399"/>
                </a:solidFill>
              </a:rPr>
              <a:t>Typography and readability of a site:</a:t>
            </a:r>
          </a:p>
          <a:p>
            <a:pPr>
              <a:defRPr/>
            </a:pPr>
            <a:endParaRPr lang="en-GB" altLang="es-ES" sz="1200" b="1" dirty="0"/>
          </a:p>
          <a:p>
            <a:pPr>
              <a:defRPr/>
            </a:pPr>
            <a:r>
              <a:rPr lang="en-GB" altLang="es-ES" sz="1200" b="1" dirty="0"/>
              <a:t>Gradually all users will use larger schemes that allow for efficient use of the web     and applications.</a:t>
            </a:r>
          </a:p>
          <a:p>
            <a:pPr>
              <a:defRPr/>
            </a:pPr>
            <a:endParaRPr lang="en-GB" altLang="es-ES" sz="1200" b="1" dirty="0"/>
          </a:p>
          <a:p>
            <a:pPr>
              <a:defRPr/>
            </a:pPr>
            <a:r>
              <a:rPr lang="en-GB" altLang="es-ES" sz="1200" b="1" dirty="0"/>
              <a:t>Until then, the use of small, low-resolution monitors must be envisaged.</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158AC7F-DD82-4270-A0E8-A095845A927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1B6677D-D1F6-470D-8DE4-C7D17504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333852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06728" y="1901319"/>
            <a:ext cx="6264696" cy="2677656"/>
          </a:xfrm>
          <a:prstGeom prst="rect">
            <a:avLst/>
          </a:prstGeom>
          <a:noFill/>
        </p:spPr>
        <p:txBody>
          <a:bodyPr wrap="square" rtlCol="0">
            <a:spAutoFit/>
          </a:bodyPr>
          <a:lstStyle/>
          <a:p>
            <a:pPr>
              <a:defRPr/>
            </a:pPr>
            <a:r>
              <a:rPr lang="en-GB" altLang="es-ES" sz="1200" b="1" i="1" dirty="0">
                <a:solidFill>
                  <a:srgbClr val="00B0F0"/>
                </a:solidFill>
              </a:rPr>
              <a:t>Relative Specifications:</a:t>
            </a:r>
          </a:p>
          <a:p>
            <a:pPr>
              <a:defRPr/>
            </a:pPr>
            <a:endParaRPr lang="en-GB" altLang="es-ES" sz="1200" b="1" i="1" dirty="0">
              <a:solidFill>
                <a:srgbClr val="00B0F0"/>
              </a:solidFill>
            </a:endParaRPr>
          </a:p>
          <a:p>
            <a:pPr>
              <a:defRPr/>
            </a:pPr>
            <a:r>
              <a:rPr lang="en-GB" altLang="es-ES" sz="1200" b="1" dirty="0"/>
              <a:t>It is recommended that you specify a site's text size relatively</a:t>
            </a:r>
          </a:p>
          <a:p>
            <a:pPr>
              <a:defRPr/>
            </a:pPr>
            <a:r>
              <a:rPr lang="en-GB" altLang="es-ES" sz="1200" b="1" dirty="0"/>
              <a:t> </a:t>
            </a:r>
          </a:p>
          <a:p>
            <a:pPr>
              <a:defRPr/>
            </a:pPr>
            <a:endParaRPr lang="en-GB" altLang="es-ES" sz="1200" b="1" dirty="0"/>
          </a:p>
          <a:p>
            <a:pPr>
              <a:defRPr/>
            </a:pPr>
            <a:endParaRPr lang="en-GB" altLang="es-ES" sz="1200" b="1" dirty="0"/>
          </a:p>
          <a:p>
            <a:pPr>
              <a:defRPr/>
            </a:pPr>
            <a:r>
              <a:rPr lang="en-GB" altLang="es-ES" sz="1200" b="1" dirty="0"/>
              <a:t>                                                                   </a:t>
            </a:r>
            <a:r>
              <a:rPr lang="en-GB" altLang="es-ES" sz="1200" b="1" dirty="0">
                <a:solidFill>
                  <a:schemeClr val="accent4">
                    <a:lumMod val="75000"/>
                  </a:schemeClr>
                </a:solidFill>
              </a:rPr>
              <a:t>Rate</a:t>
            </a:r>
            <a:r>
              <a:rPr lang="en-GB" altLang="es-ES" sz="1200" b="1" dirty="0"/>
              <a:t> </a:t>
            </a:r>
          </a:p>
          <a:p>
            <a:pPr>
              <a:defRPr/>
            </a:pPr>
            <a:endParaRPr lang="en-GB" altLang="es-ES" sz="1200" b="1" dirty="0"/>
          </a:p>
          <a:p>
            <a:pPr>
              <a:defRPr/>
            </a:pPr>
            <a:r>
              <a:rPr lang="en-GB" altLang="es-ES" sz="1200" b="1" dirty="0"/>
              <a:t>It is necessary to provide for the use of your site by users with visual impairments:</a:t>
            </a:r>
          </a:p>
          <a:p>
            <a:pPr>
              <a:defRPr/>
            </a:pPr>
            <a:r>
              <a:rPr lang="en-GB" altLang="es-ES" sz="1200" b="1" dirty="0"/>
              <a:t>provide for the ability to change the size of the text.</a:t>
            </a:r>
          </a:p>
          <a:p>
            <a:pPr>
              <a:defRPr/>
            </a:pPr>
            <a:endParaRPr lang="en-GB" altLang="es-ES" sz="1200" b="1" dirty="0"/>
          </a:p>
          <a:p>
            <a:pPr>
              <a:defRPr/>
            </a:pPr>
            <a:r>
              <a:rPr lang="en-GB" altLang="es-ES" sz="1200" b="1" dirty="0">
                <a:solidFill>
                  <a:schemeClr val="accent4">
                    <a:lumMod val="75000"/>
                  </a:schemeClr>
                </a:solidFill>
              </a:rPr>
              <a:t>Choose a font (font)</a:t>
            </a:r>
          </a:p>
          <a:p>
            <a:pPr>
              <a:defRPr/>
            </a:pPr>
            <a:r>
              <a:rPr lang="en-GB" altLang="es-ES" sz="1200" b="1" dirty="0"/>
              <a:t>Not all machines have the ability to read specific fonts.</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898E40EF-396B-4714-9D60-A4A3A472511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F3DB3FC6-CC79-4FC4-AE62-385C85157755}"/>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C457C54E-711C-486E-9787-7D6EA5D07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752841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03648" y="1833349"/>
            <a:ext cx="6264696" cy="2308324"/>
          </a:xfrm>
          <a:prstGeom prst="rect">
            <a:avLst/>
          </a:prstGeom>
          <a:noFill/>
        </p:spPr>
        <p:txBody>
          <a:bodyPr wrap="square" rtlCol="0">
            <a:spAutoFit/>
          </a:bodyPr>
          <a:lstStyle/>
          <a:p>
            <a:pPr>
              <a:defRPr/>
            </a:pPr>
            <a:r>
              <a:rPr lang="it-IT" altLang="es-ES" sz="1200" b="1" dirty="0" err="1"/>
              <a:t>Most</a:t>
            </a:r>
            <a:r>
              <a:rPr lang="it-IT" altLang="es-ES" sz="1200" b="1" dirty="0"/>
              <a:t> browsers use the following </a:t>
            </a:r>
            <a:r>
              <a:rPr lang="it-IT" altLang="es-ES" sz="1200" b="1" dirty="0" err="1"/>
              <a:t>pre-installed</a:t>
            </a:r>
            <a:r>
              <a:rPr lang="it-IT" altLang="es-ES" sz="1200" b="1" dirty="0"/>
              <a:t> fonts:</a:t>
            </a:r>
          </a:p>
          <a:p>
            <a:pPr>
              <a:defRPr/>
            </a:pPr>
            <a:endParaRPr lang="it-IT" altLang="es-ES" sz="1200" b="1" dirty="0"/>
          </a:p>
          <a:p>
            <a:pPr>
              <a:defRPr/>
            </a:pPr>
            <a:r>
              <a:rPr lang="it-IT" altLang="es-ES" sz="1200" b="1" dirty="0"/>
              <a:t>-   Arial</a:t>
            </a:r>
          </a:p>
          <a:p>
            <a:pPr marL="171450" indent="-171450">
              <a:buFontTx/>
              <a:buChar char="-"/>
              <a:defRPr/>
            </a:pPr>
            <a:r>
              <a:rPr lang="it-IT" altLang="es-ES" sz="1200" b="1" dirty="0"/>
              <a:t>Arial black</a:t>
            </a:r>
          </a:p>
          <a:p>
            <a:pPr marL="171450" indent="-171450">
              <a:buFontTx/>
              <a:buChar char="-"/>
              <a:defRPr/>
            </a:pPr>
            <a:r>
              <a:rPr lang="it-IT" altLang="es-ES" sz="1200" b="1" dirty="0"/>
              <a:t>Comic sans MS</a:t>
            </a:r>
          </a:p>
          <a:p>
            <a:pPr marL="171450" indent="-171450">
              <a:buFontTx/>
              <a:buChar char="-"/>
              <a:defRPr/>
            </a:pPr>
            <a:r>
              <a:rPr lang="it-IT" altLang="es-ES" sz="1200" b="1" dirty="0"/>
              <a:t>Courier New</a:t>
            </a:r>
          </a:p>
          <a:p>
            <a:pPr marL="171450" indent="-171450">
              <a:buFontTx/>
              <a:buChar char="-"/>
              <a:defRPr/>
            </a:pPr>
            <a:r>
              <a:rPr lang="it-IT" altLang="es-ES" sz="1200" b="1" dirty="0"/>
              <a:t>Georgia</a:t>
            </a:r>
          </a:p>
          <a:p>
            <a:pPr marL="171450" indent="-171450">
              <a:buFontTx/>
              <a:buChar char="-"/>
              <a:defRPr/>
            </a:pPr>
            <a:r>
              <a:rPr lang="it-IT" altLang="es-ES" sz="1200" b="1" dirty="0"/>
              <a:t>Impact</a:t>
            </a:r>
          </a:p>
          <a:p>
            <a:pPr marL="171450" indent="-171450">
              <a:buFontTx/>
              <a:buChar char="-"/>
              <a:defRPr/>
            </a:pPr>
            <a:r>
              <a:rPr lang="it-IT" altLang="es-ES" sz="1200" b="1" dirty="0"/>
              <a:t>Times New Roman</a:t>
            </a:r>
          </a:p>
          <a:p>
            <a:pPr marL="171450" indent="-171450">
              <a:buFontTx/>
              <a:buChar char="-"/>
              <a:defRPr/>
            </a:pPr>
            <a:r>
              <a:rPr lang="it-IT" altLang="es-ES" sz="1200" b="1" dirty="0" err="1"/>
              <a:t>Trebuchet</a:t>
            </a:r>
            <a:r>
              <a:rPr lang="it-IT" altLang="es-ES" sz="1200" b="1" dirty="0"/>
              <a:t> MS</a:t>
            </a:r>
          </a:p>
          <a:p>
            <a:pPr marL="171450" indent="-171450">
              <a:buFontTx/>
              <a:buChar char="-"/>
              <a:defRPr/>
            </a:pPr>
            <a:r>
              <a:rPr lang="it-IT" altLang="es-ES" sz="1200" b="1" dirty="0" err="1"/>
              <a:t>Verdana</a:t>
            </a: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5F2AA9-8D70-4DD6-A90C-0F20D3B2A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AE907CE-5388-4FCB-8D6B-CB4713454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41164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8B8510-2BC7-40EB-A72E-A2A012F2E494}"/>
              </a:ext>
            </a:extLst>
          </p:cNvPr>
          <p:cNvSpPr/>
          <p:nvPr/>
        </p:nvSpPr>
        <p:spPr>
          <a:xfrm>
            <a:off x="1547664" y="1926000"/>
            <a:ext cx="6316326" cy="150984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47664" y="1335121"/>
            <a:ext cx="631632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99294" y="1926000"/>
            <a:ext cx="6264696" cy="1754326"/>
          </a:xfrm>
          <a:prstGeom prst="rect">
            <a:avLst/>
          </a:prstGeom>
          <a:noFill/>
        </p:spPr>
        <p:txBody>
          <a:bodyPr wrap="square" rtlCol="0">
            <a:spAutoFit/>
          </a:bodyPr>
          <a:lstStyle/>
          <a:p>
            <a:pPr>
              <a:defRPr/>
            </a:pPr>
            <a:r>
              <a:rPr lang="it-IT" altLang="es-ES" sz="1200" b="1" i="1" dirty="0" err="1">
                <a:solidFill>
                  <a:schemeClr val="accent4">
                    <a:lumMod val="50000"/>
                  </a:schemeClr>
                </a:solidFill>
              </a:rPr>
              <a:t>Which</a:t>
            </a:r>
            <a:r>
              <a:rPr lang="it-IT" altLang="es-ES" sz="1200" b="1" i="1" dirty="0">
                <a:solidFill>
                  <a:schemeClr val="accent4">
                    <a:lumMod val="50000"/>
                  </a:schemeClr>
                </a:solidFill>
              </a:rPr>
              <a:t> font to </a:t>
            </a:r>
            <a:r>
              <a:rPr lang="it-IT" altLang="es-ES" sz="1200" b="1" i="1" dirty="0" err="1">
                <a:solidFill>
                  <a:schemeClr val="accent4">
                    <a:lumMod val="50000"/>
                  </a:schemeClr>
                </a:solidFill>
              </a:rPr>
              <a:t>choose</a:t>
            </a:r>
            <a:r>
              <a:rPr lang="it-IT" altLang="es-ES" sz="1200" b="1" i="1" dirty="0">
                <a:solidFill>
                  <a:schemeClr val="accent4">
                    <a:lumMod val="50000"/>
                  </a:schemeClr>
                </a:solidFill>
              </a:rPr>
              <a:t> </a:t>
            </a:r>
            <a:r>
              <a:rPr lang="it-IT" altLang="es-ES" sz="1200" b="1" i="1" dirty="0" err="1">
                <a:solidFill>
                  <a:schemeClr val="accent4">
                    <a:lumMod val="50000"/>
                  </a:schemeClr>
                </a:solidFill>
              </a:rPr>
              <a:t>when</a:t>
            </a:r>
            <a:r>
              <a:rPr lang="it-IT" altLang="es-ES" sz="1200" b="1" i="1" dirty="0">
                <a:solidFill>
                  <a:schemeClr val="accent4">
                    <a:lumMod val="50000"/>
                  </a:schemeClr>
                </a:solidFill>
              </a:rPr>
              <a:t> in </a:t>
            </a:r>
            <a:r>
              <a:rPr lang="it-IT" altLang="es-ES" sz="1200" b="1" i="1" dirty="0" err="1">
                <a:solidFill>
                  <a:schemeClr val="accent4">
                    <a:lumMod val="50000"/>
                  </a:schemeClr>
                </a:solidFill>
              </a:rPr>
              <a:t>doubt</a:t>
            </a:r>
            <a:r>
              <a:rPr lang="it-IT" altLang="es-ES" sz="1200" b="1" i="1" dirty="0">
                <a:solidFill>
                  <a:schemeClr val="accent4">
                    <a:lumMod val="50000"/>
                  </a:schemeClr>
                </a:solidFill>
              </a:rPr>
              <a:t>?</a:t>
            </a:r>
          </a:p>
          <a:p>
            <a:pPr>
              <a:defRPr/>
            </a:pPr>
            <a:endParaRPr lang="it-IT" altLang="es-ES" sz="1200" b="1" i="1" dirty="0"/>
          </a:p>
          <a:p>
            <a:pPr>
              <a:defRPr/>
            </a:pPr>
            <a:r>
              <a:rPr lang="it-IT" altLang="es-ES" sz="1200" b="1" dirty="0" err="1"/>
              <a:t>If</a:t>
            </a:r>
            <a:r>
              <a:rPr lang="it-IT" altLang="es-ES" sz="1200" b="1" dirty="0"/>
              <a:t> </a:t>
            </a:r>
            <a:r>
              <a:rPr lang="it-IT" altLang="es-ES" sz="1200" b="1" dirty="0" err="1"/>
              <a:t>you</a:t>
            </a:r>
            <a:r>
              <a:rPr lang="it-IT" altLang="es-ES" sz="1200" b="1" dirty="0"/>
              <a:t> are </a:t>
            </a:r>
            <a:r>
              <a:rPr lang="it-IT" altLang="es-ES" sz="1200" b="1" dirty="0" err="1"/>
              <a:t>not</a:t>
            </a:r>
            <a:r>
              <a:rPr lang="it-IT" altLang="es-ES" sz="1200" b="1" dirty="0"/>
              <a:t> sure </a:t>
            </a:r>
            <a:r>
              <a:rPr lang="it-IT" altLang="es-ES" sz="1200" b="1" dirty="0" err="1"/>
              <a:t>which</a:t>
            </a:r>
            <a:r>
              <a:rPr lang="it-IT" altLang="es-ES" sz="1200" b="1" dirty="0"/>
              <a:t> font to use with '</a:t>
            </a:r>
            <a:r>
              <a:rPr lang="it-IT" altLang="es-ES" sz="1200" b="1" dirty="0" err="1"/>
              <a:t>Verdana</a:t>
            </a:r>
            <a:r>
              <a:rPr lang="it-IT" altLang="es-ES" sz="1200" b="1" dirty="0"/>
              <a:t>' </a:t>
            </a:r>
            <a:r>
              <a:rPr lang="it-IT" altLang="es-ES" sz="1200" b="1" dirty="0" err="1"/>
              <a:t>you</a:t>
            </a:r>
            <a:r>
              <a:rPr lang="it-IT" altLang="es-ES" sz="1200" b="1" dirty="0"/>
              <a:t> are </a:t>
            </a:r>
            <a:r>
              <a:rPr lang="it-IT" altLang="es-ES" sz="1200" b="1" dirty="0" err="1"/>
              <a:t>not</a:t>
            </a:r>
            <a:r>
              <a:rPr lang="it-IT" altLang="es-ES" sz="1200" b="1" dirty="0"/>
              <a:t> </a:t>
            </a:r>
            <a:r>
              <a:rPr lang="it-IT" altLang="es-ES" sz="1200" b="1" dirty="0" err="1"/>
              <a:t>mistaken</a:t>
            </a:r>
            <a:r>
              <a:rPr lang="it-IT" altLang="es-ES" sz="1200" b="1" dirty="0"/>
              <a:t>.</a:t>
            </a:r>
          </a:p>
          <a:p>
            <a:pPr>
              <a:defRPr/>
            </a:pPr>
            <a:endParaRPr lang="it-IT" altLang="es-ES" sz="1200" b="1" dirty="0"/>
          </a:p>
          <a:p>
            <a:pPr>
              <a:defRPr/>
            </a:pPr>
            <a:r>
              <a:rPr lang="it-IT" altLang="es-ES" sz="1200" b="1" dirty="0" err="1"/>
              <a:t>It</a:t>
            </a:r>
            <a:r>
              <a:rPr lang="it-IT" altLang="es-ES" sz="1200" b="1" dirty="0"/>
              <a:t> </a:t>
            </a:r>
            <a:r>
              <a:rPr lang="it-IT" altLang="es-ES" sz="1200" b="1" dirty="0" err="1"/>
              <a:t>is</a:t>
            </a:r>
            <a:r>
              <a:rPr lang="it-IT" altLang="es-ES" sz="1200" b="1" dirty="0"/>
              <a:t> </a:t>
            </a:r>
            <a:r>
              <a:rPr lang="it-IT" altLang="es-ES" sz="1200" b="1" dirty="0" err="1"/>
              <a:t>popular</a:t>
            </a:r>
            <a:r>
              <a:rPr lang="it-IT" altLang="es-ES" sz="1200" b="1" dirty="0"/>
              <a:t> on </a:t>
            </a:r>
            <a:r>
              <a:rPr lang="it-IT" altLang="es-ES" sz="1200" b="1" dirty="0" err="1"/>
              <a:t>all</a:t>
            </a:r>
            <a:r>
              <a:rPr lang="it-IT" altLang="es-ES" sz="1200" b="1" dirty="0"/>
              <a:t> </a:t>
            </a:r>
            <a:r>
              <a:rPr lang="it-IT" altLang="es-ES" sz="1200" b="1" dirty="0" err="1"/>
              <a:t>platforms</a:t>
            </a:r>
            <a:r>
              <a:rPr lang="it-IT" altLang="es-ES" sz="1200" b="1" dirty="0"/>
              <a:t>, works </a:t>
            </a:r>
            <a:r>
              <a:rPr lang="it-IT" altLang="es-ES" sz="1200" b="1" dirty="0" err="1"/>
              <a:t>well</a:t>
            </a:r>
            <a:r>
              <a:rPr lang="it-IT" altLang="es-ES" sz="1200" b="1" dirty="0"/>
              <a:t> in a small body, and </a:t>
            </a:r>
            <a:r>
              <a:rPr lang="it-IT" altLang="es-ES" sz="1200" b="1" dirty="0" err="1"/>
              <a:t>is</a:t>
            </a:r>
            <a:r>
              <a:rPr lang="it-IT" altLang="es-ES" sz="1200" b="1" dirty="0"/>
              <a:t> </a:t>
            </a:r>
            <a:r>
              <a:rPr lang="it-IT" altLang="es-ES" sz="1200" b="1" dirty="0" err="1"/>
              <a:t>pleasant</a:t>
            </a:r>
            <a:r>
              <a:rPr lang="it-IT" altLang="es-ES" sz="1200" b="1" dirty="0"/>
              <a:t> on the</a:t>
            </a:r>
          </a:p>
          <a:p>
            <a:pPr>
              <a:defRPr/>
            </a:pPr>
            <a:r>
              <a:rPr lang="it-IT" altLang="es-ES" sz="1200" b="1" dirty="0"/>
              <a:t>screen.</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07DC59F-B918-4BC7-A2B6-E67F8364E11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629D3C9-4D1F-4E8D-8EC4-448511BD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671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566" y="1136974"/>
            <a:ext cx="643281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83951" y="1885939"/>
            <a:ext cx="6264696" cy="2492990"/>
          </a:xfrm>
          <a:prstGeom prst="rect">
            <a:avLst/>
          </a:prstGeom>
          <a:noFill/>
        </p:spPr>
        <p:txBody>
          <a:bodyPr wrap="square" rtlCol="0">
            <a:spAutoFit/>
          </a:bodyPr>
          <a:lstStyle/>
          <a:p>
            <a:pPr>
              <a:defRPr/>
            </a:pPr>
            <a:r>
              <a:rPr lang="en-GB" altLang="es-ES" sz="1200" b="1" i="1" dirty="0">
                <a:solidFill>
                  <a:schemeClr val="accent4">
                    <a:lumMod val="75000"/>
                  </a:schemeClr>
                </a:solidFill>
              </a:rPr>
              <a:t>The use of fonts and </a:t>
            </a:r>
            <a:r>
              <a:rPr lang="en-GB" altLang="es-ES" sz="1200" b="1" i="1" dirty="0" err="1">
                <a:solidFill>
                  <a:schemeClr val="accent4">
                    <a:lumMod val="75000"/>
                  </a:schemeClr>
                </a:solidFill>
              </a:rPr>
              <a:t>colors</a:t>
            </a:r>
            <a:r>
              <a:rPr lang="en-GB" altLang="es-ES" sz="1200" b="1" i="1" dirty="0">
                <a:solidFill>
                  <a:schemeClr val="accent4">
                    <a:lumMod val="75000"/>
                  </a:schemeClr>
                </a:solidFill>
              </a:rPr>
              <a:t>:</a:t>
            </a:r>
          </a:p>
          <a:p>
            <a:pPr>
              <a:defRPr/>
            </a:pPr>
            <a:endParaRPr lang="en-GB" altLang="es-ES" sz="1200" b="1" i="1" dirty="0"/>
          </a:p>
          <a:p>
            <a:pPr marL="171450" indent="-171450">
              <a:buFont typeface="Arial" panose="020B0604020202020204" pitchFamily="34" charset="0"/>
              <a:buChar char="•"/>
              <a:defRPr/>
            </a:pPr>
            <a:r>
              <a:rPr lang="en-GB" altLang="es-ES" sz="1200" b="1" dirty="0">
                <a:solidFill>
                  <a:schemeClr val="accent3">
                    <a:lumMod val="75000"/>
                  </a:schemeClr>
                </a:solidFill>
              </a:rPr>
              <a:t>Rule 1</a:t>
            </a:r>
            <a:r>
              <a:rPr lang="en-GB" altLang="es-ES" sz="1200" b="1" dirty="0"/>
              <a:t>: Limit the number of typographic styles on your site.</a:t>
            </a:r>
          </a:p>
          <a:p>
            <a:pPr marL="171450" indent="-171450">
              <a:buFont typeface="Arial" panose="020B0604020202020204" pitchFamily="34" charset="0"/>
              <a:buChar char="•"/>
              <a:defRPr/>
            </a:pPr>
            <a:endParaRPr lang="en-GB" altLang="es-ES" sz="1200" b="1" dirty="0"/>
          </a:p>
          <a:p>
            <a:pPr marL="171450" indent="-171450">
              <a:buFont typeface="Arial" panose="020B0604020202020204" pitchFamily="34" charset="0"/>
              <a:buChar char="•"/>
              <a:defRPr/>
            </a:pPr>
            <a:r>
              <a:rPr lang="en-GB" altLang="es-ES" sz="1200" b="1" dirty="0">
                <a:solidFill>
                  <a:schemeClr val="accent3">
                    <a:lumMod val="75000"/>
                  </a:schemeClr>
                </a:solidFill>
              </a:rPr>
              <a:t>Rule 2</a:t>
            </a:r>
            <a:r>
              <a:rPr lang="en-GB" altLang="es-ES" sz="1200" b="1" dirty="0"/>
              <a:t>: Changing the font can help the reader to distinguish information and         grasp the most relevant information.</a:t>
            </a:r>
          </a:p>
          <a:p>
            <a:pPr marL="171450" indent="-171450">
              <a:buFont typeface="Arial" panose="020B0604020202020204" pitchFamily="34" charset="0"/>
              <a:buChar char="•"/>
              <a:defRPr/>
            </a:pPr>
            <a:endParaRPr lang="en-GB" altLang="es-ES" sz="1200" b="1" dirty="0"/>
          </a:p>
          <a:p>
            <a:pPr marL="171450" indent="-171450">
              <a:buFont typeface="Arial" panose="020B0604020202020204" pitchFamily="34" charset="0"/>
              <a:buChar char="•"/>
              <a:defRPr/>
            </a:pPr>
            <a:r>
              <a:rPr lang="en-GB" altLang="es-ES" sz="1200" b="1" dirty="0">
                <a:solidFill>
                  <a:schemeClr val="accent3">
                    <a:lumMod val="75000"/>
                  </a:schemeClr>
                </a:solidFill>
              </a:rPr>
              <a:t>Rule 3</a:t>
            </a:r>
            <a:r>
              <a:rPr lang="en-GB" altLang="es-ES" sz="1200" b="1" dirty="0"/>
              <a:t>: Do not use more than four </a:t>
            </a:r>
            <a:r>
              <a:rPr lang="en-GB" altLang="es-ES" sz="1200" b="1" dirty="0" err="1"/>
              <a:t>colors</a:t>
            </a:r>
            <a:r>
              <a:rPr lang="en-GB" altLang="es-ES" sz="1200" b="1" dirty="0"/>
              <a:t> and three different fonts in the main       areas of a website, it would appear unstructured and low-level.</a:t>
            </a:r>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A45B05-4499-4757-A07E-89F4BD229B0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Rectángulo 1">
            <a:extLst>
              <a:ext uri="{FF2B5EF4-FFF2-40B4-BE49-F238E27FC236}">
                <a16:creationId xmlns:a16="http://schemas.microsoft.com/office/drawing/2014/main" id="{78B5E60E-AC11-4047-9D1D-EEC91EF52965}"/>
              </a:ext>
            </a:extLst>
          </p:cNvPr>
          <p:cNvSpPr/>
          <p:nvPr/>
        </p:nvSpPr>
        <p:spPr>
          <a:xfrm>
            <a:off x="1547664" y="1779662"/>
            <a:ext cx="6408712" cy="2088232"/>
          </a:xfrm>
          <a:prstGeom prst="rect">
            <a:avLst/>
          </a:prstGeom>
          <a:no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33DA01D3-56FC-462A-BFE6-2B9621322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088965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07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604395" y="1923678"/>
            <a:ext cx="6264696" cy="2308324"/>
          </a:xfrm>
          <a:prstGeom prst="rect">
            <a:avLst/>
          </a:prstGeom>
          <a:noFill/>
        </p:spPr>
        <p:txBody>
          <a:bodyPr wrap="square" rtlCol="0">
            <a:spAutoFit/>
          </a:bodyPr>
          <a:lstStyle/>
          <a:p>
            <a:pPr>
              <a:defRPr/>
            </a:pPr>
            <a:r>
              <a:rPr lang="it-IT" altLang="es-ES" sz="1200" b="1" i="1" dirty="0">
                <a:solidFill>
                  <a:srgbClr val="00B0F0"/>
                </a:solidFill>
              </a:rPr>
              <a:t>AGAINST ALL CAPS</a:t>
            </a:r>
          </a:p>
          <a:p>
            <a:pPr>
              <a:defRPr/>
            </a:pPr>
            <a:r>
              <a:rPr lang="it-IT" altLang="es-ES" sz="1200" b="1" dirty="0"/>
              <a:t> </a:t>
            </a:r>
          </a:p>
          <a:p>
            <a:pPr>
              <a:defRPr/>
            </a:pPr>
            <a:r>
              <a:rPr lang="it-IT" altLang="es-ES" sz="1200" b="1" dirty="0" err="1"/>
              <a:t>Uppercase</a:t>
            </a:r>
            <a:r>
              <a:rPr lang="it-IT" altLang="es-ES" sz="1200" b="1" dirty="0"/>
              <a:t> text </a:t>
            </a:r>
            <a:r>
              <a:rPr lang="it-IT" altLang="es-ES" sz="1200" b="1" dirty="0" err="1"/>
              <a:t>is</a:t>
            </a:r>
            <a:r>
              <a:rPr lang="it-IT" altLang="es-ES" sz="1200" b="1" dirty="0"/>
              <a:t> </a:t>
            </a:r>
            <a:r>
              <a:rPr lang="it-IT" altLang="es-ES" sz="1200" b="1" dirty="0" err="1"/>
              <a:t>much</a:t>
            </a:r>
            <a:r>
              <a:rPr lang="it-IT" altLang="es-ES" sz="1200" b="1" dirty="0"/>
              <a:t> </a:t>
            </a:r>
            <a:r>
              <a:rPr lang="it-IT" altLang="es-ES" sz="1200" b="1" dirty="0" err="1"/>
              <a:t>slower</a:t>
            </a:r>
            <a:r>
              <a:rPr lang="it-IT" altLang="es-ES" sz="1200" b="1" dirty="0"/>
              <a:t> to </a:t>
            </a:r>
            <a:r>
              <a:rPr lang="it-IT" altLang="es-ES" sz="1200" b="1" dirty="0" err="1"/>
              <a:t>read</a:t>
            </a:r>
            <a:r>
              <a:rPr lang="it-IT" altLang="es-ES" sz="1200" b="1" dirty="0"/>
              <a:t> by 10% </a:t>
            </a:r>
            <a:r>
              <a:rPr lang="it-IT" altLang="es-ES" sz="1200" b="1" dirty="0" err="1"/>
              <a:t>than</a:t>
            </a:r>
            <a:r>
              <a:rPr lang="it-IT" altLang="es-ES" sz="1200" b="1" dirty="0"/>
              <a:t> </a:t>
            </a:r>
            <a:r>
              <a:rPr lang="it-IT" altLang="es-ES" sz="1200" b="1" dirty="0" err="1"/>
              <a:t>lowercase</a:t>
            </a:r>
            <a:r>
              <a:rPr lang="it-IT" altLang="es-ES" sz="1200" b="1" dirty="0"/>
              <a:t>.</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r>
              <a:rPr lang="it-IT" altLang="es-ES" sz="1200" b="1" dirty="0">
                <a:solidFill>
                  <a:schemeClr val="accent4">
                    <a:lumMod val="50000"/>
                  </a:schemeClr>
                </a:solidFill>
              </a:rPr>
              <a:t>                                Limit the use of capital </a:t>
            </a:r>
            <a:r>
              <a:rPr lang="it-IT" altLang="es-ES" sz="1200" b="1" dirty="0" err="1">
                <a:solidFill>
                  <a:schemeClr val="accent4">
                    <a:lumMod val="50000"/>
                  </a:schemeClr>
                </a:solidFill>
              </a:rPr>
              <a:t>letters</a:t>
            </a:r>
            <a:r>
              <a:rPr lang="it-IT" altLang="es-ES" sz="1200" b="1" dirty="0">
                <a:solidFill>
                  <a:schemeClr val="accent4">
                    <a:lumMod val="50000"/>
                  </a:schemeClr>
                </a:solidFill>
              </a:rPr>
              <a:t> to short </a:t>
            </a:r>
            <a:r>
              <a:rPr lang="it-IT" altLang="es-ES" sz="1200" b="1" dirty="0" err="1">
                <a:solidFill>
                  <a:schemeClr val="accent4">
                    <a:lumMod val="50000"/>
                  </a:schemeClr>
                </a:solidFill>
              </a:rPr>
              <a:t>titles</a:t>
            </a:r>
            <a:endParaRPr lang="it-IT" altLang="es-ES" sz="1200" b="1" dirty="0">
              <a:solidFill>
                <a:schemeClr val="accent4">
                  <a:lumMod val="50000"/>
                </a:schemeClr>
              </a:solidFill>
            </a:endParaRPr>
          </a:p>
          <a:p>
            <a:pPr>
              <a:defRPr/>
            </a:pPr>
            <a:endParaRPr lang="it-IT" altLang="es-ES" sz="1200" b="1" dirty="0">
              <a:solidFill>
                <a:schemeClr val="accent4">
                  <a:lumMod val="50000"/>
                </a:schemeClr>
              </a:solidFill>
            </a:endParaRPr>
          </a:p>
          <a:p>
            <a:pPr>
              <a:defRPr/>
            </a:pPr>
            <a:r>
              <a:rPr lang="it-IT" altLang="es-ES" sz="1200" b="1" dirty="0" err="1"/>
              <a:t>Lowercase</a:t>
            </a:r>
            <a:r>
              <a:rPr lang="it-IT" altLang="es-ES" sz="1200" b="1" dirty="0"/>
              <a:t> words are </a:t>
            </a:r>
            <a:r>
              <a:rPr lang="it-IT" altLang="es-ES" sz="1200" b="1" dirty="0" err="1"/>
              <a:t>easier</a:t>
            </a:r>
            <a:r>
              <a:rPr lang="it-IT" altLang="es-ES" sz="1200" b="1" dirty="0"/>
              <a:t> to </a:t>
            </a:r>
            <a:r>
              <a:rPr lang="it-IT" altLang="es-ES" sz="1200" b="1" dirty="0" err="1"/>
              <a:t>read</a:t>
            </a:r>
            <a:r>
              <a:rPr lang="it-IT" altLang="es-ES" sz="1200" b="1" dirty="0"/>
              <a:t>, </a:t>
            </a:r>
            <a:r>
              <a:rPr lang="it-IT" altLang="es-ES" sz="1200" b="1" dirty="0" err="1"/>
              <a:t>especially</a:t>
            </a:r>
            <a:r>
              <a:rPr lang="it-IT" altLang="es-ES" sz="1200" b="1" dirty="0"/>
              <a:t> in </a:t>
            </a:r>
            <a:r>
              <a:rPr lang="it-IT" altLang="es-ES" sz="1200" b="1" dirty="0" err="1"/>
              <a:t>cases</a:t>
            </a:r>
            <a:r>
              <a:rPr lang="it-IT" altLang="es-ES" sz="1200" b="1" dirty="0"/>
              <a:t> </a:t>
            </a:r>
            <a:r>
              <a:rPr lang="it-IT" altLang="es-ES" sz="1200" b="1" dirty="0" err="1"/>
              <a:t>where</a:t>
            </a:r>
            <a:r>
              <a:rPr lang="it-IT" altLang="es-ES" sz="1200" b="1" dirty="0"/>
              <a:t> the text </a:t>
            </a:r>
            <a:r>
              <a:rPr lang="it-IT" altLang="es-ES" sz="1200" b="1" dirty="0" err="1"/>
              <a:t>has</a:t>
            </a:r>
            <a:r>
              <a:rPr lang="it-IT" altLang="es-ES" sz="1200" b="1" dirty="0"/>
              <a:t> </a:t>
            </a:r>
            <a:r>
              <a:rPr lang="it-IT" altLang="es-ES" sz="1200" b="1" dirty="0" err="1"/>
              <a:t>little</a:t>
            </a:r>
            <a:r>
              <a:rPr lang="it-IT" altLang="es-ES" sz="1200" b="1" dirty="0"/>
              <a:t>          </a:t>
            </a:r>
            <a:r>
              <a:rPr lang="it-IT" altLang="es-ES" sz="1200" b="1" dirty="0" err="1"/>
              <a:t>contrast</a:t>
            </a:r>
            <a:r>
              <a:rPr lang="it-IT" altLang="es-ES" sz="1200" b="1" dirty="0"/>
              <a:t> with the background and </a:t>
            </a:r>
            <a:r>
              <a:rPr lang="it-IT" altLang="es-ES" sz="1200" b="1" dirty="0" err="1"/>
              <a:t>is</a:t>
            </a:r>
            <a:r>
              <a:rPr lang="it-IT" altLang="es-ES" sz="1200" b="1" dirty="0"/>
              <a:t> </a:t>
            </a:r>
            <a:r>
              <a:rPr lang="it-IT" altLang="es-ES" sz="1200" b="1" dirty="0" err="1"/>
              <a:t>underlined</a:t>
            </a:r>
            <a:r>
              <a:rPr lang="it-IT" altLang="es-ES" sz="1200" b="1" dirty="0"/>
              <a:t>.</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AC9FE6E-C9B4-4A4C-B986-D6C4479F18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CAB5824-3720-41D9-9464-8E6D1D815A1C}"/>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BB06DD41-9ACE-4C8B-90C5-4A230C9B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74608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655" y="14398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559655" y="2036459"/>
            <a:ext cx="6264696" cy="646331"/>
          </a:xfrm>
          <a:prstGeom prst="rect">
            <a:avLst/>
          </a:prstGeom>
          <a:noFill/>
        </p:spPr>
        <p:txBody>
          <a:bodyPr wrap="square" rtlCol="0">
            <a:spAutoFit/>
          </a:bodyPr>
          <a:lstStyle/>
          <a:p>
            <a:pPr>
              <a:defRPr/>
            </a:pPr>
            <a:r>
              <a:rPr lang="en-GB" altLang="es-ES" sz="1200" b="1" i="1" dirty="0">
                <a:solidFill>
                  <a:srgbClr val="7030A0"/>
                </a:solidFill>
              </a:rPr>
              <a:t>Contrast between text and background</a:t>
            </a:r>
          </a:p>
          <a:p>
            <a:pPr>
              <a:defRPr/>
            </a:pPr>
            <a:endParaRPr lang="it-IT" altLang="es-ES" sz="1200" b="1" dirty="0"/>
          </a:p>
          <a:p>
            <a:pPr>
              <a:defRPr/>
            </a:pPr>
            <a:r>
              <a:rPr lang="it-IT" altLang="es-ES" sz="1200" b="1" dirty="0"/>
              <a:t>Il giusto grado di contrasto ha un peso nella leggibilità di un sito.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5B361DC-867D-4311-BF38-20259DF816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B1756F6C-6670-4D5B-BF26-8E32D7C2EEC4}"/>
              </a:ext>
            </a:extLst>
          </p:cNvPr>
          <p:cNvGraphicFramePr/>
          <p:nvPr>
            <p:extLst>
              <p:ext uri="{D42A27DB-BD31-4B8C-83A1-F6EECF244321}">
                <p14:modId xmlns:p14="http://schemas.microsoft.com/office/powerpoint/2010/main" val="2543790350"/>
              </p:ext>
            </p:extLst>
          </p:nvPr>
        </p:nvGraphicFramePr>
        <p:xfrm>
          <a:off x="1610094" y="2433690"/>
          <a:ext cx="5789027"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82F512BE-9E78-4968-BB94-B2B456EC7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230534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A356A4-7B9F-4612-857D-575156B87C2E}"/>
              </a:ext>
            </a:extLst>
          </p:cNvPr>
          <p:cNvSpPr/>
          <p:nvPr/>
        </p:nvSpPr>
        <p:spPr>
          <a:xfrm>
            <a:off x="1428783" y="3075806"/>
            <a:ext cx="6264696" cy="1012180"/>
          </a:xfrm>
          <a:prstGeom prst="rect">
            <a:avLst/>
          </a:prstGeom>
          <a:solidFill>
            <a:schemeClr val="accent4">
              <a:lumMod val="40000"/>
              <a:lumOff val="60000"/>
            </a:schemeClr>
          </a:solidFill>
          <a:ln>
            <a:solidFill>
              <a:srgbClr val="9AD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50520" y="1860615"/>
            <a:ext cx="6361839" cy="2677656"/>
          </a:xfrm>
          <a:prstGeom prst="rect">
            <a:avLst/>
          </a:prstGeom>
          <a:noFill/>
        </p:spPr>
        <p:txBody>
          <a:bodyPr wrap="square" rtlCol="0">
            <a:spAutoFit/>
          </a:bodyPr>
          <a:lstStyle/>
          <a:p>
            <a:pPr>
              <a:defRPr/>
            </a:pPr>
            <a:r>
              <a:rPr lang="it-IT" altLang="es-ES" sz="1200" b="1" i="1" dirty="0">
                <a:solidFill>
                  <a:schemeClr val="accent3">
                    <a:lumMod val="75000"/>
                  </a:schemeClr>
                </a:solidFill>
              </a:rPr>
              <a:t>Color </a:t>
            </a:r>
            <a:r>
              <a:rPr lang="it-IT" altLang="es-ES" sz="1200" b="1" i="1" dirty="0" err="1">
                <a:solidFill>
                  <a:schemeClr val="accent3">
                    <a:lumMod val="75000"/>
                  </a:schemeClr>
                </a:solidFill>
              </a:rPr>
              <a:t>Blindness</a:t>
            </a:r>
            <a:endParaRPr lang="it-IT" altLang="es-ES" sz="1200" b="1" i="1" dirty="0">
              <a:solidFill>
                <a:schemeClr val="accent3">
                  <a:lumMod val="75000"/>
                </a:schemeClr>
              </a:solidFill>
            </a:endParaRPr>
          </a:p>
          <a:p>
            <a:pPr>
              <a:defRPr/>
            </a:pPr>
            <a:endParaRPr lang="it-IT" altLang="es-ES" sz="1200" b="1" i="1" dirty="0"/>
          </a:p>
          <a:p>
            <a:pPr>
              <a:defRPr/>
            </a:pPr>
            <a:r>
              <a:rPr lang="it-IT" altLang="es-ES" sz="1200" b="1" dirty="0"/>
              <a:t>8% of men and 0.5% of women in the world </a:t>
            </a:r>
            <a:r>
              <a:rPr lang="it-IT" altLang="es-ES" sz="1200" b="1" dirty="0" err="1"/>
              <a:t>have</a:t>
            </a:r>
            <a:r>
              <a:rPr lang="it-IT" altLang="es-ES" sz="1200" b="1" dirty="0"/>
              <a:t> color </a:t>
            </a:r>
            <a:r>
              <a:rPr lang="it-IT" altLang="es-ES" sz="1200" b="1" dirty="0" err="1"/>
              <a:t>blindness</a:t>
            </a:r>
            <a:r>
              <a:rPr lang="it-IT" altLang="es-ES" sz="1200" b="1" dirty="0"/>
              <a:t>,</a:t>
            </a:r>
          </a:p>
          <a:p>
            <a:pPr>
              <a:defRPr/>
            </a:pPr>
            <a:r>
              <a:rPr lang="it-IT" altLang="es-ES" sz="1200" b="1" dirty="0" err="1"/>
              <a:t>Mainly</a:t>
            </a:r>
            <a:r>
              <a:rPr lang="it-IT" altLang="es-ES" sz="1200" b="1" dirty="0"/>
              <a:t> to red and green, </a:t>
            </a:r>
            <a:r>
              <a:rPr lang="it-IT" altLang="es-ES" sz="1200" b="1" dirty="0" err="1"/>
              <a:t>it</a:t>
            </a:r>
            <a:r>
              <a:rPr lang="it-IT" altLang="es-ES" sz="1200" b="1" dirty="0"/>
              <a:t> </a:t>
            </a:r>
            <a:r>
              <a:rPr lang="it-IT" altLang="es-ES" sz="1200" b="1" dirty="0" err="1"/>
              <a:t>means</a:t>
            </a:r>
            <a:r>
              <a:rPr lang="it-IT" altLang="es-ES" sz="1200" b="1" dirty="0"/>
              <a:t> he </a:t>
            </a:r>
            <a:r>
              <a:rPr lang="it-IT" altLang="es-ES" sz="1200" b="1" dirty="0" err="1"/>
              <a:t>can't</a:t>
            </a:r>
            <a:r>
              <a:rPr lang="it-IT" altLang="es-ES" sz="1200" b="1" dirty="0"/>
              <a:t> tell </a:t>
            </a:r>
            <a:r>
              <a:rPr lang="it-IT" altLang="es-ES" sz="1200" b="1" dirty="0" err="1"/>
              <a:t>them</a:t>
            </a:r>
            <a:r>
              <a:rPr lang="it-IT" altLang="es-ES" sz="1200" b="1" dirty="0"/>
              <a:t> </a:t>
            </a:r>
            <a:r>
              <a:rPr lang="it-IT" altLang="es-ES" sz="1200" b="1" dirty="0" err="1"/>
              <a:t>apart</a:t>
            </a:r>
            <a:r>
              <a:rPr lang="it-IT" altLang="es-ES" sz="1200" b="1" dirty="0"/>
              <a:t>.</a:t>
            </a:r>
          </a:p>
          <a:p>
            <a:pPr>
              <a:defRPr/>
            </a:pPr>
            <a:r>
              <a:rPr lang="it-IT" altLang="es-ES" sz="1200" b="1" dirty="0" err="1"/>
              <a:t>This</a:t>
            </a:r>
            <a:r>
              <a:rPr lang="it-IT" altLang="es-ES" sz="1200" b="1" dirty="0"/>
              <a:t> </a:t>
            </a:r>
            <a:r>
              <a:rPr lang="it-IT" altLang="es-ES" sz="1200" b="1" dirty="0" err="1"/>
              <a:t>is</a:t>
            </a:r>
            <a:r>
              <a:rPr lang="it-IT" altLang="es-ES" sz="1200" b="1" dirty="0"/>
              <a:t> </a:t>
            </a:r>
            <a:r>
              <a:rPr lang="it-IT" altLang="es-ES" sz="1200" b="1" dirty="0" err="1"/>
              <a:t>why</a:t>
            </a:r>
            <a:r>
              <a:rPr lang="it-IT" altLang="es-ES" sz="1200" b="1" dirty="0"/>
              <a:t> </a:t>
            </a:r>
            <a:r>
              <a:rPr lang="it-IT" altLang="es-ES" sz="1200" b="1" dirty="0" err="1"/>
              <a:t>we</a:t>
            </a:r>
            <a:r>
              <a:rPr lang="it-IT" altLang="es-ES" sz="1200" b="1" dirty="0"/>
              <a:t> </a:t>
            </a:r>
            <a:r>
              <a:rPr lang="it-IT" altLang="es-ES" sz="1200" b="1" dirty="0" err="1"/>
              <a:t>advise</a:t>
            </a:r>
            <a:r>
              <a:rPr lang="it-IT" altLang="es-ES" sz="1200" b="1" dirty="0"/>
              <a:t> </a:t>
            </a:r>
            <a:r>
              <a:rPr lang="it-IT" altLang="es-ES" sz="1200" b="1" dirty="0" err="1"/>
              <a:t>you</a:t>
            </a:r>
            <a:r>
              <a:rPr lang="it-IT" altLang="es-ES" sz="1200" b="1" dirty="0"/>
              <a:t> to be </a:t>
            </a:r>
            <a:r>
              <a:rPr lang="it-IT" altLang="es-ES" sz="1200" b="1" dirty="0" err="1"/>
              <a:t>careful</a:t>
            </a:r>
            <a:r>
              <a:rPr lang="it-IT" altLang="es-ES" sz="1200" b="1" dirty="0"/>
              <a:t> on </a:t>
            </a:r>
            <a:r>
              <a:rPr lang="it-IT" altLang="es-ES" sz="1200" b="1" dirty="0" err="1"/>
              <a:t>your</a:t>
            </a:r>
            <a:r>
              <a:rPr lang="it-IT" altLang="es-ES" sz="1200" b="1" dirty="0"/>
              <a:t> site </a:t>
            </a:r>
            <a:r>
              <a:rPr lang="it-IT" altLang="es-ES" sz="1200" b="1" dirty="0" err="1"/>
              <a:t>as</a:t>
            </a:r>
            <a:r>
              <a:rPr lang="it-IT" altLang="es-ES" sz="1200" b="1" dirty="0"/>
              <a:t> the </a:t>
            </a:r>
            <a:r>
              <a:rPr lang="it-IT" altLang="es-ES" sz="1200" b="1" dirty="0" err="1"/>
              <a:t>wrong</a:t>
            </a:r>
            <a:r>
              <a:rPr lang="it-IT" altLang="es-ES" sz="1200" b="1" dirty="0"/>
              <a:t> color </a:t>
            </a:r>
            <a:r>
              <a:rPr lang="it-IT" altLang="es-ES" sz="1200" b="1" dirty="0" err="1"/>
              <a:t>combination</a:t>
            </a:r>
            <a:r>
              <a:rPr lang="it-IT" altLang="es-ES" sz="1200" b="1" dirty="0"/>
              <a:t> can be </a:t>
            </a:r>
            <a:r>
              <a:rPr lang="it-IT" altLang="es-ES" sz="1200" b="1" dirty="0" err="1"/>
              <a:t>illegible</a:t>
            </a:r>
            <a:r>
              <a:rPr lang="it-IT" altLang="es-ES" sz="1200" b="1" dirty="0"/>
              <a:t>.</a:t>
            </a:r>
          </a:p>
          <a:p>
            <a:pPr>
              <a:defRPr/>
            </a:pPr>
            <a:endParaRPr lang="it-IT" altLang="es-ES" sz="1200" b="1" dirty="0"/>
          </a:p>
          <a:p>
            <a:pPr>
              <a:defRPr/>
            </a:pPr>
            <a:r>
              <a:rPr lang="it-IT" altLang="es-ES" sz="1200" b="1" dirty="0"/>
              <a:t>How to make the colors stand out:</a:t>
            </a:r>
          </a:p>
          <a:p>
            <a:pPr>
              <a:defRPr/>
            </a:pPr>
            <a:r>
              <a:rPr lang="it-IT" altLang="es-ES" sz="1200" b="1" dirty="0"/>
              <a:t>- Do </a:t>
            </a:r>
            <a:r>
              <a:rPr lang="it-IT" altLang="es-ES" sz="1200" b="1" dirty="0" err="1"/>
              <a:t>not</a:t>
            </a:r>
            <a:r>
              <a:rPr lang="it-IT" altLang="es-ES" sz="1200" b="1" dirty="0"/>
              <a:t> use colors with strong </a:t>
            </a:r>
            <a:r>
              <a:rPr lang="it-IT" altLang="es-ES" sz="1200" b="1" dirty="0" err="1"/>
              <a:t>differences</a:t>
            </a:r>
            <a:r>
              <a:rPr lang="it-IT" altLang="es-ES" sz="1200" b="1" dirty="0"/>
              <a:t> in </a:t>
            </a:r>
            <a:r>
              <a:rPr lang="it-IT" altLang="es-ES" sz="1200" b="1" dirty="0" err="1"/>
              <a:t>intensity</a:t>
            </a:r>
            <a:r>
              <a:rPr lang="it-IT" altLang="es-ES" sz="1200" b="1" dirty="0"/>
              <a:t>, </a:t>
            </a:r>
            <a:r>
              <a:rPr lang="it-IT" altLang="es-ES" sz="1200" b="1" dirty="0" err="1"/>
              <a:t>better</a:t>
            </a:r>
            <a:r>
              <a:rPr lang="it-IT" altLang="es-ES" sz="1200" b="1" dirty="0"/>
              <a:t> black and white</a:t>
            </a:r>
          </a:p>
          <a:p>
            <a:pPr>
              <a:defRPr/>
            </a:pPr>
            <a:r>
              <a:rPr lang="it-IT" altLang="es-ES" sz="1200" b="1" dirty="0"/>
              <a:t>- </a:t>
            </a:r>
            <a:r>
              <a:rPr lang="it-IT" altLang="es-ES" sz="1200" b="1" dirty="0" err="1"/>
              <a:t>Don't</a:t>
            </a:r>
            <a:r>
              <a:rPr lang="it-IT" altLang="es-ES" sz="1200" b="1" dirty="0"/>
              <a:t> </a:t>
            </a:r>
            <a:r>
              <a:rPr lang="it-IT" altLang="es-ES" sz="1200" b="1" dirty="0" err="1"/>
              <a:t>rely</a:t>
            </a:r>
            <a:r>
              <a:rPr lang="it-IT" altLang="es-ES" sz="1200" b="1" dirty="0"/>
              <a:t> on color to </a:t>
            </a:r>
            <a:r>
              <a:rPr lang="it-IT" altLang="es-ES" sz="1200" b="1" dirty="0" err="1"/>
              <a:t>distinguish</a:t>
            </a:r>
            <a:r>
              <a:rPr lang="it-IT" altLang="es-ES" sz="1200" b="1" dirty="0"/>
              <a:t> information from </a:t>
            </a:r>
            <a:r>
              <a:rPr lang="it-IT" altLang="es-ES" sz="1200" b="1" dirty="0" err="1"/>
              <a:t>each</a:t>
            </a:r>
            <a:r>
              <a:rPr lang="it-IT" altLang="es-ES" sz="1200" b="1" dirty="0"/>
              <a:t> </a:t>
            </a:r>
            <a:r>
              <a:rPr lang="it-IT" altLang="es-ES" sz="1200" b="1" dirty="0" err="1"/>
              <a:t>other</a:t>
            </a:r>
            <a:r>
              <a:rPr lang="it-IT" altLang="es-ES" sz="1200" b="1" dirty="0"/>
              <a:t>, </a:t>
            </a:r>
            <a:r>
              <a:rPr lang="it-IT" altLang="es-ES" sz="1200" b="1" dirty="0" err="1"/>
              <a:t>you</a:t>
            </a:r>
            <a:r>
              <a:rPr lang="it-IT" altLang="es-ES" sz="1200" b="1" dirty="0"/>
              <a:t> </a:t>
            </a:r>
            <a:r>
              <a:rPr lang="it-IT" altLang="es-ES" sz="1200" b="1" dirty="0" err="1"/>
              <a:t>need</a:t>
            </a:r>
            <a:r>
              <a:rPr lang="it-IT" altLang="es-ES" sz="1200" b="1" dirty="0"/>
              <a:t> to </a:t>
            </a:r>
            <a:r>
              <a:rPr lang="it-IT" altLang="es-ES" sz="1200" b="1" dirty="0" err="1"/>
              <a:t>vary</a:t>
            </a:r>
            <a:r>
              <a:rPr lang="it-IT" altLang="es-ES" sz="1200" b="1" dirty="0"/>
              <a:t>      </a:t>
            </a:r>
            <a:r>
              <a:rPr lang="it-IT" altLang="es-ES" sz="1200" b="1" dirty="0" err="1"/>
              <a:t>another</a:t>
            </a:r>
            <a:r>
              <a:rPr lang="it-IT" altLang="es-ES" sz="1200" b="1" dirty="0"/>
              <a:t> </a:t>
            </a:r>
            <a:r>
              <a:rPr lang="it-IT" altLang="es-ES" sz="1200" b="1" dirty="0" err="1"/>
              <a:t>attribute</a:t>
            </a:r>
            <a:r>
              <a:rPr lang="it-IT" altLang="es-ES" sz="1200" b="1" dirty="0"/>
              <a:t> in the text.</a:t>
            </a:r>
          </a:p>
          <a:p>
            <a:pPr>
              <a:defRPr/>
            </a:pPr>
            <a:endParaRPr lang="it-IT" altLang="es-ES" sz="1200" b="1" dirty="0"/>
          </a:p>
          <a:p>
            <a:pP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E97AB6F-D669-4816-8028-E5181A0017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4001970-82C4-40CD-8566-A1BA49FC1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922182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161" y="12889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err="1">
                <a:solidFill>
                  <a:schemeClr val="tx1"/>
                </a:solidFill>
              </a:rPr>
              <a:t>What</a:t>
            </a:r>
            <a:r>
              <a:rPr lang="it-IT" sz="1200" b="1" dirty="0">
                <a:solidFill>
                  <a:schemeClr val="tx1"/>
                </a:solidFill>
              </a:rPr>
              <a:t> </a:t>
            </a:r>
            <a:r>
              <a:rPr lang="it-IT" sz="1200" b="1" dirty="0" err="1">
                <a:solidFill>
                  <a:schemeClr val="tx1"/>
                </a:solidFill>
              </a:rPr>
              <a:t>is</a:t>
            </a:r>
            <a:r>
              <a:rPr lang="it-IT" sz="1200" b="1" dirty="0">
                <a:solidFill>
                  <a:schemeClr val="tx1"/>
                </a:solidFill>
              </a:rPr>
              <a:t> </a:t>
            </a:r>
            <a:r>
              <a:rPr lang="it-IT" sz="1200" b="1" dirty="0" err="1">
                <a:solidFill>
                  <a:schemeClr val="tx1"/>
                </a:solidFill>
              </a:rPr>
              <a:t>usability</a:t>
            </a:r>
            <a:r>
              <a:rPr lang="it-IT" sz="1200" b="1" dirty="0">
                <a:solidFill>
                  <a:schemeClr val="tx1"/>
                </a:solidFill>
              </a:rPr>
              <a:t> </a:t>
            </a:r>
            <a:r>
              <a:rPr lang="it-IT" sz="1200" b="1" dirty="0" err="1">
                <a:solidFill>
                  <a:schemeClr val="tx1"/>
                </a:solidFill>
              </a:rPr>
              <a:t>that</a:t>
            </a:r>
            <a:r>
              <a:rPr lang="it-IT" sz="1200" b="1" dirty="0">
                <a:solidFill>
                  <a:schemeClr val="tx1"/>
                </a:solidFill>
              </a:rPr>
              <a:t> </a:t>
            </a:r>
            <a:r>
              <a:rPr lang="it-IT" sz="1200" b="1" dirty="0" err="1">
                <a:solidFill>
                  <a:schemeClr val="tx1"/>
                </a:solidFill>
              </a:rPr>
              <a:t>matters</a:t>
            </a:r>
            <a:r>
              <a:rPr lang="it-IT" sz="1200" b="1" dirty="0">
                <a:solidFill>
                  <a:schemeClr val="tx1"/>
                </a:solidFill>
              </a:rPr>
              <a:t>?</a:t>
            </a:r>
          </a:p>
        </p:txBody>
      </p:sp>
      <p:sp>
        <p:nvSpPr>
          <p:cNvPr id="6" name="TextBox 5"/>
          <p:cNvSpPr txBox="1"/>
          <p:nvPr/>
        </p:nvSpPr>
        <p:spPr>
          <a:xfrm>
            <a:off x="1486690" y="1805942"/>
            <a:ext cx="6264696" cy="830997"/>
          </a:xfrm>
          <a:prstGeom prst="rect">
            <a:avLst/>
          </a:prstGeom>
          <a:noFill/>
        </p:spPr>
        <p:txBody>
          <a:bodyPr wrap="square" rtlCol="0">
            <a:spAutoFit/>
          </a:bodyPr>
          <a:lstStyle/>
          <a:p>
            <a:pPr>
              <a:defRPr/>
            </a:pPr>
            <a:r>
              <a:rPr lang="it-IT" altLang="es-ES" sz="1200" b="1" i="1" dirty="0">
                <a:solidFill>
                  <a:srgbClr val="FF3399"/>
                </a:solidFill>
              </a:rPr>
              <a:t>Text images:</a:t>
            </a:r>
          </a:p>
          <a:p>
            <a:pPr>
              <a:defRPr/>
            </a:pPr>
            <a:endParaRPr lang="it-IT" altLang="es-ES" sz="1200" b="1" i="1" dirty="0"/>
          </a:p>
          <a:p>
            <a:pPr>
              <a:defRPr/>
            </a:pPr>
            <a:r>
              <a:rPr lang="it-IT" altLang="es-ES" sz="1200" b="1" dirty="0"/>
              <a:t>A site </a:t>
            </a:r>
            <a:r>
              <a:rPr lang="it-IT" altLang="es-ES" sz="1200" b="1" dirty="0" err="1"/>
              <a:t>that</a:t>
            </a:r>
            <a:r>
              <a:rPr lang="it-IT" altLang="es-ES" sz="1200" b="1" dirty="0"/>
              <a:t> </a:t>
            </a:r>
            <a:r>
              <a:rPr lang="it-IT" altLang="es-ES" sz="1200" b="1" dirty="0" err="1"/>
              <a:t>relies</a:t>
            </a:r>
            <a:r>
              <a:rPr lang="it-IT" altLang="es-ES" sz="1200" b="1" dirty="0"/>
              <a:t> on graphics </a:t>
            </a:r>
            <a:r>
              <a:rPr lang="it-IT" altLang="es-ES" sz="1200" b="1" dirty="0" err="1"/>
              <a:t>raises</a:t>
            </a:r>
            <a:r>
              <a:rPr lang="it-IT" altLang="es-ES" sz="1200" b="1" dirty="0"/>
              <a:t> </a:t>
            </a:r>
            <a:r>
              <a:rPr lang="it-IT" altLang="es-ES" sz="1200" b="1" dirty="0" err="1"/>
              <a:t>various</a:t>
            </a:r>
            <a:r>
              <a:rPr lang="it-IT" altLang="es-ES" sz="1200" b="1" dirty="0"/>
              <a:t> classes of </a:t>
            </a:r>
            <a:r>
              <a:rPr lang="it-IT" altLang="es-ES" sz="1200" b="1" dirty="0" err="1"/>
              <a:t>problems</a:t>
            </a:r>
            <a:r>
              <a:rPr lang="it-IT" altLang="es-ES" sz="1200" b="1" dirty="0"/>
              <a:t>.</a:t>
            </a:r>
          </a:p>
          <a:p>
            <a:pPr>
              <a:defRPr/>
            </a:pPr>
            <a:r>
              <a:rPr lang="it-IT" altLang="es-ES" sz="1200" b="1" dirty="0"/>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3CA30BA-A281-4747-8DB1-6D1B1EE0B4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A5254593-6A95-443D-99CC-B234F98B27DA}"/>
              </a:ext>
            </a:extLst>
          </p:cNvPr>
          <p:cNvGraphicFramePr/>
          <p:nvPr>
            <p:extLst>
              <p:ext uri="{D42A27DB-BD31-4B8C-83A1-F6EECF244321}">
                <p14:modId xmlns:p14="http://schemas.microsoft.com/office/powerpoint/2010/main" val="854686192"/>
              </p:ext>
            </p:extLst>
          </p:nvPr>
        </p:nvGraphicFramePr>
        <p:xfrm>
          <a:off x="1486690" y="2489841"/>
          <a:ext cx="5904000" cy="194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4A00F1E4-F23D-410D-B3B6-E233286C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059395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3A60D-FB6A-4A93-A9F8-F4B4DAE1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0AA378-FF6F-4407-9462-B4BF5C9980D0}">
  <ds:schemaRefs>
    <ds:schemaRef ds:uri="http://schemas.microsoft.com/sharepoint/v3/contenttype/forms"/>
  </ds:schemaRefs>
</ds:datastoreItem>
</file>

<file path=customXml/itemProps3.xml><?xml version="1.0" encoding="utf-8"?>
<ds:datastoreItem xmlns:ds="http://schemas.openxmlformats.org/officeDocument/2006/customXml" ds:itemID="{510A8602-456D-4C35-B491-66202DC325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4077</TotalTime>
  <Words>15795</Words>
  <Application>Microsoft Office PowerPoint</Application>
  <PresentationFormat>Presentación en pantalla (16:9)</PresentationFormat>
  <Paragraphs>1472</Paragraphs>
  <Slides>127</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127</vt:i4>
      </vt:variant>
    </vt:vector>
  </HeadingPairs>
  <TitlesOfParts>
    <vt:vector size="136" baseType="lpstr">
      <vt:lpstr>맑은 고딕</vt:lpstr>
      <vt:lpstr>Arial</vt:lpstr>
      <vt:lpstr>Arial Rounded MT Bold</vt:lpstr>
      <vt:lpstr>Calibri</vt:lpstr>
      <vt:lpstr>Calibri Light</vt:lpstr>
      <vt:lpstr>Courier New</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434</cp:revision>
  <dcterms:created xsi:type="dcterms:W3CDTF">2016-12-05T23:26:54Z</dcterms:created>
  <dcterms:modified xsi:type="dcterms:W3CDTF">2024-02-22T16:22:27Z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