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1" r:id="rId2"/>
    <p:sldMasterId id="2147483664" r:id="rId3"/>
  </p:sldMasterIdLst>
  <p:notesMasterIdLst>
    <p:notesMasterId r:id="rId37"/>
  </p:notesMasterIdLst>
  <p:sldIdLst>
    <p:sldId id="256" r:id="rId4"/>
    <p:sldId id="258" r:id="rId5"/>
    <p:sldId id="334" r:id="rId6"/>
    <p:sldId id="335" r:id="rId7"/>
    <p:sldId id="336" r:id="rId8"/>
    <p:sldId id="337" r:id="rId9"/>
    <p:sldId id="338" r:id="rId10"/>
    <p:sldId id="339" r:id="rId11"/>
    <p:sldId id="340" r:id="rId12"/>
    <p:sldId id="341" r:id="rId13"/>
    <p:sldId id="342" r:id="rId14"/>
    <p:sldId id="343" r:id="rId15"/>
    <p:sldId id="344" r:id="rId16"/>
    <p:sldId id="345" r:id="rId17"/>
    <p:sldId id="347" r:id="rId18"/>
    <p:sldId id="346" r:id="rId19"/>
    <p:sldId id="348" r:id="rId20"/>
    <p:sldId id="349" r:id="rId21"/>
    <p:sldId id="350" r:id="rId22"/>
    <p:sldId id="351" r:id="rId23"/>
    <p:sldId id="352" r:id="rId24"/>
    <p:sldId id="353" r:id="rId25"/>
    <p:sldId id="354" r:id="rId26"/>
    <p:sldId id="355" r:id="rId27"/>
    <p:sldId id="356" r:id="rId28"/>
    <p:sldId id="357" r:id="rId29"/>
    <p:sldId id="358" r:id="rId30"/>
    <p:sldId id="359" r:id="rId31"/>
    <p:sldId id="360" r:id="rId32"/>
    <p:sldId id="361" r:id="rId33"/>
    <p:sldId id="362" r:id="rId34"/>
    <p:sldId id="363" r:id="rId35"/>
    <p:sldId id="330" r:id="rId3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47">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3" roundtripDataSignature="AMtx7mjFErC6TEyD4ctptC0SGETL2l/YZ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348F59-2477-4088-A78A-C6DD08710344}" v="65" dt="2023-08-16T12:40:33.3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94660"/>
  </p:normalViewPr>
  <p:slideViewPr>
    <p:cSldViewPr snapToGrid="0">
      <p:cViewPr varScale="1">
        <p:scale>
          <a:sx n="151" d="100"/>
          <a:sy n="151" d="100"/>
        </p:scale>
        <p:origin x="474" y="108"/>
      </p:cViewPr>
      <p:guideLst>
        <p:guide orient="horz" pos="184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84" Type="http://schemas.openxmlformats.org/officeDocument/2006/relationships/presProps" Target="presProps.xml"/><Relationship Id="rId89"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83" Type="http://customschemas.google.com/relationships/presentationmetadata" Target="metadata"/><Relationship Id="rId88"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8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86"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rota Podleś" userId="2d2d3ececb53b10f" providerId="LiveId" clId="{3DCD2CC7-440A-4752-BF55-330973C546AE}"/>
    <pc:docChg chg="undo custSel addSld delSld modSld">
      <pc:chgData name="Dorota Podleś" userId="2d2d3ececb53b10f" providerId="LiveId" clId="{3DCD2CC7-440A-4752-BF55-330973C546AE}" dt="2023-06-29T03:17:13.763" v="1385" actId="207"/>
      <pc:docMkLst>
        <pc:docMk/>
      </pc:docMkLst>
      <pc:sldChg chg="modSp mod">
        <pc:chgData name="Dorota Podleś" userId="2d2d3ececb53b10f" providerId="LiveId" clId="{3DCD2CC7-440A-4752-BF55-330973C546AE}" dt="2023-06-29T01:45:50.371" v="109" actId="20577"/>
        <pc:sldMkLst>
          <pc:docMk/>
          <pc:sldMk cId="0" sldId="256"/>
        </pc:sldMkLst>
        <pc:spChg chg="mod">
          <ac:chgData name="Dorota Podleś" userId="2d2d3ececb53b10f" providerId="LiveId" clId="{3DCD2CC7-440A-4752-BF55-330973C546AE}" dt="2023-06-29T01:45:50.371" v="109" actId="20577"/>
          <ac:spMkLst>
            <pc:docMk/>
            <pc:sldMk cId="0" sldId="256"/>
            <ac:spMk id="107" creationId="{00000000-0000-0000-0000-000000000000}"/>
          </ac:spMkLst>
        </pc:spChg>
      </pc:sldChg>
      <pc:sldChg chg="modSp del mod">
        <pc:chgData name="Dorota Podleś" userId="2d2d3ececb53b10f" providerId="LiveId" clId="{3DCD2CC7-440A-4752-BF55-330973C546AE}" dt="2023-06-29T01:33:38.581" v="7" actId="47"/>
        <pc:sldMkLst>
          <pc:docMk/>
          <pc:sldMk cId="0" sldId="257"/>
        </pc:sldMkLst>
        <pc:spChg chg="mod">
          <ac:chgData name="Dorota Podleś" userId="2d2d3ececb53b10f" providerId="LiveId" clId="{3DCD2CC7-440A-4752-BF55-330973C546AE}" dt="2023-06-29T01:33:04.851" v="0" actId="6549"/>
          <ac:spMkLst>
            <pc:docMk/>
            <pc:sldMk cId="0" sldId="257"/>
            <ac:spMk id="135" creationId="{00000000-0000-0000-0000-000000000000}"/>
          </ac:spMkLst>
        </pc:spChg>
      </pc:sldChg>
      <pc:sldChg chg="delSp modSp mod">
        <pc:chgData name="Dorota Podleś" userId="2d2d3ececb53b10f" providerId="LiveId" clId="{3DCD2CC7-440A-4752-BF55-330973C546AE}" dt="2023-06-29T01:54:03.391" v="254" actId="2710"/>
        <pc:sldMkLst>
          <pc:docMk/>
          <pc:sldMk cId="0" sldId="258"/>
        </pc:sldMkLst>
        <pc:spChg chg="mod">
          <ac:chgData name="Dorota Podleś" userId="2d2d3ececb53b10f" providerId="LiveId" clId="{3DCD2CC7-440A-4752-BF55-330973C546AE}" dt="2023-06-29T01:33:24.731" v="4" actId="1076"/>
          <ac:spMkLst>
            <pc:docMk/>
            <pc:sldMk cId="0" sldId="258"/>
            <ac:spMk id="146" creationId="{00000000-0000-0000-0000-000000000000}"/>
          </ac:spMkLst>
        </pc:spChg>
        <pc:spChg chg="mod">
          <ac:chgData name="Dorota Podleś" userId="2d2d3ececb53b10f" providerId="LiveId" clId="{3DCD2CC7-440A-4752-BF55-330973C546AE}" dt="2023-06-29T01:54:03.391" v="254" actId="2710"/>
          <ac:spMkLst>
            <pc:docMk/>
            <pc:sldMk cId="0" sldId="258"/>
            <ac:spMk id="147" creationId="{00000000-0000-0000-0000-000000000000}"/>
          </ac:spMkLst>
        </pc:spChg>
        <pc:spChg chg="mod topLvl">
          <ac:chgData name="Dorota Podleś" userId="2d2d3ececb53b10f" providerId="LiveId" clId="{3DCD2CC7-440A-4752-BF55-330973C546AE}" dt="2023-06-29T01:47:51.674" v="170" actId="20577"/>
          <ac:spMkLst>
            <pc:docMk/>
            <pc:sldMk cId="0" sldId="258"/>
            <ac:spMk id="153" creationId="{00000000-0000-0000-0000-000000000000}"/>
          </ac:spMkLst>
        </pc:spChg>
        <pc:spChg chg="del topLvl">
          <ac:chgData name="Dorota Podleś" userId="2d2d3ececb53b10f" providerId="LiveId" clId="{3DCD2CC7-440A-4752-BF55-330973C546AE}" dt="2023-06-29T01:33:18.763" v="3" actId="478"/>
          <ac:spMkLst>
            <pc:docMk/>
            <pc:sldMk cId="0" sldId="258"/>
            <ac:spMk id="154" creationId="{00000000-0000-0000-0000-000000000000}"/>
          </ac:spMkLst>
        </pc:spChg>
        <pc:grpChg chg="del">
          <ac:chgData name="Dorota Podleś" userId="2d2d3ececb53b10f" providerId="LiveId" clId="{3DCD2CC7-440A-4752-BF55-330973C546AE}" dt="2023-06-29T01:33:18.763" v="3" actId="478"/>
          <ac:grpSpMkLst>
            <pc:docMk/>
            <pc:sldMk cId="0" sldId="258"/>
            <ac:grpSpMk id="152" creationId="{00000000-0000-0000-0000-000000000000}"/>
          </ac:grpSpMkLst>
        </pc:grpChg>
        <pc:grpChg chg="del">
          <ac:chgData name="Dorota Podleś" userId="2d2d3ececb53b10f" providerId="LiveId" clId="{3DCD2CC7-440A-4752-BF55-330973C546AE}" dt="2023-06-29T01:33:32.996" v="6" actId="478"/>
          <ac:grpSpMkLst>
            <pc:docMk/>
            <pc:sldMk cId="0" sldId="258"/>
            <ac:grpSpMk id="156" creationId="{00000000-0000-0000-0000-000000000000}"/>
          </ac:grpSpMkLst>
        </pc:grpChg>
      </pc:sldChg>
      <pc:sldChg chg="del">
        <pc:chgData name="Dorota Podleś" userId="2d2d3ececb53b10f" providerId="LiveId" clId="{3DCD2CC7-440A-4752-BF55-330973C546AE}" dt="2023-06-29T01:33:41.350" v="8" actId="47"/>
        <pc:sldMkLst>
          <pc:docMk/>
          <pc:sldMk cId="0" sldId="259"/>
        </pc:sldMkLst>
      </pc:sldChg>
      <pc:sldChg chg="del">
        <pc:chgData name="Dorota Podleś" userId="2d2d3ececb53b10f" providerId="LiveId" clId="{3DCD2CC7-440A-4752-BF55-330973C546AE}" dt="2023-06-29T01:33:41.903" v="9" actId="47"/>
        <pc:sldMkLst>
          <pc:docMk/>
          <pc:sldMk cId="0" sldId="260"/>
        </pc:sldMkLst>
      </pc:sldChg>
      <pc:sldChg chg="del">
        <pc:chgData name="Dorota Podleś" userId="2d2d3ececb53b10f" providerId="LiveId" clId="{3DCD2CC7-440A-4752-BF55-330973C546AE}" dt="2023-06-29T01:33:42.431" v="10" actId="47"/>
        <pc:sldMkLst>
          <pc:docMk/>
          <pc:sldMk cId="0" sldId="261"/>
        </pc:sldMkLst>
      </pc:sldChg>
      <pc:sldChg chg="del">
        <pc:chgData name="Dorota Podleś" userId="2d2d3ececb53b10f" providerId="LiveId" clId="{3DCD2CC7-440A-4752-BF55-330973C546AE}" dt="2023-06-29T01:33:43.857" v="11" actId="47"/>
        <pc:sldMkLst>
          <pc:docMk/>
          <pc:sldMk cId="0" sldId="262"/>
        </pc:sldMkLst>
      </pc:sldChg>
      <pc:sldChg chg="del">
        <pc:chgData name="Dorota Podleś" userId="2d2d3ececb53b10f" providerId="LiveId" clId="{3DCD2CC7-440A-4752-BF55-330973C546AE}" dt="2023-06-29T01:33:44.135" v="12" actId="47"/>
        <pc:sldMkLst>
          <pc:docMk/>
          <pc:sldMk cId="0" sldId="263"/>
        </pc:sldMkLst>
      </pc:sldChg>
      <pc:sldChg chg="del">
        <pc:chgData name="Dorota Podleś" userId="2d2d3ececb53b10f" providerId="LiveId" clId="{3DCD2CC7-440A-4752-BF55-330973C546AE}" dt="2023-06-29T01:33:44.324" v="13" actId="47"/>
        <pc:sldMkLst>
          <pc:docMk/>
          <pc:sldMk cId="0" sldId="264"/>
        </pc:sldMkLst>
      </pc:sldChg>
      <pc:sldChg chg="del">
        <pc:chgData name="Dorota Podleś" userId="2d2d3ececb53b10f" providerId="LiveId" clId="{3DCD2CC7-440A-4752-BF55-330973C546AE}" dt="2023-06-29T01:33:44.546" v="14" actId="47"/>
        <pc:sldMkLst>
          <pc:docMk/>
          <pc:sldMk cId="0" sldId="265"/>
        </pc:sldMkLst>
      </pc:sldChg>
      <pc:sldChg chg="del">
        <pc:chgData name="Dorota Podleś" userId="2d2d3ececb53b10f" providerId="LiveId" clId="{3DCD2CC7-440A-4752-BF55-330973C546AE}" dt="2023-06-29T01:33:44.796" v="15" actId="47"/>
        <pc:sldMkLst>
          <pc:docMk/>
          <pc:sldMk cId="0" sldId="266"/>
        </pc:sldMkLst>
      </pc:sldChg>
      <pc:sldChg chg="del">
        <pc:chgData name="Dorota Podleś" userId="2d2d3ececb53b10f" providerId="LiveId" clId="{3DCD2CC7-440A-4752-BF55-330973C546AE}" dt="2023-06-29T01:33:45.364" v="16" actId="47"/>
        <pc:sldMkLst>
          <pc:docMk/>
          <pc:sldMk cId="0" sldId="267"/>
        </pc:sldMkLst>
      </pc:sldChg>
      <pc:sldChg chg="del">
        <pc:chgData name="Dorota Podleś" userId="2d2d3ececb53b10f" providerId="LiveId" clId="{3DCD2CC7-440A-4752-BF55-330973C546AE}" dt="2023-06-29T01:33:45.556" v="17" actId="47"/>
        <pc:sldMkLst>
          <pc:docMk/>
          <pc:sldMk cId="0" sldId="268"/>
        </pc:sldMkLst>
      </pc:sldChg>
      <pc:sldChg chg="del">
        <pc:chgData name="Dorota Podleś" userId="2d2d3ececb53b10f" providerId="LiveId" clId="{3DCD2CC7-440A-4752-BF55-330973C546AE}" dt="2023-06-29T01:33:45.761" v="18" actId="47"/>
        <pc:sldMkLst>
          <pc:docMk/>
          <pc:sldMk cId="0" sldId="269"/>
        </pc:sldMkLst>
      </pc:sldChg>
      <pc:sldChg chg="del">
        <pc:chgData name="Dorota Podleś" userId="2d2d3ececb53b10f" providerId="LiveId" clId="{3DCD2CC7-440A-4752-BF55-330973C546AE}" dt="2023-06-29T01:33:45.935" v="19" actId="47"/>
        <pc:sldMkLst>
          <pc:docMk/>
          <pc:sldMk cId="0" sldId="270"/>
        </pc:sldMkLst>
      </pc:sldChg>
      <pc:sldChg chg="del">
        <pc:chgData name="Dorota Podleś" userId="2d2d3ececb53b10f" providerId="LiveId" clId="{3DCD2CC7-440A-4752-BF55-330973C546AE}" dt="2023-06-29T01:33:46.111" v="20" actId="47"/>
        <pc:sldMkLst>
          <pc:docMk/>
          <pc:sldMk cId="0" sldId="271"/>
        </pc:sldMkLst>
      </pc:sldChg>
      <pc:sldChg chg="del">
        <pc:chgData name="Dorota Podleś" userId="2d2d3ececb53b10f" providerId="LiveId" clId="{3DCD2CC7-440A-4752-BF55-330973C546AE}" dt="2023-06-29T01:33:46.299" v="21" actId="47"/>
        <pc:sldMkLst>
          <pc:docMk/>
          <pc:sldMk cId="0" sldId="272"/>
        </pc:sldMkLst>
      </pc:sldChg>
      <pc:sldChg chg="del">
        <pc:chgData name="Dorota Podleś" userId="2d2d3ececb53b10f" providerId="LiveId" clId="{3DCD2CC7-440A-4752-BF55-330973C546AE}" dt="2023-06-29T01:33:46.488" v="22" actId="47"/>
        <pc:sldMkLst>
          <pc:docMk/>
          <pc:sldMk cId="0" sldId="273"/>
        </pc:sldMkLst>
      </pc:sldChg>
      <pc:sldChg chg="del">
        <pc:chgData name="Dorota Podleś" userId="2d2d3ececb53b10f" providerId="LiveId" clId="{3DCD2CC7-440A-4752-BF55-330973C546AE}" dt="2023-06-29T01:33:46.678" v="23" actId="47"/>
        <pc:sldMkLst>
          <pc:docMk/>
          <pc:sldMk cId="0" sldId="274"/>
        </pc:sldMkLst>
      </pc:sldChg>
      <pc:sldChg chg="del">
        <pc:chgData name="Dorota Podleś" userId="2d2d3ececb53b10f" providerId="LiveId" clId="{3DCD2CC7-440A-4752-BF55-330973C546AE}" dt="2023-06-29T01:33:46.867" v="24" actId="47"/>
        <pc:sldMkLst>
          <pc:docMk/>
          <pc:sldMk cId="0" sldId="275"/>
        </pc:sldMkLst>
      </pc:sldChg>
      <pc:sldChg chg="del">
        <pc:chgData name="Dorota Podleś" userId="2d2d3ececb53b10f" providerId="LiveId" clId="{3DCD2CC7-440A-4752-BF55-330973C546AE}" dt="2023-06-29T01:33:47.075" v="25" actId="47"/>
        <pc:sldMkLst>
          <pc:docMk/>
          <pc:sldMk cId="0" sldId="276"/>
        </pc:sldMkLst>
      </pc:sldChg>
      <pc:sldChg chg="del">
        <pc:chgData name="Dorota Podleś" userId="2d2d3ececb53b10f" providerId="LiveId" clId="{3DCD2CC7-440A-4752-BF55-330973C546AE}" dt="2023-06-29T01:33:47.278" v="26" actId="47"/>
        <pc:sldMkLst>
          <pc:docMk/>
          <pc:sldMk cId="0" sldId="277"/>
        </pc:sldMkLst>
      </pc:sldChg>
      <pc:sldChg chg="del">
        <pc:chgData name="Dorota Podleś" userId="2d2d3ececb53b10f" providerId="LiveId" clId="{3DCD2CC7-440A-4752-BF55-330973C546AE}" dt="2023-06-29T01:33:47.454" v="27" actId="47"/>
        <pc:sldMkLst>
          <pc:docMk/>
          <pc:sldMk cId="0" sldId="278"/>
        </pc:sldMkLst>
      </pc:sldChg>
      <pc:sldChg chg="del">
        <pc:chgData name="Dorota Podleś" userId="2d2d3ececb53b10f" providerId="LiveId" clId="{3DCD2CC7-440A-4752-BF55-330973C546AE}" dt="2023-06-29T01:33:47.638" v="28" actId="47"/>
        <pc:sldMkLst>
          <pc:docMk/>
          <pc:sldMk cId="0" sldId="279"/>
        </pc:sldMkLst>
      </pc:sldChg>
      <pc:sldChg chg="del">
        <pc:chgData name="Dorota Podleś" userId="2d2d3ececb53b10f" providerId="LiveId" clId="{3DCD2CC7-440A-4752-BF55-330973C546AE}" dt="2023-06-29T01:33:47.824" v="29" actId="47"/>
        <pc:sldMkLst>
          <pc:docMk/>
          <pc:sldMk cId="0" sldId="280"/>
        </pc:sldMkLst>
      </pc:sldChg>
      <pc:sldChg chg="del">
        <pc:chgData name="Dorota Podleś" userId="2d2d3ececb53b10f" providerId="LiveId" clId="{3DCD2CC7-440A-4752-BF55-330973C546AE}" dt="2023-06-29T01:33:48.008" v="30" actId="47"/>
        <pc:sldMkLst>
          <pc:docMk/>
          <pc:sldMk cId="0" sldId="281"/>
        </pc:sldMkLst>
      </pc:sldChg>
      <pc:sldChg chg="del">
        <pc:chgData name="Dorota Podleś" userId="2d2d3ececb53b10f" providerId="LiveId" clId="{3DCD2CC7-440A-4752-BF55-330973C546AE}" dt="2023-06-29T01:33:48.186" v="31" actId="47"/>
        <pc:sldMkLst>
          <pc:docMk/>
          <pc:sldMk cId="0" sldId="282"/>
        </pc:sldMkLst>
      </pc:sldChg>
      <pc:sldChg chg="del">
        <pc:chgData name="Dorota Podleś" userId="2d2d3ececb53b10f" providerId="LiveId" clId="{3DCD2CC7-440A-4752-BF55-330973C546AE}" dt="2023-06-29T01:33:48.388" v="32" actId="47"/>
        <pc:sldMkLst>
          <pc:docMk/>
          <pc:sldMk cId="0" sldId="283"/>
        </pc:sldMkLst>
      </pc:sldChg>
      <pc:sldChg chg="del">
        <pc:chgData name="Dorota Podleś" userId="2d2d3ececb53b10f" providerId="LiveId" clId="{3DCD2CC7-440A-4752-BF55-330973C546AE}" dt="2023-06-29T01:33:48.561" v="33" actId="47"/>
        <pc:sldMkLst>
          <pc:docMk/>
          <pc:sldMk cId="0" sldId="284"/>
        </pc:sldMkLst>
      </pc:sldChg>
      <pc:sldChg chg="del">
        <pc:chgData name="Dorota Podleś" userId="2d2d3ececb53b10f" providerId="LiveId" clId="{3DCD2CC7-440A-4752-BF55-330973C546AE}" dt="2023-06-29T01:33:48.741" v="34" actId="47"/>
        <pc:sldMkLst>
          <pc:docMk/>
          <pc:sldMk cId="0" sldId="285"/>
        </pc:sldMkLst>
      </pc:sldChg>
      <pc:sldChg chg="del">
        <pc:chgData name="Dorota Podleś" userId="2d2d3ececb53b10f" providerId="LiveId" clId="{3DCD2CC7-440A-4752-BF55-330973C546AE}" dt="2023-06-29T01:33:48.929" v="35" actId="47"/>
        <pc:sldMkLst>
          <pc:docMk/>
          <pc:sldMk cId="0" sldId="286"/>
        </pc:sldMkLst>
      </pc:sldChg>
      <pc:sldChg chg="del">
        <pc:chgData name="Dorota Podleś" userId="2d2d3ececb53b10f" providerId="LiveId" clId="{3DCD2CC7-440A-4752-BF55-330973C546AE}" dt="2023-06-29T01:33:49.132" v="36" actId="47"/>
        <pc:sldMkLst>
          <pc:docMk/>
          <pc:sldMk cId="0" sldId="287"/>
        </pc:sldMkLst>
      </pc:sldChg>
      <pc:sldChg chg="del">
        <pc:chgData name="Dorota Podleś" userId="2d2d3ececb53b10f" providerId="LiveId" clId="{3DCD2CC7-440A-4752-BF55-330973C546AE}" dt="2023-06-29T01:33:49.338" v="37" actId="47"/>
        <pc:sldMkLst>
          <pc:docMk/>
          <pc:sldMk cId="0" sldId="288"/>
        </pc:sldMkLst>
      </pc:sldChg>
      <pc:sldChg chg="del">
        <pc:chgData name="Dorota Podleś" userId="2d2d3ececb53b10f" providerId="LiveId" clId="{3DCD2CC7-440A-4752-BF55-330973C546AE}" dt="2023-06-29T01:33:49.513" v="38" actId="47"/>
        <pc:sldMkLst>
          <pc:docMk/>
          <pc:sldMk cId="0" sldId="289"/>
        </pc:sldMkLst>
      </pc:sldChg>
      <pc:sldChg chg="del">
        <pc:chgData name="Dorota Podleś" userId="2d2d3ececb53b10f" providerId="LiveId" clId="{3DCD2CC7-440A-4752-BF55-330973C546AE}" dt="2023-06-29T01:33:49.724" v="39" actId="47"/>
        <pc:sldMkLst>
          <pc:docMk/>
          <pc:sldMk cId="0" sldId="290"/>
        </pc:sldMkLst>
      </pc:sldChg>
      <pc:sldChg chg="del">
        <pc:chgData name="Dorota Podleś" userId="2d2d3ececb53b10f" providerId="LiveId" clId="{3DCD2CC7-440A-4752-BF55-330973C546AE}" dt="2023-06-29T01:33:49.908" v="40" actId="47"/>
        <pc:sldMkLst>
          <pc:docMk/>
          <pc:sldMk cId="0" sldId="291"/>
        </pc:sldMkLst>
      </pc:sldChg>
      <pc:sldChg chg="del">
        <pc:chgData name="Dorota Podleś" userId="2d2d3ececb53b10f" providerId="LiveId" clId="{3DCD2CC7-440A-4752-BF55-330973C546AE}" dt="2023-06-29T01:33:50.103" v="41" actId="47"/>
        <pc:sldMkLst>
          <pc:docMk/>
          <pc:sldMk cId="0" sldId="292"/>
        </pc:sldMkLst>
      </pc:sldChg>
      <pc:sldChg chg="del">
        <pc:chgData name="Dorota Podleś" userId="2d2d3ececb53b10f" providerId="LiveId" clId="{3DCD2CC7-440A-4752-BF55-330973C546AE}" dt="2023-06-29T01:33:50.307" v="42" actId="47"/>
        <pc:sldMkLst>
          <pc:docMk/>
          <pc:sldMk cId="0" sldId="293"/>
        </pc:sldMkLst>
      </pc:sldChg>
      <pc:sldChg chg="del">
        <pc:chgData name="Dorota Podleś" userId="2d2d3ececb53b10f" providerId="LiveId" clId="{3DCD2CC7-440A-4752-BF55-330973C546AE}" dt="2023-06-29T01:33:50.508" v="43" actId="47"/>
        <pc:sldMkLst>
          <pc:docMk/>
          <pc:sldMk cId="0" sldId="294"/>
        </pc:sldMkLst>
      </pc:sldChg>
      <pc:sldChg chg="del">
        <pc:chgData name="Dorota Podleś" userId="2d2d3ececb53b10f" providerId="LiveId" clId="{3DCD2CC7-440A-4752-BF55-330973C546AE}" dt="2023-06-29T01:33:50.730" v="44" actId="47"/>
        <pc:sldMkLst>
          <pc:docMk/>
          <pc:sldMk cId="0" sldId="295"/>
        </pc:sldMkLst>
      </pc:sldChg>
      <pc:sldChg chg="del">
        <pc:chgData name="Dorota Podleś" userId="2d2d3ececb53b10f" providerId="LiveId" clId="{3DCD2CC7-440A-4752-BF55-330973C546AE}" dt="2023-06-29T01:33:50.904" v="45" actId="47"/>
        <pc:sldMkLst>
          <pc:docMk/>
          <pc:sldMk cId="0" sldId="296"/>
        </pc:sldMkLst>
      </pc:sldChg>
      <pc:sldChg chg="del">
        <pc:chgData name="Dorota Podleś" userId="2d2d3ececb53b10f" providerId="LiveId" clId="{3DCD2CC7-440A-4752-BF55-330973C546AE}" dt="2023-06-29T01:33:51.095" v="46" actId="47"/>
        <pc:sldMkLst>
          <pc:docMk/>
          <pc:sldMk cId="0" sldId="297"/>
        </pc:sldMkLst>
      </pc:sldChg>
      <pc:sldChg chg="del">
        <pc:chgData name="Dorota Podleś" userId="2d2d3ececb53b10f" providerId="LiveId" clId="{3DCD2CC7-440A-4752-BF55-330973C546AE}" dt="2023-06-29T01:33:51.304" v="47" actId="47"/>
        <pc:sldMkLst>
          <pc:docMk/>
          <pc:sldMk cId="0" sldId="298"/>
        </pc:sldMkLst>
      </pc:sldChg>
      <pc:sldChg chg="del">
        <pc:chgData name="Dorota Podleś" userId="2d2d3ececb53b10f" providerId="LiveId" clId="{3DCD2CC7-440A-4752-BF55-330973C546AE}" dt="2023-06-29T01:33:51.458" v="48" actId="47"/>
        <pc:sldMkLst>
          <pc:docMk/>
          <pc:sldMk cId="0" sldId="299"/>
        </pc:sldMkLst>
      </pc:sldChg>
      <pc:sldChg chg="del">
        <pc:chgData name="Dorota Podleś" userId="2d2d3ececb53b10f" providerId="LiveId" clId="{3DCD2CC7-440A-4752-BF55-330973C546AE}" dt="2023-06-29T01:33:51.662" v="49" actId="47"/>
        <pc:sldMkLst>
          <pc:docMk/>
          <pc:sldMk cId="0" sldId="300"/>
        </pc:sldMkLst>
      </pc:sldChg>
      <pc:sldChg chg="del">
        <pc:chgData name="Dorota Podleś" userId="2d2d3ececb53b10f" providerId="LiveId" clId="{3DCD2CC7-440A-4752-BF55-330973C546AE}" dt="2023-06-29T01:33:51.852" v="50" actId="47"/>
        <pc:sldMkLst>
          <pc:docMk/>
          <pc:sldMk cId="0" sldId="301"/>
        </pc:sldMkLst>
      </pc:sldChg>
      <pc:sldChg chg="del">
        <pc:chgData name="Dorota Podleś" userId="2d2d3ececb53b10f" providerId="LiveId" clId="{3DCD2CC7-440A-4752-BF55-330973C546AE}" dt="2023-06-29T01:33:52.041" v="51" actId="47"/>
        <pc:sldMkLst>
          <pc:docMk/>
          <pc:sldMk cId="0" sldId="302"/>
        </pc:sldMkLst>
      </pc:sldChg>
      <pc:sldChg chg="del">
        <pc:chgData name="Dorota Podleś" userId="2d2d3ececb53b10f" providerId="LiveId" clId="{3DCD2CC7-440A-4752-BF55-330973C546AE}" dt="2023-06-29T01:33:52.253" v="52" actId="47"/>
        <pc:sldMkLst>
          <pc:docMk/>
          <pc:sldMk cId="0" sldId="303"/>
        </pc:sldMkLst>
      </pc:sldChg>
      <pc:sldChg chg="del">
        <pc:chgData name="Dorota Podleś" userId="2d2d3ececb53b10f" providerId="LiveId" clId="{3DCD2CC7-440A-4752-BF55-330973C546AE}" dt="2023-06-29T01:33:52.435" v="53" actId="47"/>
        <pc:sldMkLst>
          <pc:docMk/>
          <pc:sldMk cId="0" sldId="304"/>
        </pc:sldMkLst>
      </pc:sldChg>
      <pc:sldChg chg="del">
        <pc:chgData name="Dorota Podleś" userId="2d2d3ececb53b10f" providerId="LiveId" clId="{3DCD2CC7-440A-4752-BF55-330973C546AE}" dt="2023-06-29T01:33:52.655" v="54" actId="47"/>
        <pc:sldMkLst>
          <pc:docMk/>
          <pc:sldMk cId="0" sldId="305"/>
        </pc:sldMkLst>
      </pc:sldChg>
      <pc:sldChg chg="del">
        <pc:chgData name="Dorota Podleś" userId="2d2d3ececb53b10f" providerId="LiveId" clId="{3DCD2CC7-440A-4752-BF55-330973C546AE}" dt="2023-06-29T01:33:52.854" v="55" actId="47"/>
        <pc:sldMkLst>
          <pc:docMk/>
          <pc:sldMk cId="0" sldId="306"/>
        </pc:sldMkLst>
      </pc:sldChg>
      <pc:sldChg chg="del">
        <pc:chgData name="Dorota Podleś" userId="2d2d3ececb53b10f" providerId="LiveId" clId="{3DCD2CC7-440A-4752-BF55-330973C546AE}" dt="2023-06-29T01:33:53.053" v="56" actId="47"/>
        <pc:sldMkLst>
          <pc:docMk/>
          <pc:sldMk cId="0" sldId="307"/>
        </pc:sldMkLst>
      </pc:sldChg>
      <pc:sldChg chg="del">
        <pc:chgData name="Dorota Podleś" userId="2d2d3ececb53b10f" providerId="LiveId" clId="{3DCD2CC7-440A-4752-BF55-330973C546AE}" dt="2023-06-29T01:33:53.249" v="57" actId="47"/>
        <pc:sldMkLst>
          <pc:docMk/>
          <pc:sldMk cId="0" sldId="308"/>
        </pc:sldMkLst>
      </pc:sldChg>
      <pc:sldChg chg="del">
        <pc:chgData name="Dorota Podleś" userId="2d2d3ececb53b10f" providerId="LiveId" clId="{3DCD2CC7-440A-4752-BF55-330973C546AE}" dt="2023-06-29T01:33:53.436" v="58" actId="47"/>
        <pc:sldMkLst>
          <pc:docMk/>
          <pc:sldMk cId="0" sldId="309"/>
        </pc:sldMkLst>
      </pc:sldChg>
      <pc:sldChg chg="del">
        <pc:chgData name="Dorota Podleś" userId="2d2d3ececb53b10f" providerId="LiveId" clId="{3DCD2CC7-440A-4752-BF55-330973C546AE}" dt="2023-06-29T01:33:53.645" v="59" actId="47"/>
        <pc:sldMkLst>
          <pc:docMk/>
          <pc:sldMk cId="0" sldId="310"/>
        </pc:sldMkLst>
      </pc:sldChg>
      <pc:sldChg chg="del">
        <pc:chgData name="Dorota Podleś" userId="2d2d3ececb53b10f" providerId="LiveId" clId="{3DCD2CC7-440A-4752-BF55-330973C546AE}" dt="2023-06-29T01:33:53.847" v="60" actId="47"/>
        <pc:sldMkLst>
          <pc:docMk/>
          <pc:sldMk cId="0" sldId="311"/>
        </pc:sldMkLst>
      </pc:sldChg>
      <pc:sldChg chg="del">
        <pc:chgData name="Dorota Podleś" userId="2d2d3ececb53b10f" providerId="LiveId" clId="{3DCD2CC7-440A-4752-BF55-330973C546AE}" dt="2023-06-29T01:33:54.042" v="61" actId="47"/>
        <pc:sldMkLst>
          <pc:docMk/>
          <pc:sldMk cId="0" sldId="312"/>
        </pc:sldMkLst>
      </pc:sldChg>
      <pc:sldChg chg="del">
        <pc:chgData name="Dorota Podleś" userId="2d2d3ececb53b10f" providerId="LiveId" clId="{3DCD2CC7-440A-4752-BF55-330973C546AE}" dt="2023-06-29T01:33:54.250" v="62" actId="47"/>
        <pc:sldMkLst>
          <pc:docMk/>
          <pc:sldMk cId="0" sldId="313"/>
        </pc:sldMkLst>
      </pc:sldChg>
      <pc:sldChg chg="del">
        <pc:chgData name="Dorota Podleś" userId="2d2d3ececb53b10f" providerId="LiveId" clId="{3DCD2CC7-440A-4752-BF55-330973C546AE}" dt="2023-06-29T01:33:54.443" v="63" actId="47"/>
        <pc:sldMkLst>
          <pc:docMk/>
          <pc:sldMk cId="0" sldId="314"/>
        </pc:sldMkLst>
      </pc:sldChg>
      <pc:sldChg chg="del">
        <pc:chgData name="Dorota Podleś" userId="2d2d3ececb53b10f" providerId="LiveId" clId="{3DCD2CC7-440A-4752-BF55-330973C546AE}" dt="2023-06-29T01:33:54.656" v="64" actId="47"/>
        <pc:sldMkLst>
          <pc:docMk/>
          <pc:sldMk cId="0" sldId="315"/>
        </pc:sldMkLst>
      </pc:sldChg>
      <pc:sldChg chg="del">
        <pc:chgData name="Dorota Podleś" userId="2d2d3ececb53b10f" providerId="LiveId" clId="{3DCD2CC7-440A-4752-BF55-330973C546AE}" dt="2023-06-29T01:33:54.846" v="65" actId="47"/>
        <pc:sldMkLst>
          <pc:docMk/>
          <pc:sldMk cId="0" sldId="316"/>
        </pc:sldMkLst>
      </pc:sldChg>
      <pc:sldChg chg="del">
        <pc:chgData name="Dorota Podleś" userId="2d2d3ececb53b10f" providerId="LiveId" clId="{3DCD2CC7-440A-4752-BF55-330973C546AE}" dt="2023-06-29T01:33:55.052" v="66" actId="47"/>
        <pc:sldMkLst>
          <pc:docMk/>
          <pc:sldMk cId="0" sldId="317"/>
        </pc:sldMkLst>
      </pc:sldChg>
      <pc:sldChg chg="del">
        <pc:chgData name="Dorota Podleś" userId="2d2d3ececb53b10f" providerId="LiveId" clId="{3DCD2CC7-440A-4752-BF55-330973C546AE}" dt="2023-06-29T01:33:55.258" v="67" actId="47"/>
        <pc:sldMkLst>
          <pc:docMk/>
          <pc:sldMk cId="0" sldId="318"/>
        </pc:sldMkLst>
      </pc:sldChg>
      <pc:sldChg chg="del">
        <pc:chgData name="Dorota Podleś" userId="2d2d3ececb53b10f" providerId="LiveId" clId="{3DCD2CC7-440A-4752-BF55-330973C546AE}" dt="2023-06-29T01:33:55.589" v="68" actId="47"/>
        <pc:sldMkLst>
          <pc:docMk/>
          <pc:sldMk cId="0" sldId="319"/>
        </pc:sldMkLst>
      </pc:sldChg>
      <pc:sldChg chg="del">
        <pc:chgData name="Dorota Podleś" userId="2d2d3ececb53b10f" providerId="LiveId" clId="{3DCD2CC7-440A-4752-BF55-330973C546AE}" dt="2023-06-29T01:33:55.813" v="69" actId="47"/>
        <pc:sldMkLst>
          <pc:docMk/>
          <pc:sldMk cId="0" sldId="320"/>
        </pc:sldMkLst>
      </pc:sldChg>
      <pc:sldChg chg="del">
        <pc:chgData name="Dorota Podleś" userId="2d2d3ececb53b10f" providerId="LiveId" clId="{3DCD2CC7-440A-4752-BF55-330973C546AE}" dt="2023-06-29T01:33:56.020" v="70" actId="47"/>
        <pc:sldMkLst>
          <pc:docMk/>
          <pc:sldMk cId="0" sldId="321"/>
        </pc:sldMkLst>
      </pc:sldChg>
      <pc:sldChg chg="del">
        <pc:chgData name="Dorota Podleś" userId="2d2d3ececb53b10f" providerId="LiveId" clId="{3DCD2CC7-440A-4752-BF55-330973C546AE}" dt="2023-06-29T01:33:56.229" v="71" actId="47"/>
        <pc:sldMkLst>
          <pc:docMk/>
          <pc:sldMk cId="0" sldId="322"/>
        </pc:sldMkLst>
      </pc:sldChg>
      <pc:sldChg chg="del">
        <pc:chgData name="Dorota Podleś" userId="2d2d3ececb53b10f" providerId="LiveId" clId="{3DCD2CC7-440A-4752-BF55-330973C546AE}" dt="2023-06-29T01:33:56.446" v="72" actId="47"/>
        <pc:sldMkLst>
          <pc:docMk/>
          <pc:sldMk cId="0" sldId="323"/>
        </pc:sldMkLst>
      </pc:sldChg>
      <pc:sldChg chg="del">
        <pc:chgData name="Dorota Podleś" userId="2d2d3ececb53b10f" providerId="LiveId" clId="{3DCD2CC7-440A-4752-BF55-330973C546AE}" dt="2023-06-29T01:33:56.681" v="73" actId="47"/>
        <pc:sldMkLst>
          <pc:docMk/>
          <pc:sldMk cId="0" sldId="324"/>
        </pc:sldMkLst>
      </pc:sldChg>
      <pc:sldChg chg="del">
        <pc:chgData name="Dorota Podleś" userId="2d2d3ececb53b10f" providerId="LiveId" clId="{3DCD2CC7-440A-4752-BF55-330973C546AE}" dt="2023-06-29T01:33:57.316" v="74" actId="47"/>
        <pc:sldMkLst>
          <pc:docMk/>
          <pc:sldMk cId="0" sldId="325"/>
        </pc:sldMkLst>
      </pc:sldChg>
      <pc:sldChg chg="del">
        <pc:chgData name="Dorota Podleś" userId="2d2d3ececb53b10f" providerId="LiveId" clId="{3DCD2CC7-440A-4752-BF55-330973C546AE}" dt="2023-06-29T01:33:57.712" v="75" actId="47"/>
        <pc:sldMkLst>
          <pc:docMk/>
          <pc:sldMk cId="0" sldId="326"/>
        </pc:sldMkLst>
      </pc:sldChg>
      <pc:sldChg chg="del">
        <pc:chgData name="Dorota Podleś" userId="2d2d3ececb53b10f" providerId="LiveId" clId="{3DCD2CC7-440A-4752-BF55-330973C546AE}" dt="2023-06-29T01:34:04.521" v="76" actId="47"/>
        <pc:sldMkLst>
          <pc:docMk/>
          <pc:sldMk cId="0" sldId="327"/>
        </pc:sldMkLst>
      </pc:sldChg>
      <pc:sldChg chg="del">
        <pc:chgData name="Dorota Podleś" userId="2d2d3ececb53b10f" providerId="LiveId" clId="{3DCD2CC7-440A-4752-BF55-330973C546AE}" dt="2023-06-29T01:34:05.404" v="77" actId="47"/>
        <pc:sldMkLst>
          <pc:docMk/>
          <pc:sldMk cId="0" sldId="328"/>
        </pc:sldMkLst>
      </pc:sldChg>
      <pc:sldChg chg="del">
        <pc:chgData name="Dorota Podleś" userId="2d2d3ececb53b10f" providerId="LiveId" clId="{3DCD2CC7-440A-4752-BF55-330973C546AE}" dt="2023-06-29T01:34:07.090" v="78" actId="47"/>
        <pc:sldMkLst>
          <pc:docMk/>
          <pc:sldMk cId="0" sldId="329"/>
        </pc:sldMkLst>
      </pc:sldChg>
      <pc:sldChg chg="add del">
        <pc:chgData name="Dorota Podleś" userId="2d2d3ececb53b10f" providerId="LiveId" clId="{3DCD2CC7-440A-4752-BF55-330973C546AE}" dt="2023-06-29T01:54:15.808" v="259" actId="47"/>
        <pc:sldMkLst>
          <pc:docMk/>
          <pc:sldMk cId="3422379937" sldId="331"/>
        </pc:sldMkLst>
      </pc:sldChg>
      <pc:sldChg chg="add del">
        <pc:chgData name="Dorota Podleś" userId="2d2d3ececb53b10f" providerId="LiveId" clId="{3DCD2CC7-440A-4752-BF55-330973C546AE}" dt="2023-06-29T02:02:48.091" v="375" actId="47"/>
        <pc:sldMkLst>
          <pc:docMk/>
          <pc:sldMk cId="3781204166" sldId="332"/>
        </pc:sldMkLst>
      </pc:sldChg>
      <pc:sldChg chg="new del">
        <pc:chgData name="Dorota Podleś" userId="2d2d3ececb53b10f" providerId="LiveId" clId="{3DCD2CC7-440A-4752-BF55-330973C546AE}" dt="2023-06-29T02:02:49.084" v="376" actId="47"/>
        <pc:sldMkLst>
          <pc:docMk/>
          <pc:sldMk cId="2343501591" sldId="333"/>
        </pc:sldMkLst>
      </pc:sldChg>
      <pc:sldChg chg="modSp add mod">
        <pc:chgData name="Dorota Podleś" userId="2d2d3ececb53b10f" providerId="LiveId" clId="{3DCD2CC7-440A-4752-BF55-330973C546AE}" dt="2023-06-29T01:56:08.804" v="292" actId="6549"/>
        <pc:sldMkLst>
          <pc:docMk/>
          <pc:sldMk cId="1420609960" sldId="334"/>
        </pc:sldMkLst>
        <pc:spChg chg="mod">
          <ac:chgData name="Dorota Podleś" userId="2d2d3ececb53b10f" providerId="LiveId" clId="{3DCD2CC7-440A-4752-BF55-330973C546AE}" dt="2023-06-29T01:56:08.804" v="292" actId="6549"/>
          <ac:spMkLst>
            <pc:docMk/>
            <pc:sldMk cId="1420609960" sldId="334"/>
            <ac:spMk id="147" creationId="{00000000-0000-0000-0000-000000000000}"/>
          </ac:spMkLst>
        </pc:spChg>
      </pc:sldChg>
      <pc:sldChg chg="modSp add del mod">
        <pc:chgData name="Dorota Podleś" userId="2d2d3ececb53b10f" providerId="LiveId" clId="{3DCD2CC7-440A-4752-BF55-330973C546AE}" dt="2023-06-29T01:47:57.969" v="171" actId="47"/>
        <pc:sldMkLst>
          <pc:docMk/>
          <pc:sldMk cId="2524931749" sldId="334"/>
        </pc:sldMkLst>
        <pc:spChg chg="mod">
          <ac:chgData name="Dorota Podleś" userId="2d2d3ececb53b10f" providerId="LiveId" clId="{3DCD2CC7-440A-4752-BF55-330973C546AE}" dt="2023-06-29T01:46:40.660" v="137"/>
          <ac:spMkLst>
            <pc:docMk/>
            <pc:sldMk cId="2524931749" sldId="334"/>
            <ac:spMk id="153" creationId="{00000000-0000-0000-0000-000000000000}"/>
          </ac:spMkLst>
        </pc:spChg>
      </pc:sldChg>
      <pc:sldChg chg="add del">
        <pc:chgData name="Dorota Podleś" userId="2d2d3ececb53b10f" providerId="LiveId" clId="{3DCD2CC7-440A-4752-BF55-330973C546AE}" dt="2023-06-29T01:54:13.813" v="255" actId="47"/>
        <pc:sldMkLst>
          <pc:docMk/>
          <pc:sldMk cId="600232417" sldId="335"/>
        </pc:sldMkLst>
      </pc:sldChg>
      <pc:sldChg chg="modSp add mod">
        <pc:chgData name="Dorota Podleś" userId="2d2d3ececb53b10f" providerId="LiveId" clId="{3DCD2CC7-440A-4752-BF55-330973C546AE}" dt="2023-06-29T01:58:19.959" v="333" actId="6549"/>
        <pc:sldMkLst>
          <pc:docMk/>
          <pc:sldMk cId="1170504615" sldId="335"/>
        </pc:sldMkLst>
        <pc:spChg chg="mod">
          <ac:chgData name="Dorota Podleś" userId="2d2d3ececb53b10f" providerId="LiveId" clId="{3DCD2CC7-440A-4752-BF55-330973C546AE}" dt="2023-06-29T01:58:19.959" v="333" actId="6549"/>
          <ac:spMkLst>
            <pc:docMk/>
            <pc:sldMk cId="1170504615" sldId="335"/>
            <ac:spMk id="147" creationId="{00000000-0000-0000-0000-000000000000}"/>
          </ac:spMkLst>
        </pc:spChg>
      </pc:sldChg>
      <pc:sldChg chg="add del">
        <pc:chgData name="Dorota Podleś" userId="2d2d3ececb53b10f" providerId="LiveId" clId="{3DCD2CC7-440A-4752-BF55-330973C546AE}" dt="2023-06-29T01:54:14.475" v="256" actId="47"/>
        <pc:sldMkLst>
          <pc:docMk/>
          <pc:sldMk cId="115943687" sldId="336"/>
        </pc:sldMkLst>
      </pc:sldChg>
      <pc:sldChg chg="modSp add mod">
        <pc:chgData name="Dorota Podleś" userId="2d2d3ececb53b10f" providerId="LiveId" clId="{3DCD2CC7-440A-4752-BF55-330973C546AE}" dt="2023-06-29T02:00:09.242" v="350" actId="255"/>
        <pc:sldMkLst>
          <pc:docMk/>
          <pc:sldMk cId="701523995" sldId="336"/>
        </pc:sldMkLst>
        <pc:spChg chg="mod">
          <ac:chgData name="Dorota Podleś" userId="2d2d3ececb53b10f" providerId="LiveId" clId="{3DCD2CC7-440A-4752-BF55-330973C546AE}" dt="2023-06-29T02:00:09.242" v="350" actId="255"/>
          <ac:spMkLst>
            <pc:docMk/>
            <pc:sldMk cId="701523995" sldId="336"/>
            <ac:spMk id="147" creationId="{00000000-0000-0000-0000-000000000000}"/>
          </ac:spMkLst>
        </pc:spChg>
      </pc:sldChg>
      <pc:sldChg chg="add del">
        <pc:chgData name="Dorota Podleś" userId="2d2d3ececb53b10f" providerId="LiveId" clId="{3DCD2CC7-440A-4752-BF55-330973C546AE}" dt="2023-06-29T01:54:14.984" v="257" actId="47"/>
        <pc:sldMkLst>
          <pc:docMk/>
          <pc:sldMk cId="647638822" sldId="337"/>
        </pc:sldMkLst>
      </pc:sldChg>
      <pc:sldChg chg="modSp add mod">
        <pc:chgData name="Dorota Podleś" userId="2d2d3ececb53b10f" providerId="LiveId" clId="{3DCD2CC7-440A-4752-BF55-330973C546AE}" dt="2023-06-29T02:12:37.975" v="543" actId="207"/>
        <pc:sldMkLst>
          <pc:docMk/>
          <pc:sldMk cId="1673548477" sldId="337"/>
        </pc:sldMkLst>
        <pc:spChg chg="mod">
          <ac:chgData name="Dorota Podleś" userId="2d2d3ececb53b10f" providerId="LiveId" clId="{3DCD2CC7-440A-4752-BF55-330973C546AE}" dt="2023-06-29T02:12:37.975" v="543" actId="207"/>
          <ac:spMkLst>
            <pc:docMk/>
            <pc:sldMk cId="1673548477" sldId="337"/>
            <ac:spMk id="147" creationId="{00000000-0000-0000-0000-000000000000}"/>
          </ac:spMkLst>
        </pc:spChg>
        <pc:spChg chg="mod">
          <ac:chgData name="Dorota Podleś" userId="2d2d3ececb53b10f" providerId="LiveId" clId="{3DCD2CC7-440A-4752-BF55-330973C546AE}" dt="2023-06-29T02:02:33.103" v="373" actId="1076"/>
          <ac:spMkLst>
            <pc:docMk/>
            <pc:sldMk cId="1673548477" sldId="337"/>
            <ac:spMk id="153" creationId="{00000000-0000-0000-0000-000000000000}"/>
          </ac:spMkLst>
        </pc:spChg>
      </pc:sldChg>
      <pc:sldChg chg="modSp add mod">
        <pc:chgData name="Dorota Podleś" userId="2d2d3ececb53b10f" providerId="LiveId" clId="{3DCD2CC7-440A-4752-BF55-330973C546AE}" dt="2023-06-29T02:12:27.919" v="542" actId="207"/>
        <pc:sldMkLst>
          <pc:docMk/>
          <pc:sldMk cId="1389434465" sldId="338"/>
        </pc:sldMkLst>
        <pc:spChg chg="mod">
          <ac:chgData name="Dorota Podleś" userId="2d2d3ececb53b10f" providerId="LiveId" clId="{3DCD2CC7-440A-4752-BF55-330973C546AE}" dt="2023-06-29T02:12:27.919" v="542" actId="207"/>
          <ac:spMkLst>
            <pc:docMk/>
            <pc:sldMk cId="1389434465" sldId="338"/>
            <ac:spMk id="147" creationId="{00000000-0000-0000-0000-000000000000}"/>
          </ac:spMkLst>
        </pc:spChg>
      </pc:sldChg>
      <pc:sldChg chg="add del">
        <pc:chgData name="Dorota Podleś" userId="2d2d3ececb53b10f" providerId="LiveId" clId="{3DCD2CC7-440A-4752-BF55-330973C546AE}" dt="2023-06-29T01:54:15.349" v="258" actId="47"/>
        <pc:sldMkLst>
          <pc:docMk/>
          <pc:sldMk cId="2676113308" sldId="338"/>
        </pc:sldMkLst>
      </pc:sldChg>
      <pc:sldChg chg="modSp add mod">
        <pc:chgData name="Dorota Podleś" userId="2d2d3ececb53b10f" providerId="LiveId" clId="{3DCD2CC7-440A-4752-BF55-330973C546AE}" dt="2023-06-29T02:12:17.821" v="541" actId="207"/>
        <pc:sldMkLst>
          <pc:docMk/>
          <pc:sldMk cId="1210680617" sldId="339"/>
        </pc:sldMkLst>
        <pc:spChg chg="mod">
          <ac:chgData name="Dorota Podleś" userId="2d2d3ececb53b10f" providerId="LiveId" clId="{3DCD2CC7-440A-4752-BF55-330973C546AE}" dt="2023-06-29T02:12:17.821" v="541" actId="207"/>
          <ac:spMkLst>
            <pc:docMk/>
            <pc:sldMk cId="1210680617" sldId="339"/>
            <ac:spMk id="147" creationId="{00000000-0000-0000-0000-000000000000}"/>
          </ac:spMkLst>
        </pc:spChg>
      </pc:sldChg>
      <pc:sldChg chg="modSp add mod">
        <pc:chgData name="Dorota Podleś" userId="2d2d3ececb53b10f" providerId="LiveId" clId="{3DCD2CC7-440A-4752-BF55-330973C546AE}" dt="2023-06-29T02:12:02.532" v="540" actId="207"/>
        <pc:sldMkLst>
          <pc:docMk/>
          <pc:sldMk cId="3233727056" sldId="340"/>
        </pc:sldMkLst>
        <pc:spChg chg="mod">
          <ac:chgData name="Dorota Podleś" userId="2d2d3ececb53b10f" providerId="LiveId" clId="{3DCD2CC7-440A-4752-BF55-330973C546AE}" dt="2023-06-29T02:12:02.532" v="540" actId="207"/>
          <ac:spMkLst>
            <pc:docMk/>
            <pc:sldMk cId="3233727056" sldId="340"/>
            <ac:spMk id="147" creationId="{00000000-0000-0000-0000-000000000000}"/>
          </ac:spMkLst>
        </pc:spChg>
      </pc:sldChg>
      <pc:sldChg chg="addSp delSp modSp add mod">
        <pc:chgData name="Dorota Podleś" userId="2d2d3ececb53b10f" providerId="LiveId" clId="{3DCD2CC7-440A-4752-BF55-330973C546AE}" dt="2023-06-29T02:15:39.445" v="623" actId="6549"/>
        <pc:sldMkLst>
          <pc:docMk/>
          <pc:sldMk cId="480989378" sldId="341"/>
        </pc:sldMkLst>
        <pc:spChg chg="add del mod">
          <ac:chgData name="Dorota Podleś" userId="2d2d3ececb53b10f" providerId="LiveId" clId="{3DCD2CC7-440A-4752-BF55-330973C546AE}" dt="2023-06-29T02:15:39.445" v="623" actId="6549"/>
          <ac:spMkLst>
            <pc:docMk/>
            <pc:sldMk cId="480989378" sldId="341"/>
            <ac:spMk id="147" creationId="{00000000-0000-0000-0000-000000000000}"/>
          </ac:spMkLst>
        </pc:spChg>
      </pc:sldChg>
      <pc:sldChg chg="modSp add mod">
        <pc:chgData name="Dorota Podleś" userId="2d2d3ececb53b10f" providerId="LiveId" clId="{3DCD2CC7-440A-4752-BF55-330973C546AE}" dt="2023-06-29T02:18:05.730" v="698" actId="6549"/>
        <pc:sldMkLst>
          <pc:docMk/>
          <pc:sldMk cId="3591085180" sldId="342"/>
        </pc:sldMkLst>
        <pc:spChg chg="mod">
          <ac:chgData name="Dorota Podleś" userId="2d2d3ececb53b10f" providerId="LiveId" clId="{3DCD2CC7-440A-4752-BF55-330973C546AE}" dt="2023-06-29T02:18:05.730" v="698" actId="6549"/>
          <ac:spMkLst>
            <pc:docMk/>
            <pc:sldMk cId="3591085180" sldId="342"/>
            <ac:spMk id="147" creationId="{00000000-0000-0000-0000-000000000000}"/>
          </ac:spMkLst>
        </pc:spChg>
      </pc:sldChg>
      <pc:sldChg chg="modSp add mod">
        <pc:chgData name="Dorota Podleś" userId="2d2d3ececb53b10f" providerId="LiveId" clId="{3DCD2CC7-440A-4752-BF55-330973C546AE}" dt="2023-06-29T02:27:08.111" v="778" actId="20577"/>
        <pc:sldMkLst>
          <pc:docMk/>
          <pc:sldMk cId="3117477102" sldId="343"/>
        </pc:sldMkLst>
        <pc:spChg chg="mod">
          <ac:chgData name="Dorota Podleś" userId="2d2d3ececb53b10f" providerId="LiveId" clId="{3DCD2CC7-440A-4752-BF55-330973C546AE}" dt="2023-06-29T02:27:08.111" v="778" actId="20577"/>
          <ac:spMkLst>
            <pc:docMk/>
            <pc:sldMk cId="3117477102" sldId="343"/>
            <ac:spMk id="147" creationId="{00000000-0000-0000-0000-000000000000}"/>
          </ac:spMkLst>
        </pc:spChg>
      </pc:sldChg>
      <pc:sldChg chg="modSp add mod">
        <pc:chgData name="Dorota Podleś" userId="2d2d3ececb53b10f" providerId="LiveId" clId="{3DCD2CC7-440A-4752-BF55-330973C546AE}" dt="2023-06-29T02:28:51.832" v="790" actId="207"/>
        <pc:sldMkLst>
          <pc:docMk/>
          <pc:sldMk cId="304517756" sldId="344"/>
        </pc:sldMkLst>
        <pc:spChg chg="mod">
          <ac:chgData name="Dorota Podleś" userId="2d2d3ececb53b10f" providerId="LiveId" clId="{3DCD2CC7-440A-4752-BF55-330973C546AE}" dt="2023-06-29T02:28:51.832" v="790" actId="207"/>
          <ac:spMkLst>
            <pc:docMk/>
            <pc:sldMk cId="304517756" sldId="344"/>
            <ac:spMk id="147" creationId="{00000000-0000-0000-0000-000000000000}"/>
          </ac:spMkLst>
        </pc:spChg>
      </pc:sldChg>
      <pc:sldChg chg="modSp add mod">
        <pc:chgData name="Dorota Podleś" userId="2d2d3ececb53b10f" providerId="LiveId" clId="{3DCD2CC7-440A-4752-BF55-330973C546AE}" dt="2023-06-29T02:30:19.233" v="823"/>
        <pc:sldMkLst>
          <pc:docMk/>
          <pc:sldMk cId="2245670844" sldId="345"/>
        </pc:sldMkLst>
        <pc:spChg chg="mod">
          <ac:chgData name="Dorota Podleś" userId="2d2d3ececb53b10f" providerId="LiveId" clId="{3DCD2CC7-440A-4752-BF55-330973C546AE}" dt="2023-06-29T02:30:19.233" v="823"/>
          <ac:spMkLst>
            <pc:docMk/>
            <pc:sldMk cId="2245670844" sldId="345"/>
            <ac:spMk id="147" creationId="{00000000-0000-0000-0000-000000000000}"/>
          </ac:spMkLst>
        </pc:spChg>
      </pc:sldChg>
      <pc:sldChg chg="modSp add mod">
        <pc:chgData name="Dorota Podleś" userId="2d2d3ececb53b10f" providerId="LiveId" clId="{3DCD2CC7-440A-4752-BF55-330973C546AE}" dt="2023-06-29T02:36:22.969" v="872" actId="1076"/>
        <pc:sldMkLst>
          <pc:docMk/>
          <pc:sldMk cId="575956712" sldId="346"/>
        </pc:sldMkLst>
        <pc:spChg chg="mod">
          <ac:chgData name="Dorota Podleś" userId="2d2d3ececb53b10f" providerId="LiveId" clId="{3DCD2CC7-440A-4752-BF55-330973C546AE}" dt="2023-06-29T02:36:22.969" v="872" actId="1076"/>
          <ac:spMkLst>
            <pc:docMk/>
            <pc:sldMk cId="575956712" sldId="346"/>
            <ac:spMk id="147" creationId="{00000000-0000-0000-0000-000000000000}"/>
          </ac:spMkLst>
        </pc:spChg>
        <pc:spChg chg="mod">
          <ac:chgData name="Dorota Podleś" userId="2d2d3ececb53b10f" providerId="LiveId" clId="{3DCD2CC7-440A-4752-BF55-330973C546AE}" dt="2023-06-29T02:36:17.796" v="871" actId="1076"/>
          <ac:spMkLst>
            <pc:docMk/>
            <pc:sldMk cId="575956712" sldId="346"/>
            <ac:spMk id="153" creationId="{00000000-0000-0000-0000-000000000000}"/>
          </ac:spMkLst>
        </pc:spChg>
      </pc:sldChg>
      <pc:sldChg chg="modSp add mod">
        <pc:chgData name="Dorota Podleś" userId="2d2d3ececb53b10f" providerId="LiveId" clId="{3DCD2CC7-440A-4752-BF55-330973C546AE}" dt="2023-06-29T02:38:33.864" v="918"/>
        <pc:sldMkLst>
          <pc:docMk/>
          <pc:sldMk cId="704474544" sldId="347"/>
        </pc:sldMkLst>
        <pc:spChg chg="mod">
          <ac:chgData name="Dorota Podleś" userId="2d2d3ececb53b10f" providerId="LiveId" clId="{3DCD2CC7-440A-4752-BF55-330973C546AE}" dt="2023-06-29T02:38:33.864" v="918"/>
          <ac:spMkLst>
            <pc:docMk/>
            <pc:sldMk cId="704474544" sldId="347"/>
            <ac:spMk id="147" creationId="{00000000-0000-0000-0000-000000000000}"/>
          </ac:spMkLst>
        </pc:spChg>
      </pc:sldChg>
      <pc:sldChg chg="modSp add mod">
        <pc:chgData name="Dorota Podleś" userId="2d2d3ececb53b10f" providerId="LiveId" clId="{3DCD2CC7-440A-4752-BF55-330973C546AE}" dt="2023-06-29T02:42:15.143" v="949" actId="207"/>
        <pc:sldMkLst>
          <pc:docMk/>
          <pc:sldMk cId="2663448484" sldId="348"/>
        </pc:sldMkLst>
        <pc:spChg chg="mod">
          <ac:chgData name="Dorota Podleś" userId="2d2d3ececb53b10f" providerId="LiveId" clId="{3DCD2CC7-440A-4752-BF55-330973C546AE}" dt="2023-06-29T02:42:15.143" v="949" actId="207"/>
          <ac:spMkLst>
            <pc:docMk/>
            <pc:sldMk cId="2663448484" sldId="348"/>
            <ac:spMk id="147" creationId="{00000000-0000-0000-0000-000000000000}"/>
          </ac:spMkLst>
        </pc:spChg>
        <pc:spChg chg="mod">
          <ac:chgData name="Dorota Podleś" userId="2d2d3ececb53b10f" providerId="LiveId" clId="{3DCD2CC7-440A-4752-BF55-330973C546AE}" dt="2023-06-29T02:41:41.422" v="940" actId="20577"/>
          <ac:spMkLst>
            <pc:docMk/>
            <pc:sldMk cId="2663448484" sldId="348"/>
            <ac:spMk id="153" creationId="{00000000-0000-0000-0000-000000000000}"/>
          </ac:spMkLst>
        </pc:spChg>
      </pc:sldChg>
      <pc:sldChg chg="modSp add mod">
        <pc:chgData name="Dorota Podleś" userId="2d2d3ececb53b10f" providerId="LiveId" clId="{3DCD2CC7-440A-4752-BF55-330973C546AE}" dt="2023-06-29T02:43:08.230" v="953" actId="1076"/>
        <pc:sldMkLst>
          <pc:docMk/>
          <pc:sldMk cId="1816534584" sldId="349"/>
        </pc:sldMkLst>
        <pc:spChg chg="mod">
          <ac:chgData name="Dorota Podleś" userId="2d2d3ececb53b10f" providerId="LiveId" clId="{3DCD2CC7-440A-4752-BF55-330973C546AE}" dt="2023-06-29T02:43:08.230" v="953" actId="1076"/>
          <ac:spMkLst>
            <pc:docMk/>
            <pc:sldMk cId="1816534584" sldId="349"/>
            <ac:spMk id="147" creationId="{00000000-0000-0000-0000-000000000000}"/>
          </ac:spMkLst>
        </pc:spChg>
      </pc:sldChg>
      <pc:sldChg chg="modSp add mod">
        <pc:chgData name="Dorota Podleś" userId="2d2d3ececb53b10f" providerId="LiveId" clId="{3DCD2CC7-440A-4752-BF55-330973C546AE}" dt="2023-06-29T02:44:18.487" v="960" actId="1076"/>
        <pc:sldMkLst>
          <pc:docMk/>
          <pc:sldMk cId="3654014532" sldId="350"/>
        </pc:sldMkLst>
        <pc:spChg chg="mod">
          <ac:chgData name="Dorota Podleś" userId="2d2d3ececb53b10f" providerId="LiveId" clId="{3DCD2CC7-440A-4752-BF55-330973C546AE}" dt="2023-06-29T02:44:18.487" v="960" actId="1076"/>
          <ac:spMkLst>
            <pc:docMk/>
            <pc:sldMk cId="3654014532" sldId="350"/>
            <ac:spMk id="147" creationId="{00000000-0000-0000-0000-000000000000}"/>
          </ac:spMkLst>
        </pc:spChg>
      </pc:sldChg>
      <pc:sldChg chg="modSp add mod">
        <pc:chgData name="Dorota Podleś" userId="2d2d3ececb53b10f" providerId="LiveId" clId="{3DCD2CC7-440A-4752-BF55-330973C546AE}" dt="2023-06-29T02:45:34.432" v="967" actId="6549"/>
        <pc:sldMkLst>
          <pc:docMk/>
          <pc:sldMk cId="3949194369" sldId="351"/>
        </pc:sldMkLst>
        <pc:spChg chg="mod">
          <ac:chgData name="Dorota Podleś" userId="2d2d3ececb53b10f" providerId="LiveId" clId="{3DCD2CC7-440A-4752-BF55-330973C546AE}" dt="2023-06-29T02:45:34.432" v="967" actId="6549"/>
          <ac:spMkLst>
            <pc:docMk/>
            <pc:sldMk cId="3949194369" sldId="351"/>
            <ac:spMk id="147" creationId="{00000000-0000-0000-0000-000000000000}"/>
          </ac:spMkLst>
        </pc:spChg>
      </pc:sldChg>
      <pc:sldChg chg="modSp add mod">
        <pc:chgData name="Dorota Podleś" userId="2d2d3ececb53b10f" providerId="LiveId" clId="{3DCD2CC7-440A-4752-BF55-330973C546AE}" dt="2023-06-29T02:56:31.352" v="983" actId="1076"/>
        <pc:sldMkLst>
          <pc:docMk/>
          <pc:sldMk cId="3823825126" sldId="352"/>
        </pc:sldMkLst>
        <pc:spChg chg="mod">
          <ac:chgData name="Dorota Podleś" userId="2d2d3ececb53b10f" providerId="LiveId" clId="{3DCD2CC7-440A-4752-BF55-330973C546AE}" dt="2023-06-29T02:56:31.352" v="983" actId="1076"/>
          <ac:spMkLst>
            <pc:docMk/>
            <pc:sldMk cId="3823825126" sldId="352"/>
            <ac:spMk id="147" creationId="{00000000-0000-0000-0000-000000000000}"/>
          </ac:spMkLst>
        </pc:spChg>
        <pc:spChg chg="mod">
          <ac:chgData name="Dorota Podleś" userId="2d2d3ececb53b10f" providerId="LiveId" clId="{3DCD2CC7-440A-4752-BF55-330973C546AE}" dt="2023-06-29T02:55:51.684" v="977" actId="20577"/>
          <ac:spMkLst>
            <pc:docMk/>
            <pc:sldMk cId="3823825126" sldId="352"/>
            <ac:spMk id="153" creationId="{00000000-0000-0000-0000-000000000000}"/>
          </ac:spMkLst>
        </pc:spChg>
      </pc:sldChg>
      <pc:sldChg chg="modSp add mod">
        <pc:chgData name="Dorota Podleś" userId="2d2d3ececb53b10f" providerId="LiveId" clId="{3DCD2CC7-440A-4752-BF55-330973C546AE}" dt="2023-06-29T02:57:39.375" v="991" actId="6549"/>
        <pc:sldMkLst>
          <pc:docMk/>
          <pc:sldMk cId="84364148" sldId="353"/>
        </pc:sldMkLst>
        <pc:spChg chg="mod">
          <ac:chgData name="Dorota Podleś" userId="2d2d3ececb53b10f" providerId="LiveId" clId="{3DCD2CC7-440A-4752-BF55-330973C546AE}" dt="2023-06-29T02:57:39.375" v="991" actId="6549"/>
          <ac:spMkLst>
            <pc:docMk/>
            <pc:sldMk cId="84364148" sldId="353"/>
            <ac:spMk id="147" creationId="{00000000-0000-0000-0000-000000000000}"/>
          </ac:spMkLst>
        </pc:spChg>
      </pc:sldChg>
      <pc:sldChg chg="modSp add mod">
        <pc:chgData name="Dorota Podleś" userId="2d2d3ececb53b10f" providerId="LiveId" clId="{3DCD2CC7-440A-4752-BF55-330973C546AE}" dt="2023-06-29T02:59:30.808" v="1004" actId="207"/>
        <pc:sldMkLst>
          <pc:docMk/>
          <pc:sldMk cId="3162061910" sldId="354"/>
        </pc:sldMkLst>
        <pc:spChg chg="mod">
          <ac:chgData name="Dorota Podleś" userId="2d2d3ececb53b10f" providerId="LiveId" clId="{3DCD2CC7-440A-4752-BF55-330973C546AE}" dt="2023-06-29T02:59:30.808" v="1004" actId="207"/>
          <ac:spMkLst>
            <pc:docMk/>
            <pc:sldMk cId="3162061910" sldId="354"/>
            <ac:spMk id="147" creationId="{00000000-0000-0000-0000-000000000000}"/>
          </ac:spMkLst>
        </pc:spChg>
      </pc:sldChg>
      <pc:sldChg chg="modSp add mod">
        <pc:chgData name="Dorota Podleś" userId="2d2d3ececb53b10f" providerId="LiveId" clId="{3DCD2CC7-440A-4752-BF55-330973C546AE}" dt="2023-06-29T03:00:26.265" v="1010" actId="255"/>
        <pc:sldMkLst>
          <pc:docMk/>
          <pc:sldMk cId="764210532" sldId="355"/>
        </pc:sldMkLst>
        <pc:spChg chg="mod">
          <ac:chgData name="Dorota Podleś" userId="2d2d3ececb53b10f" providerId="LiveId" clId="{3DCD2CC7-440A-4752-BF55-330973C546AE}" dt="2023-06-29T03:00:26.265" v="1010" actId="255"/>
          <ac:spMkLst>
            <pc:docMk/>
            <pc:sldMk cId="764210532" sldId="355"/>
            <ac:spMk id="147" creationId="{00000000-0000-0000-0000-000000000000}"/>
          </ac:spMkLst>
        </pc:spChg>
      </pc:sldChg>
      <pc:sldChg chg="modSp add mod">
        <pc:chgData name="Dorota Podleś" userId="2d2d3ececb53b10f" providerId="LiveId" clId="{3DCD2CC7-440A-4752-BF55-330973C546AE}" dt="2023-06-29T03:03:26.844" v="1035" actId="1076"/>
        <pc:sldMkLst>
          <pc:docMk/>
          <pc:sldMk cId="3081313712" sldId="356"/>
        </pc:sldMkLst>
        <pc:spChg chg="mod">
          <ac:chgData name="Dorota Podleś" userId="2d2d3ececb53b10f" providerId="LiveId" clId="{3DCD2CC7-440A-4752-BF55-330973C546AE}" dt="2023-06-29T03:03:26.844" v="1035" actId="1076"/>
          <ac:spMkLst>
            <pc:docMk/>
            <pc:sldMk cId="3081313712" sldId="356"/>
            <ac:spMk id="147" creationId="{00000000-0000-0000-0000-000000000000}"/>
          </ac:spMkLst>
        </pc:spChg>
      </pc:sldChg>
      <pc:sldChg chg="modSp add mod">
        <pc:chgData name="Dorota Podleś" userId="2d2d3ececb53b10f" providerId="LiveId" clId="{3DCD2CC7-440A-4752-BF55-330973C546AE}" dt="2023-06-29T03:04:45.375" v="1049" actId="20577"/>
        <pc:sldMkLst>
          <pc:docMk/>
          <pc:sldMk cId="1551048140" sldId="357"/>
        </pc:sldMkLst>
        <pc:spChg chg="mod">
          <ac:chgData name="Dorota Podleś" userId="2d2d3ececb53b10f" providerId="LiveId" clId="{3DCD2CC7-440A-4752-BF55-330973C546AE}" dt="2023-06-29T03:04:45.375" v="1049" actId="20577"/>
          <ac:spMkLst>
            <pc:docMk/>
            <pc:sldMk cId="1551048140" sldId="357"/>
            <ac:spMk id="147" creationId="{00000000-0000-0000-0000-000000000000}"/>
          </ac:spMkLst>
        </pc:spChg>
      </pc:sldChg>
      <pc:sldChg chg="modSp add mod">
        <pc:chgData name="Dorota Podleś" userId="2d2d3ececb53b10f" providerId="LiveId" clId="{3DCD2CC7-440A-4752-BF55-330973C546AE}" dt="2023-06-29T03:05:46.769" v="1056" actId="11"/>
        <pc:sldMkLst>
          <pc:docMk/>
          <pc:sldMk cId="190887622" sldId="358"/>
        </pc:sldMkLst>
        <pc:spChg chg="mod">
          <ac:chgData name="Dorota Podleś" userId="2d2d3ececb53b10f" providerId="LiveId" clId="{3DCD2CC7-440A-4752-BF55-330973C546AE}" dt="2023-06-29T03:05:46.769" v="1056" actId="11"/>
          <ac:spMkLst>
            <pc:docMk/>
            <pc:sldMk cId="190887622" sldId="358"/>
            <ac:spMk id="147" creationId="{00000000-0000-0000-0000-000000000000}"/>
          </ac:spMkLst>
        </pc:spChg>
      </pc:sldChg>
      <pc:sldChg chg="modSp add mod">
        <pc:chgData name="Dorota Podleś" userId="2d2d3ececb53b10f" providerId="LiveId" clId="{3DCD2CC7-440A-4752-BF55-330973C546AE}" dt="2023-06-29T03:07:16.440" v="1063" actId="207"/>
        <pc:sldMkLst>
          <pc:docMk/>
          <pc:sldMk cId="3982351074" sldId="359"/>
        </pc:sldMkLst>
        <pc:spChg chg="mod">
          <ac:chgData name="Dorota Podleś" userId="2d2d3ececb53b10f" providerId="LiveId" clId="{3DCD2CC7-440A-4752-BF55-330973C546AE}" dt="2023-06-29T03:07:16.440" v="1063" actId="207"/>
          <ac:spMkLst>
            <pc:docMk/>
            <pc:sldMk cId="3982351074" sldId="359"/>
            <ac:spMk id="147" creationId="{00000000-0000-0000-0000-000000000000}"/>
          </ac:spMkLst>
        </pc:spChg>
      </pc:sldChg>
      <pc:sldChg chg="modSp add mod">
        <pc:chgData name="Dorota Podleś" userId="2d2d3ececb53b10f" providerId="LiveId" clId="{3DCD2CC7-440A-4752-BF55-330973C546AE}" dt="2023-06-29T03:09:22.009" v="1092" actId="207"/>
        <pc:sldMkLst>
          <pc:docMk/>
          <pc:sldMk cId="461596647" sldId="360"/>
        </pc:sldMkLst>
        <pc:spChg chg="mod">
          <ac:chgData name="Dorota Podleś" userId="2d2d3ececb53b10f" providerId="LiveId" clId="{3DCD2CC7-440A-4752-BF55-330973C546AE}" dt="2023-06-29T03:09:22.009" v="1092" actId="207"/>
          <ac:spMkLst>
            <pc:docMk/>
            <pc:sldMk cId="461596647" sldId="360"/>
            <ac:spMk id="147" creationId="{00000000-0000-0000-0000-000000000000}"/>
          </ac:spMkLst>
        </pc:spChg>
      </pc:sldChg>
      <pc:sldChg chg="modSp add mod">
        <pc:chgData name="Dorota Podleś" userId="2d2d3ececb53b10f" providerId="LiveId" clId="{3DCD2CC7-440A-4752-BF55-330973C546AE}" dt="2023-06-29T03:11:24.529" v="1137" actId="20577"/>
        <pc:sldMkLst>
          <pc:docMk/>
          <pc:sldMk cId="3396498662" sldId="361"/>
        </pc:sldMkLst>
        <pc:spChg chg="mod">
          <ac:chgData name="Dorota Podleś" userId="2d2d3ececb53b10f" providerId="LiveId" clId="{3DCD2CC7-440A-4752-BF55-330973C546AE}" dt="2023-06-29T03:11:08.062" v="1097" actId="207"/>
          <ac:spMkLst>
            <pc:docMk/>
            <pc:sldMk cId="3396498662" sldId="361"/>
            <ac:spMk id="147" creationId="{00000000-0000-0000-0000-000000000000}"/>
          </ac:spMkLst>
        </pc:spChg>
        <pc:spChg chg="mod">
          <ac:chgData name="Dorota Podleś" userId="2d2d3ececb53b10f" providerId="LiveId" clId="{3DCD2CC7-440A-4752-BF55-330973C546AE}" dt="2023-06-29T03:11:24.529" v="1137" actId="20577"/>
          <ac:spMkLst>
            <pc:docMk/>
            <pc:sldMk cId="3396498662" sldId="361"/>
            <ac:spMk id="153" creationId="{00000000-0000-0000-0000-000000000000}"/>
          </ac:spMkLst>
        </pc:spChg>
      </pc:sldChg>
      <pc:sldChg chg="modSp add mod">
        <pc:chgData name="Dorota Podleś" userId="2d2d3ececb53b10f" providerId="LiveId" clId="{3DCD2CC7-440A-4752-BF55-330973C546AE}" dt="2023-06-29T03:13:21.690" v="1152" actId="12"/>
        <pc:sldMkLst>
          <pc:docMk/>
          <pc:sldMk cId="281226706" sldId="362"/>
        </pc:sldMkLst>
        <pc:spChg chg="mod">
          <ac:chgData name="Dorota Podleś" userId="2d2d3ececb53b10f" providerId="LiveId" clId="{3DCD2CC7-440A-4752-BF55-330973C546AE}" dt="2023-06-29T03:13:21.690" v="1152" actId="12"/>
          <ac:spMkLst>
            <pc:docMk/>
            <pc:sldMk cId="281226706" sldId="362"/>
            <ac:spMk id="147" creationId="{00000000-0000-0000-0000-000000000000}"/>
          </ac:spMkLst>
        </pc:spChg>
      </pc:sldChg>
      <pc:sldChg chg="addSp delSp modSp add mod">
        <pc:chgData name="Dorota Podleś" userId="2d2d3ececb53b10f" providerId="LiveId" clId="{3DCD2CC7-440A-4752-BF55-330973C546AE}" dt="2023-06-29T03:17:13.763" v="1385" actId="207"/>
        <pc:sldMkLst>
          <pc:docMk/>
          <pc:sldMk cId="2215331587" sldId="363"/>
        </pc:sldMkLst>
        <pc:spChg chg="add del">
          <ac:chgData name="Dorota Podleś" userId="2d2d3ececb53b10f" providerId="LiveId" clId="{3DCD2CC7-440A-4752-BF55-330973C546AE}" dt="2023-06-29T03:14:06.978" v="1155" actId="22"/>
          <ac:spMkLst>
            <pc:docMk/>
            <pc:sldMk cId="2215331587" sldId="363"/>
            <ac:spMk id="3" creationId="{1A585214-B976-4191-0505-4475FCB53932}"/>
          </ac:spMkLst>
        </pc:spChg>
        <pc:spChg chg="mod">
          <ac:chgData name="Dorota Podleś" userId="2d2d3ececb53b10f" providerId="LiveId" clId="{3DCD2CC7-440A-4752-BF55-330973C546AE}" dt="2023-06-29T03:17:13.763" v="1385" actId="207"/>
          <ac:spMkLst>
            <pc:docMk/>
            <pc:sldMk cId="2215331587" sldId="363"/>
            <ac:spMk id="147" creationId="{00000000-0000-0000-0000-000000000000}"/>
          </ac:spMkLst>
        </pc:spChg>
      </pc:sldChg>
      <pc:sldMasterChg chg="delSldLayout">
        <pc:chgData name="Dorota Podleś" userId="2d2d3ececb53b10f" providerId="LiveId" clId="{3DCD2CC7-440A-4752-BF55-330973C546AE}" dt="2023-06-29T02:02:49.084" v="376" actId="47"/>
        <pc:sldMasterMkLst>
          <pc:docMk/>
          <pc:sldMasterMk cId="0" sldId="2147483651"/>
        </pc:sldMasterMkLst>
        <pc:sldLayoutChg chg="del">
          <pc:chgData name="Dorota Podleś" userId="2d2d3ececb53b10f" providerId="LiveId" clId="{3DCD2CC7-440A-4752-BF55-330973C546AE}" dt="2023-06-29T02:02:49.084" v="376" actId="47"/>
          <pc:sldLayoutMkLst>
            <pc:docMk/>
            <pc:sldMasterMk cId="0" sldId="2147483651"/>
            <pc:sldLayoutMk cId="0" sldId="2147483653"/>
          </pc:sldLayoutMkLst>
        </pc:sldLayoutChg>
      </pc:sldMasterChg>
    </pc:docChg>
  </pc:docChgLst>
  <pc:docChgLst>
    <pc:chgData name="kalliopistefani@outlook.com" userId="5ddec745fb192491" providerId="LiveId" clId="{75348F59-2477-4088-A78A-C6DD08710344}"/>
    <pc:docChg chg="undo redo custSel modSld">
      <pc:chgData name="kalliopistefani@outlook.com" userId="5ddec745fb192491" providerId="LiveId" clId="{75348F59-2477-4088-A78A-C6DD08710344}" dt="2023-08-16T13:15:31.608" v="1250"/>
      <pc:docMkLst>
        <pc:docMk/>
      </pc:docMkLst>
      <pc:sldChg chg="addSp delSp modSp mod">
        <pc:chgData name="kalliopistefani@outlook.com" userId="5ddec745fb192491" providerId="LiveId" clId="{75348F59-2477-4088-A78A-C6DD08710344}" dt="2023-08-16T12:38:53.412" v="208" actId="14100"/>
        <pc:sldMkLst>
          <pc:docMk/>
          <pc:sldMk cId="0" sldId="256"/>
        </pc:sldMkLst>
        <pc:spChg chg="mod">
          <ac:chgData name="kalliopistefani@outlook.com" userId="5ddec745fb192491" providerId="LiveId" clId="{75348F59-2477-4088-A78A-C6DD08710344}" dt="2023-08-16T12:31:56.031" v="45" actId="20577"/>
          <ac:spMkLst>
            <pc:docMk/>
            <pc:sldMk cId="0" sldId="256"/>
            <ac:spMk id="107" creationId="{00000000-0000-0000-0000-000000000000}"/>
          </ac:spMkLst>
        </pc:spChg>
        <pc:spChg chg="mod">
          <ac:chgData name="kalliopistefani@outlook.com" userId="5ddec745fb192491" providerId="LiveId" clId="{75348F59-2477-4088-A78A-C6DD08710344}" dt="2023-08-16T12:38:53.412" v="208" actId="14100"/>
          <ac:spMkLst>
            <pc:docMk/>
            <pc:sldMk cId="0" sldId="256"/>
            <ac:spMk id="114" creationId="{00000000-0000-0000-0000-000000000000}"/>
          </ac:spMkLst>
        </pc:spChg>
        <pc:picChg chg="add mod">
          <ac:chgData name="kalliopistefani@outlook.com" userId="5ddec745fb192491" providerId="LiveId" clId="{75348F59-2477-4088-A78A-C6DD08710344}" dt="2023-08-16T12:36:40.183" v="144" actId="1076"/>
          <ac:picMkLst>
            <pc:docMk/>
            <pc:sldMk cId="0" sldId="256"/>
            <ac:picMk id="3" creationId="{21B46E51-8F33-9052-00E9-DA21219AC000}"/>
          </ac:picMkLst>
        </pc:picChg>
        <pc:picChg chg="del">
          <ac:chgData name="kalliopistefani@outlook.com" userId="5ddec745fb192491" providerId="LiveId" clId="{75348F59-2477-4088-A78A-C6DD08710344}" dt="2023-08-16T12:35:39.593" v="141" actId="478"/>
          <ac:picMkLst>
            <pc:docMk/>
            <pc:sldMk cId="0" sldId="256"/>
            <ac:picMk id="115" creationId="{00000000-0000-0000-0000-000000000000}"/>
          </ac:picMkLst>
        </pc:picChg>
      </pc:sldChg>
      <pc:sldChg chg="addSp delSp modSp mod">
        <pc:chgData name="kalliopistefani@outlook.com" userId="5ddec745fb192491" providerId="LiveId" clId="{75348F59-2477-4088-A78A-C6DD08710344}" dt="2023-08-16T12:44:08.102" v="416" actId="20577"/>
        <pc:sldMkLst>
          <pc:docMk/>
          <pc:sldMk cId="0" sldId="258"/>
        </pc:sldMkLst>
        <pc:spChg chg="add mod">
          <ac:chgData name="kalliopistefani@outlook.com" userId="5ddec745fb192491" providerId="LiveId" clId="{75348F59-2477-4088-A78A-C6DD08710344}" dt="2023-08-16T12:38:57.422" v="209" actId="14100"/>
          <ac:spMkLst>
            <pc:docMk/>
            <pc:sldMk cId="0" sldId="258"/>
            <ac:spMk id="2" creationId="{1B57F63E-FA85-99D7-69F4-8205F35CCA2D}"/>
          </ac:spMkLst>
        </pc:spChg>
        <pc:spChg chg="mod">
          <ac:chgData name="kalliopistefani@outlook.com" userId="5ddec745fb192491" providerId="LiveId" clId="{75348F59-2477-4088-A78A-C6DD08710344}" dt="2023-08-16T12:44:08.102" v="416" actId="20577"/>
          <ac:spMkLst>
            <pc:docMk/>
            <pc:sldMk cId="0" sldId="258"/>
            <ac:spMk id="147" creationId="{00000000-0000-0000-0000-000000000000}"/>
          </ac:spMkLst>
        </pc:spChg>
        <pc:spChg chg="mod">
          <ac:chgData name="kalliopistefani@outlook.com" userId="5ddec745fb192491" providerId="LiveId" clId="{75348F59-2477-4088-A78A-C6DD08710344}" dt="2023-08-16T12:40:20.335" v="226"/>
          <ac:spMkLst>
            <pc:docMk/>
            <pc:sldMk cId="0" sldId="258"/>
            <ac:spMk id="148" creationId="{00000000-0000-0000-0000-000000000000}"/>
          </ac:spMkLst>
        </pc:spChg>
        <pc:spChg chg="del">
          <ac:chgData name="kalliopistefani@outlook.com" userId="5ddec745fb192491" providerId="LiveId" clId="{75348F59-2477-4088-A78A-C6DD08710344}" dt="2023-08-16T12:32:22.936" v="47" actId="478"/>
          <ac:spMkLst>
            <pc:docMk/>
            <pc:sldMk cId="0" sldId="258"/>
            <ac:spMk id="151" creationId="{00000000-0000-0000-0000-000000000000}"/>
          </ac:spMkLst>
        </pc:spChg>
        <pc:spChg chg="mod">
          <ac:chgData name="kalliopistefani@outlook.com" userId="5ddec745fb192491" providerId="LiveId" clId="{75348F59-2477-4088-A78A-C6DD08710344}" dt="2023-08-16T12:43:31.809" v="319" actId="20577"/>
          <ac:spMkLst>
            <pc:docMk/>
            <pc:sldMk cId="0" sldId="258"/>
            <ac:spMk id="153" creationId="{00000000-0000-0000-0000-000000000000}"/>
          </ac:spMkLst>
        </pc:spChg>
        <pc:picChg chg="add mod">
          <ac:chgData name="kalliopistefani@outlook.com" userId="5ddec745fb192491" providerId="LiveId" clId="{75348F59-2477-4088-A78A-C6DD08710344}" dt="2023-08-16T12:36:50.210" v="146"/>
          <ac:picMkLst>
            <pc:docMk/>
            <pc:sldMk cId="0" sldId="258"/>
            <ac:picMk id="3" creationId="{09CB3438-2F66-D8A9-FE0F-5711FB50540D}"/>
          </ac:picMkLst>
        </pc:picChg>
        <pc:picChg chg="del">
          <ac:chgData name="kalliopistefani@outlook.com" userId="5ddec745fb192491" providerId="LiveId" clId="{75348F59-2477-4088-A78A-C6DD08710344}" dt="2023-08-16T12:36:49.817" v="145" actId="478"/>
          <ac:picMkLst>
            <pc:docMk/>
            <pc:sldMk cId="0" sldId="258"/>
            <ac:picMk id="150" creationId="{00000000-0000-0000-0000-000000000000}"/>
          </ac:picMkLst>
        </pc:picChg>
      </pc:sldChg>
      <pc:sldChg chg="addSp delSp modSp mod">
        <pc:chgData name="kalliopistefani@outlook.com" userId="5ddec745fb192491" providerId="LiveId" clId="{75348F59-2477-4088-A78A-C6DD08710344}" dt="2023-08-16T12:38:42.438" v="207"/>
        <pc:sldMkLst>
          <pc:docMk/>
          <pc:sldMk cId="0" sldId="330"/>
        </pc:sldMkLst>
        <pc:spChg chg="add mod">
          <ac:chgData name="kalliopistefani@outlook.com" userId="5ddec745fb192491" providerId="LiveId" clId="{75348F59-2477-4088-A78A-C6DD08710344}" dt="2023-08-16T12:35:11.683" v="116"/>
          <ac:spMkLst>
            <pc:docMk/>
            <pc:sldMk cId="0" sldId="330"/>
            <ac:spMk id="2" creationId="{DD9A3729-DC86-D2E8-A732-DE7E8D6B20E1}"/>
          </ac:spMkLst>
        </pc:spChg>
        <pc:spChg chg="mod">
          <ac:chgData name="kalliopistefani@outlook.com" userId="5ddec745fb192491" providerId="LiveId" clId="{75348F59-2477-4088-A78A-C6DD08710344}" dt="2023-08-16T12:35:33.315" v="140" actId="1076"/>
          <ac:spMkLst>
            <pc:docMk/>
            <pc:sldMk cId="0" sldId="330"/>
            <ac:spMk id="1272" creationId="{00000000-0000-0000-0000-000000000000}"/>
          </ac:spMkLst>
        </pc:spChg>
        <pc:spChg chg="del">
          <ac:chgData name="kalliopistefani@outlook.com" userId="5ddec745fb192491" providerId="LiveId" clId="{75348F59-2477-4088-A78A-C6DD08710344}" dt="2023-08-16T12:35:11.365" v="115" actId="478"/>
          <ac:spMkLst>
            <pc:docMk/>
            <pc:sldMk cId="0" sldId="330"/>
            <ac:spMk id="1275" creationId="{00000000-0000-0000-0000-000000000000}"/>
          </ac:spMkLst>
        </pc:spChg>
        <pc:picChg chg="add mod">
          <ac:chgData name="kalliopistefani@outlook.com" userId="5ddec745fb192491" providerId="LiveId" clId="{75348F59-2477-4088-A78A-C6DD08710344}" dt="2023-08-16T12:38:42.438" v="207"/>
          <ac:picMkLst>
            <pc:docMk/>
            <pc:sldMk cId="0" sldId="330"/>
            <ac:picMk id="3" creationId="{6C993610-9B70-AE77-16D9-3FBC26DBA84A}"/>
          </ac:picMkLst>
        </pc:picChg>
        <pc:picChg chg="del">
          <ac:chgData name="kalliopistefani@outlook.com" userId="5ddec745fb192491" providerId="LiveId" clId="{75348F59-2477-4088-A78A-C6DD08710344}" dt="2023-08-16T12:38:41.936" v="206" actId="478"/>
          <ac:picMkLst>
            <pc:docMk/>
            <pc:sldMk cId="0" sldId="330"/>
            <ac:picMk id="1274" creationId="{00000000-0000-0000-0000-000000000000}"/>
          </ac:picMkLst>
        </pc:picChg>
      </pc:sldChg>
      <pc:sldChg chg="addSp delSp modSp mod">
        <pc:chgData name="kalliopistefani@outlook.com" userId="5ddec745fb192491" providerId="LiveId" clId="{75348F59-2477-4088-A78A-C6DD08710344}" dt="2023-08-16T12:46:11.223" v="433"/>
        <pc:sldMkLst>
          <pc:docMk/>
          <pc:sldMk cId="1420609960" sldId="334"/>
        </pc:sldMkLst>
        <pc:spChg chg="add mod">
          <ac:chgData name="kalliopistefani@outlook.com" userId="5ddec745fb192491" providerId="LiveId" clId="{75348F59-2477-4088-A78A-C6DD08710344}" dt="2023-08-16T12:39:00.804" v="210" actId="14100"/>
          <ac:spMkLst>
            <pc:docMk/>
            <pc:sldMk cId="1420609960" sldId="334"/>
            <ac:spMk id="2" creationId="{448EEB85-4FEF-8408-A4E1-356F5D6B0939}"/>
          </ac:spMkLst>
        </pc:spChg>
        <pc:spChg chg="add del mod">
          <ac:chgData name="kalliopistefani@outlook.com" userId="5ddec745fb192491" providerId="LiveId" clId="{75348F59-2477-4088-A78A-C6DD08710344}" dt="2023-08-16T12:40:36.125" v="229" actId="478"/>
          <ac:spMkLst>
            <pc:docMk/>
            <pc:sldMk cId="1420609960" sldId="334"/>
            <ac:spMk id="5" creationId="{F082FC44-8F4A-40AD-6A54-D407E312C019}"/>
          </ac:spMkLst>
        </pc:spChg>
        <pc:spChg chg="add mod">
          <ac:chgData name="kalliopistefani@outlook.com" userId="5ddec745fb192491" providerId="LiveId" clId="{75348F59-2477-4088-A78A-C6DD08710344}" dt="2023-08-16T12:40:33.340" v="228"/>
          <ac:spMkLst>
            <pc:docMk/>
            <pc:sldMk cId="1420609960" sldId="334"/>
            <ac:spMk id="6" creationId="{1EA18997-AC73-47B3-F5B0-9F9CD464455E}"/>
          </ac:spMkLst>
        </pc:spChg>
        <pc:spChg chg="mod">
          <ac:chgData name="kalliopistefani@outlook.com" userId="5ddec745fb192491" providerId="LiveId" clId="{75348F59-2477-4088-A78A-C6DD08710344}" dt="2023-08-16T12:45:59.632" v="432"/>
          <ac:spMkLst>
            <pc:docMk/>
            <pc:sldMk cId="1420609960" sldId="334"/>
            <ac:spMk id="147" creationId="{00000000-0000-0000-0000-000000000000}"/>
          </ac:spMkLst>
        </pc:spChg>
        <pc:spChg chg="del">
          <ac:chgData name="kalliopistefani@outlook.com" userId="5ddec745fb192491" providerId="LiveId" clId="{75348F59-2477-4088-A78A-C6DD08710344}" dt="2023-08-16T12:40:32.890" v="227" actId="478"/>
          <ac:spMkLst>
            <pc:docMk/>
            <pc:sldMk cId="1420609960" sldId="334"/>
            <ac:spMk id="148" creationId="{00000000-0000-0000-0000-000000000000}"/>
          </ac:spMkLst>
        </pc:spChg>
        <pc:spChg chg="del">
          <ac:chgData name="kalliopistefani@outlook.com" userId="5ddec745fb192491" providerId="LiveId" clId="{75348F59-2477-4088-A78A-C6DD08710344}" dt="2023-08-16T12:32:27.598" v="49" actId="478"/>
          <ac:spMkLst>
            <pc:docMk/>
            <pc:sldMk cId="1420609960" sldId="334"/>
            <ac:spMk id="151" creationId="{00000000-0000-0000-0000-000000000000}"/>
          </ac:spMkLst>
        </pc:spChg>
        <pc:spChg chg="mod">
          <ac:chgData name="kalliopistefani@outlook.com" userId="5ddec745fb192491" providerId="LiveId" clId="{75348F59-2477-4088-A78A-C6DD08710344}" dt="2023-08-16T12:46:11.223" v="433"/>
          <ac:spMkLst>
            <pc:docMk/>
            <pc:sldMk cId="1420609960" sldId="334"/>
            <ac:spMk id="153" creationId="{00000000-0000-0000-0000-000000000000}"/>
          </ac:spMkLst>
        </pc:spChg>
        <pc:picChg chg="add mod">
          <ac:chgData name="kalliopistefani@outlook.com" userId="5ddec745fb192491" providerId="LiveId" clId="{75348F59-2477-4088-A78A-C6DD08710344}" dt="2023-08-16T12:36:52.871" v="148"/>
          <ac:picMkLst>
            <pc:docMk/>
            <pc:sldMk cId="1420609960" sldId="334"/>
            <ac:picMk id="3" creationId="{F7E38A0D-248D-711A-798F-026CE15B9A25}"/>
          </ac:picMkLst>
        </pc:picChg>
        <pc:picChg chg="del">
          <ac:chgData name="kalliopistefani@outlook.com" userId="5ddec745fb192491" providerId="LiveId" clId="{75348F59-2477-4088-A78A-C6DD08710344}" dt="2023-08-16T12:36:52.548" v="147" actId="478"/>
          <ac:picMkLst>
            <pc:docMk/>
            <pc:sldMk cId="1420609960" sldId="334"/>
            <ac:picMk id="150" creationId="{00000000-0000-0000-0000-000000000000}"/>
          </ac:picMkLst>
        </pc:picChg>
      </pc:sldChg>
      <pc:sldChg chg="addSp delSp modSp mod">
        <pc:chgData name="kalliopistefani@outlook.com" userId="5ddec745fb192491" providerId="LiveId" clId="{75348F59-2477-4088-A78A-C6DD08710344}" dt="2023-08-16T12:50:19.782" v="622" actId="20577"/>
        <pc:sldMkLst>
          <pc:docMk/>
          <pc:sldMk cId="1170504615" sldId="335"/>
        </pc:sldMkLst>
        <pc:spChg chg="add mod">
          <ac:chgData name="kalliopistefani@outlook.com" userId="5ddec745fb192491" providerId="LiveId" clId="{75348F59-2477-4088-A78A-C6DD08710344}" dt="2023-08-16T12:39:04.370" v="211" actId="14100"/>
          <ac:spMkLst>
            <pc:docMk/>
            <pc:sldMk cId="1170504615" sldId="335"/>
            <ac:spMk id="2" creationId="{21D3FDEA-B341-EF79-5EA0-4E86BC82F403}"/>
          </ac:spMkLst>
        </pc:spChg>
        <pc:spChg chg="mod">
          <ac:chgData name="kalliopistefani@outlook.com" userId="5ddec745fb192491" providerId="LiveId" clId="{75348F59-2477-4088-A78A-C6DD08710344}" dt="2023-08-16T12:50:19.782" v="622" actId="20577"/>
          <ac:spMkLst>
            <pc:docMk/>
            <pc:sldMk cId="1170504615" sldId="335"/>
            <ac:spMk id="147" creationId="{00000000-0000-0000-0000-000000000000}"/>
          </ac:spMkLst>
        </pc:spChg>
        <pc:spChg chg="mod">
          <ac:chgData name="kalliopistefani@outlook.com" userId="5ddec745fb192491" providerId="LiveId" clId="{75348F59-2477-4088-A78A-C6DD08710344}" dt="2023-08-16T12:40:44.034" v="230"/>
          <ac:spMkLst>
            <pc:docMk/>
            <pc:sldMk cId="1170504615" sldId="335"/>
            <ac:spMk id="148" creationId="{00000000-0000-0000-0000-000000000000}"/>
          </ac:spMkLst>
        </pc:spChg>
        <pc:spChg chg="del">
          <ac:chgData name="kalliopistefani@outlook.com" userId="5ddec745fb192491" providerId="LiveId" clId="{75348F59-2477-4088-A78A-C6DD08710344}" dt="2023-08-16T12:32:31.819" v="51" actId="478"/>
          <ac:spMkLst>
            <pc:docMk/>
            <pc:sldMk cId="1170504615" sldId="335"/>
            <ac:spMk id="151" creationId="{00000000-0000-0000-0000-000000000000}"/>
          </ac:spMkLst>
        </pc:spChg>
        <pc:spChg chg="mod">
          <ac:chgData name="kalliopistefani@outlook.com" userId="5ddec745fb192491" providerId="LiveId" clId="{75348F59-2477-4088-A78A-C6DD08710344}" dt="2023-08-16T12:46:14.070" v="434"/>
          <ac:spMkLst>
            <pc:docMk/>
            <pc:sldMk cId="1170504615" sldId="335"/>
            <ac:spMk id="153" creationId="{00000000-0000-0000-0000-000000000000}"/>
          </ac:spMkLst>
        </pc:spChg>
        <pc:picChg chg="add mod">
          <ac:chgData name="kalliopistefani@outlook.com" userId="5ddec745fb192491" providerId="LiveId" clId="{75348F59-2477-4088-A78A-C6DD08710344}" dt="2023-08-16T12:36:55.241" v="150"/>
          <ac:picMkLst>
            <pc:docMk/>
            <pc:sldMk cId="1170504615" sldId="335"/>
            <ac:picMk id="3" creationId="{63F80E02-EACB-B37B-082F-76A1BD5A3546}"/>
          </ac:picMkLst>
        </pc:picChg>
        <pc:picChg chg="del">
          <ac:chgData name="kalliopistefani@outlook.com" userId="5ddec745fb192491" providerId="LiveId" clId="{75348F59-2477-4088-A78A-C6DD08710344}" dt="2023-08-16T12:36:54.952" v="149" actId="478"/>
          <ac:picMkLst>
            <pc:docMk/>
            <pc:sldMk cId="1170504615" sldId="335"/>
            <ac:picMk id="150" creationId="{00000000-0000-0000-0000-000000000000}"/>
          </ac:picMkLst>
        </pc:picChg>
      </pc:sldChg>
      <pc:sldChg chg="addSp delSp modSp mod">
        <pc:chgData name="kalliopistefani@outlook.com" userId="5ddec745fb192491" providerId="LiveId" clId="{75348F59-2477-4088-A78A-C6DD08710344}" dt="2023-08-16T12:50:47.639" v="664"/>
        <pc:sldMkLst>
          <pc:docMk/>
          <pc:sldMk cId="701523995" sldId="336"/>
        </pc:sldMkLst>
        <pc:spChg chg="add mod">
          <ac:chgData name="kalliopistefani@outlook.com" userId="5ddec745fb192491" providerId="LiveId" clId="{75348F59-2477-4088-A78A-C6DD08710344}" dt="2023-08-16T12:39:08.376" v="212" actId="14100"/>
          <ac:spMkLst>
            <pc:docMk/>
            <pc:sldMk cId="701523995" sldId="336"/>
            <ac:spMk id="2" creationId="{7CE34F27-9D8D-1536-ABBD-DEA29358D69A}"/>
          </ac:spMkLst>
        </pc:spChg>
        <pc:spChg chg="mod">
          <ac:chgData name="kalliopistefani@outlook.com" userId="5ddec745fb192491" providerId="LiveId" clId="{75348F59-2477-4088-A78A-C6DD08710344}" dt="2023-08-16T12:50:47.639" v="664"/>
          <ac:spMkLst>
            <pc:docMk/>
            <pc:sldMk cId="701523995" sldId="336"/>
            <ac:spMk id="147" creationId="{00000000-0000-0000-0000-000000000000}"/>
          </ac:spMkLst>
        </pc:spChg>
        <pc:spChg chg="mod">
          <ac:chgData name="kalliopistefani@outlook.com" userId="5ddec745fb192491" providerId="LiveId" clId="{75348F59-2477-4088-A78A-C6DD08710344}" dt="2023-08-16T12:40:49.480" v="231"/>
          <ac:spMkLst>
            <pc:docMk/>
            <pc:sldMk cId="701523995" sldId="336"/>
            <ac:spMk id="148" creationId="{00000000-0000-0000-0000-000000000000}"/>
          </ac:spMkLst>
        </pc:spChg>
        <pc:spChg chg="del">
          <ac:chgData name="kalliopistefani@outlook.com" userId="5ddec745fb192491" providerId="LiveId" clId="{75348F59-2477-4088-A78A-C6DD08710344}" dt="2023-08-16T12:32:36.805" v="53" actId="478"/>
          <ac:spMkLst>
            <pc:docMk/>
            <pc:sldMk cId="701523995" sldId="336"/>
            <ac:spMk id="151" creationId="{00000000-0000-0000-0000-000000000000}"/>
          </ac:spMkLst>
        </pc:spChg>
        <pc:spChg chg="mod">
          <ac:chgData name="kalliopistefani@outlook.com" userId="5ddec745fb192491" providerId="LiveId" clId="{75348F59-2477-4088-A78A-C6DD08710344}" dt="2023-08-16T12:46:17.276" v="435"/>
          <ac:spMkLst>
            <pc:docMk/>
            <pc:sldMk cId="701523995" sldId="336"/>
            <ac:spMk id="153" creationId="{00000000-0000-0000-0000-000000000000}"/>
          </ac:spMkLst>
        </pc:spChg>
        <pc:picChg chg="add mod">
          <ac:chgData name="kalliopistefani@outlook.com" userId="5ddec745fb192491" providerId="LiveId" clId="{75348F59-2477-4088-A78A-C6DD08710344}" dt="2023-08-16T12:36:57.602" v="152"/>
          <ac:picMkLst>
            <pc:docMk/>
            <pc:sldMk cId="701523995" sldId="336"/>
            <ac:picMk id="3" creationId="{CD7B7936-F854-22AE-7BEA-0408D07A7EFA}"/>
          </ac:picMkLst>
        </pc:picChg>
        <pc:picChg chg="del">
          <ac:chgData name="kalliopistefani@outlook.com" userId="5ddec745fb192491" providerId="LiveId" clId="{75348F59-2477-4088-A78A-C6DD08710344}" dt="2023-08-16T12:36:57.275" v="151" actId="478"/>
          <ac:picMkLst>
            <pc:docMk/>
            <pc:sldMk cId="701523995" sldId="336"/>
            <ac:picMk id="150" creationId="{00000000-0000-0000-0000-000000000000}"/>
          </ac:picMkLst>
        </pc:picChg>
      </pc:sldChg>
      <pc:sldChg chg="addSp delSp modSp mod">
        <pc:chgData name="kalliopistefani@outlook.com" userId="5ddec745fb192491" providerId="LiveId" clId="{75348F59-2477-4088-A78A-C6DD08710344}" dt="2023-08-16T12:51:51.126" v="706" actId="20577"/>
        <pc:sldMkLst>
          <pc:docMk/>
          <pc:sldMk cId="1673548477" sldId="337"/>
        </pc:sldMkLst>
        <pc:spChg chg="add mod">
          <ac:chgData name="kalliopistefani@outlook.com" userId="5ddec745fb192491" providerId="LiveId" clId="{75348F59-2477-4088-A78A-C6DD08710344}" dt="2023-08-16T12:39:12.728" v="213" actId="14100"/>
          <ac:spMkLst>
            <pc:docMk/>
            <pc:sldMk cId="1673548477" sldId="337"/>
            <ac:spMk id="2" creationId="{5973E061-7DBF-E57A-13AA-89F4C91F9181}"/>
          </ac:spMkLst>
        </pc:spChg>
        <pc:spChg chg="mod">
          <ac:chgData name="kalliopistefani@outlook.com" userId="5ddec745fb192491" providerId="LiveId" clId="{75348F59-2477-4088-A78A-C6DD08710344}" dt="2023-08-16T12:51:51.126" v="706" actId="20577"/>
          <ac:spMkLst>
            <pc:docMk/>
            <pc:sldMk cId="1673548477" sldId="337"/>
            <ac:spMk id="147" creationId="{00000000-0000-0000-0000-000000000000}"/>
          </ac:spMkLst>
        </pc:spChg>
        <pc:spChg chg="mod">
          <ac:chgData name="kalliopistefani@outlook.com" userId="5ddec745fb192491" providerId="LiveId" clId="{75348F59-2477-4088-A78A-C6DD08710344}" dt="2023-08-16T12:40:53.920" v="232"/>
          <ac:spMkLst>
            <pc:docMk/>
            <pc:sldMk cId="1673548477" sldId="337"/>
            <ac:spMk id="148" creationId="{00000000-0000-0000-0000-000000000000}"/>
          </ac:spMkLst>
        </pc:spChg>
        <pc:spChg chg="del">
          <ac:chgData name="kalliopistefani@outlook.com" userId="5ddec745fb192491" providerId="LiveId" clId="{75348F59-2477-4088-A78A-C6DD08710344}" dt="2023-08-16T12:32:41.517" v="55" actId="478"/>
          <ac:spMkLst>
            <pc:docMk/>
            <pc:sldMk cId="1673548477" sldId="337"/>
            <ac:spMk id="151" creationId="{00000000-0000-0000-0000-000000000000}"/>
          </ac:spMkLst>
        </pc:spChg>
        <pc:spChg chg="mod">
          <ac:chgData name="kalliopistefani@outlook.com" userId="5ddec745fb192491" providerId="LiveId" clId="{75348F59-2477-4088-A78A-C6DD08710344}" dt="2023-08-16T12:46:21.250" v="436"/>
          <ac:spMkLst>
            <pc:docMk/>
            <pc:sldMk cId="1673548477" sldId="337"/>
            <ac:spMk id="153" creationId="{00000000-0000-0000-0000-000000000000}"/>
          </ac:spMkLst>
        </pc:spChg>
        <pc:picChg chg="add mod">
          <ac:chgData name="kalliopistefani@outlook.com" userId="5ddec745fb192491" providerId="LiveId" clId="{75348F59-2477-4088-A78A-C6DD08710344}" dt="2023-08-16T12:37:01.239" v="154"/>
          <ac:picMkLst>
            <pc:docMk/>
            <pc:sldMk cId="1673548477" sldId="337"/>
            <ac:picMk id="3" creationId="{FDBAADF3-6AAC-1D86-0E0E-D351A253C0A6}"/>
          </ac:picMkLst>
        </pc:picChg>
        <pc:picChg chg="del">
          <ac:chgData name="kalliopistefani@outlook.com" userId="5ddec745fb192491" providerId="LiveId" clId="{75348F59-2477-4088-A78A-C6DD08710344}" dt="2023-08-16T12:37:00.619" v="153" actId="478"/>
          <ac:picMkLst>
            <pc:docMk/>
            <pc:sldMk cId="1673548477" sldId="337"/>
            <ac:picMk id="150" creationId="{00000000-0000-0000-0000-000000000000}"/>
          </ac:picMkLst>
        </pc:picChg>
      </pc:sldChg>
      <pc:sldChg chg="addSp delSp modSp mod">
        <pc:chgData name="kalliopistefani@outlook.com" userId="5ddec745fb192491" providerId="LiveId" clId="{75348F59-2477-4088-A78A-C6DD08710344}" dt="2023-08-16T12:52:51.709" v="715"/>
        <pc:sldMkLst>
          <pc:docMk/>
          <pc:sldMk cId="1389434465" sldId="338"/>
        </pc:sldMkLst>
        <pc:spChg chg="add mod">
          <ac:chgData name="kalliopistefani@outlook.com" userId="5ddec745fb192491" providerId="LiveId" clId="{75348F59-2477-4088-A78A-C6DD08710344}" dt="2023-08-16T12:39:16.514" v="214" actId="14100"/>
          <ac:spMkLst>
            <pc:docMk/>
            <pc:sldMk cId="1389434465" sldId="338"/>
            <ac:spMk id="2" creationId="{3AFA2AC4-50DC-901B-AB69-504CA95E8079}"/>
          </ac:spMkLst>
        </pc:spChg>
        <pc:spChg chg="mod">
          <ac:chgData name="kalliopistefani@outlook.com" userId="5ddec745fb192491" providerId="LiveId" clId="{75348F59-2477-4088-A78A-C6DD08710344}" dt="2023-08-16T12:52:51.709" v="715"/>
          <ac:spMkLst>
            <pc:docMk/>
            <pc:sldMk cId="1389434465" sldId="338"/>
            <ac:spMk id="147" creationId="{00000000-0000-0000-0000-000000000000}"/>
          </ac:spMkLst>
        </pc:spChg>
        <pc:spChg chg="mod">
          <ac:chgData name="kalliopistefani@outlook.com" userId="5ddec745fb192491" providerId="LiveId" clId="{75348F59-2477-4088-A78A-C6DD08710344}" dt="2023-08-16T12:40:58.545" v="233"/>
          <ac:spMkLst>
            <pc:docMk/>
            <pc:sldMk cId="1389434465" sldId="338"/>
            <ac:spMk id="148" creationId="{00000000-0000-0000-0000-000000000000}"/>
          </ac:spMkLst>
        </pc:spChg>
        <pc:spChg chg="del">
          <ac:chgData name="kalliopistefani@outlook.com" userId="5ddec745fb192491" providerId="LiveId" clId="{75348F59-2477-4088-A78A-C6DD08710344}" dt="2023-08-16T12:32:45.163" v="57" actId="478"/>
          <ac:spMkLst>
            <pc:docMk/>
            <pc:sldMk cId="1389434465" sldId="338"/>
            <ac:spMk id="151" creationId="{00000000-0000-0000-0000-000000000000}"/>
          </ac:spMkLst>
        </pc:spChg>
        <pc:spChg chg="mod">
          <ac:chgData name="kalliopistefani@outlook.com" userId="5ddec745fb192491" providerId="LiveId" clId="{75348F59-2477-4088-A78A-C6DD08710344}" dt="2023-08-16T12:46:24.519" v="437"/>
          <ac:spMkLst>
            <pc:docMk/>
            <pc:sldMk cId="1389434465" sldId="338"/>
            <ac:spMk id="153" creationId="{00000000-0000-0000-0000-000000000000}"/>
          </ac:spMkLst>
        </pc:spChg>
        <pc:picChg chg="add mod">
          <ac:chgData name="kalliopistefani@outlook.com" userId="5ddec745fb192491" providerId="LiveId" clId="{75348F59-2477-4088-A78A-C6DD08710344}" dt="2023-08-16T12:37:06.817" v="156"/>
          <ac:picMkLst>
            <pc:docMk/>
            <pc:sldMk cId="1389434465" sldId="338"/>
            <ac:picMk id="3" creationId="{0A3FBD97-A3E6-7AB9-6E0B-FE6E4E82BDED}"/>
          </ac:picMkLst>
        </pc:picChg>
        <pc:picChg chg="del">
          <ac:chgData name="kalliopistefani@outlook.com" userId="5ddec745fb192491" providerId="LiveId" clId="{75348F59-2477-4088-A78A-C6DD08710344}" dt="2023-08-16T12:37:06.520" v="155" actId="478"/>
          <ac:picMkLst>
            <pc:docMk/>
            <pc:sldMk cId="1389434465" sldId="338"/>
            <ac:picMk id="150" creationId="{00000000-0000-0000-0000-000000000000}"/>
          </ac:picMkLst>
        </pc:picChg>
      </pc:sldChg>
      <pc:sldChg chg="addSp delSp modSp mod">
        <pc:chgData name="kalliopistefani@outlook.com" userId="5ddec745fb192491" providerId="LiveId" clId="{75348F59-2477-4088-A78A-C6DD08710344}" dt="2023-08-16T12:53:49.461" v="728" actId="20577"/>
        <pc:sldMkLst>
          <pc:docMk/>
          <pc:sldMk cId="1210680617" sldId="339"/>
        </pc:sldMkLst>
        <pc:spChg chg="add mod">
          <ac:chgData name="kalliopistefani@outlook.com" userId="5ddec745fb192491" providerId="LiveId" clId="{75348F59-2477-4088-A78A-C6DD08710344}" dt="2023-08-16T12:39:19.820" v="215" actId="14100"/>
          <ac:spMkLst>
            <pc:docMk/>
            <pc:sldMk cId="1210680617" sldId="339"/>
            <ac:spMk id="2" creationId="{C01104FF-4B80-D7F5-96EB-0641F4BF9032}"/>
          </ac:spMkLst>
        </pc:spChg>
        <pc:spChg chg="mod">
          <ac:chgData name="kalliopistefani@outlook.com" userId="5ddec745fb192491" providerId="LiveId" clId="{75348F59-2477-4088-A78A-C6DD08710344}" dt="2023-08-16T12:53:49.461" v="728" actId="20577"/>
          <ac:spMkLst>
            <pc:docMk/>
            <pc:sldMk cId="1210680617" sldId="339"/>
            <ac:spMk id="147" creationId="{00000000-0000-0000-0000-000000000000}"/>
          </ac:spMkLst>
        </pc:spChg>
        <pc:spChg chg="mod">
          <ac:chgData name="kalliopistefani@outlook.com" userId="5ddec745fb192491" providerId="LiveId" clId="{75348F59-2477-4088-A78A-C6DD08710344}" dt="2023-08-16T12:41:02.384" v="234"/>
          <ac:spMkLst>
            <pc:docMk/>
            <pc:sldMk cId="1210680617" sldId="339"/>
            <ac:spMk id="148" creationId="{00000000-0000-0000-0000-000000000000}"/>
          </ac:spMkLst>
        </pc:spChg>
        <pc:spChg chg="del mod">
          <ac:chgData name="kalliopistefani@outlook.com" userId="5ddec745fb192491" providerId="LiveId" clId="{75348F59-2477-4088-A78A-C6DD08710344}" dt="2023-08-16T12:32:49.141" v="60" actId="478"/>
          <ac:spMkLst>
            <pc:docMk/>
            <pc:sldMk cId="1210680617" sldId="339"/>
            <ac:spMk id="151" creationId="{00000000-0000-0000-0000-000000000000}"/>
          </ac:spMkLst>
        </pc:spChg>
        <pc:spChg chg="mod">
          <ac:chgData name="kalliopistefani@outlook.com" userId="5ddec745fb192491" providerId="LiveId" clId="{75348F59-2477-4088-A78A-C6DD08710344}" dt="2023-08-16T12:46:30.761" v="438"/>
          <ac:spMkLst>
            <pc:docMk/>
            <pc:sldMk cId="1210680617" sldId="339"/>
            <ac:spMk id="153" creationId="{00000000-0000-0000-0000-000000000000}"/>
          </ac:spMkLst>
        </pc:spChg>
        <pc:picChg chg="add mod">
          <ac:chgData name="kalliopistefani@outlook.com" userId="5ddec745fb192491" providerId="LiveId" clId="{75348F59-2477-4088-A78A-C6DD08710344}" dt="2023-08-16T12:37:10.783" v="158"/>
          <ac:picMkLst>
            <pc:docMk/>
            <pc:sldMk cId="1210680617" sldId="339"/>
            <ac:picMk id="3" creationId="{18A15F97-766E-20DA-438C-568EF90EC0C7}"/>
          </ac:picMkLst>
        </pc:picChg>
        <pc:picChg chg="del">
          <ac:chgData name="kalliopistefani@outlook.com" userId="5ddec745fb192491" providerId="LiveId" clId="{75348F59-2477-4088-A78A-C6DD08710344}" dt="2023-08-16T12:37:10.442" v="157" actId="478"/>
          <ac:picMkLst>
            <pc:docMk/>
            <pc:sldMk cId="1210680617" sldId="339"/>
            <ac:picMk id="150" creationId="{00000000-0000-0000-0000-000000000000}"/>
          </ac:picMkLst>
        </pc:picChg>
      </pc:sldChg>
      <pc:sldChg chg="addSp delSp modSp mod">
        <pc:chgData name="kalliopistefani@outlook.com" userId="5ddec745fb192491" providerId="LiveId" clId="{75348F59-2477-4088-A78A-C6DD08710344}" dt="2023-08-16T12:56:35.871" v="740"/>
        <pc:sldMkLst>
          <pc:docMk/>
          <pc:sldMk cId="3233727056" sldId="340"/>
        </pc:sldMkLst>
        <pc:spChg chg="add mod">
          <ac:chgData name="kalliopistefani@outlook.com" userId="5ddec745fb192491" providerId="LiveId" clId="{75348F59-2477-4088-A78A-C6DD08710344}" dt="2023-08-16T12:39:23.311" v="216" actId="14100"/>
          <ac:spMkLst>
            <pc:docMk/>
            <pc:sldMk cId="3233727056" sldId="340"/>
            <ac:spMk id="2" creationId="{D4C3B7E7-2D41-F759-8D31-3A4543D24665}"/>
          </ac:spMkLst>
        </pc:spChg>
        <pc:spChg chg="mod">
          <ac:chgData name="kalliopistefani@outlook.com" userId="5ddec745fb192491" providerId="LiveId" clId="{75348F59-2477-4088-A78A-C6DD08710344}" dt="2023-08-16T12:56:35.871" v="740"/>
          <ac:spMkLst>
            <pc:docMk/>
            <pc:sldMk cId="3233727056" sldId="340"/>
            <ac:spMk id="147" creationId="{00000000-0000-0000-0000-000000000000}"/>
          </ac:spMkLst>
        </pc:spChg>
        <pc:spChg chg="mod">
          <ac:chgData name="kalliopistefani@outlook.com" userId="5ddec745fb192491" providerId="LiveId" clId="{75348F59-2477-4088-A78A-C6DD08710344}" dt="2023-08-16T12:41:06.339" v="235"/>
          <ac:spMkLst>
            <pc:docMk/>
            <pc:sldMk cId="3233727056" sldId="340"/>
            <ac:spMk id="148" creationId="{00000000-0000-0000-0000-000000000000}"/>
          </ac:spMkLst>
        </pc:spChg>
        <pc:spChg chg="del">
          <ac:chgData name="kalliopistefani@outlook.com" userId="5ddec745fb192491" providerId="LiveId" clId="{75348F59-2477-4088-A78A-C6DD08710344}" dt="2023-08-16T12:32:52.888" v="62" actId="478"/>
          <ac:spMkLst>
            <pc:docMk/>
            <pc:sldMk cId="3233727056" sldId="340"/>
            <ac:spMk id="151" creationId="{00000000-0000-0000-0000-000000000000}"/>
          </ac:spMkLst>
        </pc:spChg>
        <pc:spChg chg="mod">
          <ac:chgData name="kalliopistefani@outlook.com" userId="5ddec745fb192491" providerId="LiveId" clId="{75348F59-2477-4088-A78A-C6DD08710344}" dt="2023-08-16T12:46:35.950" v="439"/>
          <ac:spMkLst>
            <pc:docMk/>
            <pc:sldMk cId="3233727056" sldId="340"/>
            <ac:spMk id="153" creationId="{00000000-0000-0000-0000-000000000000}"/>
          </ac:spMkLst>
        </pc:spChg>
        <pc:picChg chg="add mod">
          <ac:chgData name="kalliopistefani@outlook.com" userId="5ddec745fb192491" providerId="LiveId" clId="{75348F59-2477-4088-A78A-C6DD08710344}" dt="2023-08-16T12:37:14.416" v="160"/>
          <ac:picMkLst>
            <pc:docMk/>
            <pc:sldMk cId="3233727056" sldId="340"/>
            <ac:picMk id="3" creationId="{37522AEB-C973-9449-92B3-F8528D9C1226}"/>
          </ac:picMkLst>
        </pc:picChg>
        <pc:picChg chg="del">
          <ac:chgData name="kalliopistefani@outlook.com" userId="5ddec745fb192491" providerId="LiveId" clId="{75348F59-2477-4088-A78A-C6DD08710344}" dt="2023-08-16T12:37:14.057" v="159" actId="478"/>
          <ac:picMkLst>
            <pc:docMk/>
            <pc:sldMk cId="3233727056" sldId="340"/>
            <ac:picMk id="150" creationId="{00000000-0000-0000-0000-000000000000}"/>
          </ac:picMkLst>
        </pc:picChg>
      </pc:sldChg>
      <pc:sldChg chg="addSp delSp modSp mod">
        <pc:chgData name="kalliopistefani@outlook.com" userId="5ddec745fb192491" providerId="LiveId" clId="{75348F59-2477-4088-A78A-C6DD08710344}" dt="2023-08-16T12:57:29.940" v="751"/>
        <pc:sldMkLst>
          <pc:docMk/>
          <pc:sldMk cId="480989378" sldId="341"/>
        </pc:sldMkLst>
        <pc:spChg chg="add mod">
          <ac:chgData name="kalliopistefani@outlook.com" userId="5ddec745fb192491" providerId="LiveId" clId="{75348F59-2477-4088-A78A-C6DD08710344}" dt="2023-08-16T12:39:26.759" v="217" actId="14100"/>
          <ac:spMkLst>
            <pc:docMk/>
            <pc:sldMk cId="480989378" sldId="341"/>
            <ac:spMk id="2" creationId="{C880C2D8-FD81-3995-62A4-6B0F9A7FE8E2}"/>
          </ac:spMkLst>
        </pc:spChg>
        <pc:spChg chg="mod">
          <ac:chgData name="kalliopistefani@outlook.com" userId="5ddec745fb192491" providerId="LiveId" clId="{75348F59-2477-4088-A78A-C6DD08710344}" dt="2023-08-16T12:57:29.940" v="751"/>
          <ac:spMkLst>
            <pc:docMk/>
            <pc:sldMk cId="480989378" sldId="341"/>
            <ac:spMk id="147" creationId="{00000000-0000-0000-0000-000000000000}"/>
          </ac:spMkLst>
        </pc:spChg>
        <pc:spChg chg="mod">
          <ac:chgData name="kalliopistefani@outlook.com" userId="5ddec745fb192491" providerId="LiveId" clId="{75348F59-2477-4088-A78A-C6DD08710344}" dt="2023-08-16T12:41:12.302" v="236"/>
          <ac:spMkLst>
            <pc:docMk/>
            <pc:sldMk cId="480989378" sldId="341"/>
            <ac:spMk id="148" creationId="{00000000-0000-0000-0000-000000000000}"/>
          </ac:spMkLst>
        </pc:spChg>
        <pc:spChg chg="del">
          <ac:chgData name="kalliopistefani@outlook.com" userId="5ddec745fb192491" providerId="LiveId" clId="{75348F59-2477-4088-A78A-C6DD08710344}" dt="2023-08-16T12:32:58.039" v="64" actId="478"/>
          <ac:spMkLst>
            <pc:docMk/>
            <pc:sldMk cId="480989378" sldId="341"/>
            <ac:spMk id="151" creationId="{00000000-0000-0000-0000-000000000000}"/>
          </ac:spMkLst>
        </pc:spChg>
        <pc:spChg chg="mod">
          <ac:chgData name="kalliopistefani@outlook.com" userId="5ddec745fb192491" providerId="LiveId" clId="{75348F59-2477-4088-A78A-C6DD08710344}" dt="2023-08-16T12:46:43.060" v="440"/>
          <ac:spMkLst>
            <pc:docMk/>
            <pc:sldMk cId="480989378" sldId="341"/>
            <ac:spMk id="153" creationId="{00000000-0000-0000-0000-000000000000}"/>
          </ac:spMkLst>
        </pc:spChg>
        <pc:picChg chg="add mod">
          <ac:chgData name="kalliopistefani@outlook.com" userId="5ddec745fb192491" providerId="LiveId" clId="{75348F59-2477-4088-A78A-C6DD08710344}" dt="2023-08-16T12:37:17.939" v="162"/>
          <ac:picMkLst>
            <pc:docMk/>
            <pc:sldMk cId="480989378" sldId="341"/>
            <ac:picMk id="3" creationId="{2021C8D5-91D2-700F-7D71-DB5914368825}"/>
          </ac:picMkLst>
        </pc:picChg>
        <pc:picChg chg="del">
          <ac:chgData name="kalliopistefani@outlook.com" userId="5ddec745fb192491" providerId="LiveId" clId="{75348F59-2477-4088-A78A-C6DD08710344}" dt="2023-08-16T12:37:17.615" v="161" actId="478"/>
          <ac:picMkLst>
            <pc:docMk/>
            <pc:sldMk cId="480989378" sldId="341"/>
            <ac:picMk id="150" creationId="{00000000-0000-0000-0000-000000000000}"/>
          </ac:picMkLst>
        </pc:picChg>
      </pc:sldChg>
      <pc:sldChg chg="addSp delSp modSp mod">
        <pc:chgData name="kalliopistefani@outlook.com" userId="5ddec745fb192491" providerId="LiveId" clId="{75348F59-2477-4088-A78A-C6DD08710344}" dt="2023-08-16T12:57:54.655" v="753"/>
        <pc:sldMkLst>
          <pc:docMk/>
          <pc:sldMk cId="3591085180" sldId="342"/>
        </pc:sldMkLst>
        <pc:spChg chg="add mod">
          <ac:chgData name="kalliopistefani@outlook.com" userId="5ddec745fb192491" providerId="LiveId" clId="{75348F59-2477-4088-A78A-C6DD08710344}" dt="2023-08-16T12:39:30.354" v="218" actId="14100"/>
          <ac:spMkLst>
            <pc:docMk/>
            <pc:sldMk cId="3591085180" sldId="342"/>
            <ac:spMk id="2" creationId="{94C80D98-2A1E-E4C6-E53C-10B9319D8E53}"/>
          </ac:spMkLst>
        </pc:spChg>
        <pc:spChg chg="mod">
          <ac:chgData name="kalliopistefani@outlook.com" userId="5ddec745fb192491" providerId="LiveId" clId="{75348F59-2477-4088-A78A-C6DD08710344}" dt="2023-08-16T12:57:54.655" v="753"/>
          <ac:spMkLst>
            <pc:docMk/>
            <pc:sldMk cId="3591085180" sldId="342"/>
            <ac:spMk id="147" creationId="{00000000-0000-0000-0000-000000000000}"/>
          </ac:spMkLst>
        </pc:spChg>
        <pc:spChg chg="mod">
          <ac:chgData name="kalliopistefani@outlook.com" userId="5ddec745fb192491" providerId="LiveId" clId="{75348F59-2477-4088-A78A-C6DD08710344}" dt="2023-08-16T12:41:18.126" v="238"/>
          <ac:spMkLst>
            <pc:docMk/>
            <pc:sldMk cId="3591085180" sldId="342"/>
            <ac:spMk id="148" creationId="{00000000-0000-0000-0000-000000000000}"/>
          </ac:spMkLst>
        </pc:spChg>
        <pc:spChg chg="del">
          <ac:chgData name="kalliopistefani@outlook.com" userId="5ddec745fb192491" providerId="LiveId" clId="{75348F59-2477-4088-A78A-C6DD08710344}" dt="2023-08-16T12:33:04.555" v="66" actId="478"/>
          <ac:spMkLst>
            <pc:docMk/>
            <pc:sldMk cId="3591085180" sldId="342"/>
            <ac:spMk id="151" creationId="{00000000-0000-0000-0000-000000000000}"/>
          </ac:spMkLst>
        </pc:spChg>
        <pc:spChg chg="mod">
          <ac:chgData name="kalliopistefani@outlook.com" userId="5ddec745fb192491" providerId="LiveId" clId="{75348F59-2477-4088-A78A-C6DD08710344}" dt="2023-08-16T12:46:46.869" v="441"/>
          <ac:spMkLst>
            <pc:docMk/>
            <pc:sldMk cId="3591085180" sldId="342"/>
            <ac:spMk id="153" creationId="{00000000-0000-0000-0000-000000000000}"/>
          </ac:spMkLst>
        </pc:spChg>
        <pc:picChg chg="add mod">
          <ac:chgData name="kalliopistefani@outlook.com" userId="5ddec745fb192491" providerId="LiveId" clId="{75348F59-2477-4088-A78A-C6DD08710344}" dt="2023-08-16T12:37:22.584" v="164"/>
          <ac:picMkLst>
            <pc:docMk/>
            <pc:sldMk cId="3591085180" sldId="342"/>
            <ac:picMk id="3" creationId="{C6704CDE-C99E-BF77-94C5-B27949988701}"/>
          </ac:picMkLst>
        </pc:picChg>
        <pc:picChg chg="del">
          <ac:chgData name="kalliopistefani@outlook.com" userId="5ddec745fb192491" providerId="LiveId" clId="{75348F59-2477-4088-A78A-C6DD08710344}" dt="2023-08-16T12:37:22.246" v="163" actId="478"/>
          <ac:picMkLst>
            <pc:docMk/>
            <pc:sldMk cId="3591085180" sldId="342"/>
            <ac:picMk id="150" creationId="{00000000-0000-0000-0000-000000000000}"/>
          </ac:picMkLst>
        </pc:picChg>
      </pc:sldChg>
      <pc:sldChg chg="addSp delSp modSp mod">
        <pc:chgData name="kalliopistefani@outlook.com" userId="5ddec745fb192491" providerId="LiveId" clId="{75348F59-2477-4088-A78A-C6DD08710344}" dt="2023-08-16T12:58:47.966" v="791" actId="20577"/>
        <pc:sldMkLst>
          <pc:docMk/>
          <pc:sldMk cId="3117477102" sldId="343"/>
        </pc:sldMkLst>
        <pc:spChg chg="add mod">
          <ac:chgData name="kalliopistefani@outlook.com" userId="5ddec745fb192491" providerId="LiveId" clId="{75348F59-2477-4088-A78A-C6DD08710344}" dt="2023-08-16T12:39:33.299" v="219" actId="14100"/>
          <ac:spMkLst>
            <pc:docMk/>
            <pc:sldMk cId="3117477102" sldId="343"/>
            <ac:spMk id="2" creationId="{803660DC-195F-7741-3498-A931767D44EA}"/>
          </ac:spMkLst>
        </pc:spChg>
        <pc:spChg chg="mod">
          <ac:chgData name="kalliopistefani@outlook.com" userId="5ddec745fb192491" providerId="LiveId" clId="{75348F59-2477-4088-A78A-C6DD08710344}" dt="2023-08-16T12:58:47.966" v="791" actId="20577"/>
          <ac:spMkLst>
            <pc:docMk/>
            <pc:sldMk cId="3117477102" sldId="343"/>
            <ac:spMk id="147" creationId="{00000000-0000-0000-0000-000000000000}"/>
          </ac:spMkLst>
        </pc:spChg>
        <pc:spChg chg="mod">
          <ac:chgData name="kalliopistefani@outlook.com" userId="5ddec745fb192491" providerId="LiveId" clId="{75348F59-2477-4088-A78A-C6DD08710344}" dt="2023-08-16T12:41:34.020" v="239"/>
          <ac:spMkLst>
            <pc:docMk/>
            <pc:sldMk cId="3117477102" sldId="343"/>
            <ac:spMk id="148" creationId="{00000000-0000-0000-0000-000000000000}"/>
          </ac:spMkLst>
        </pc:spChg>
        <pc:spChg chg="del">
          <ac:chgData name="kalliopistefani@outlook.com" userId="5ddec745fb192491" providerId="LiveId" clId="{75348F59-2477-4088-A78A-C6DD08710344}" dt="2023-08-16T12:33:11.224" v="69" actId="478"/>
          <ac:spMkLst>
            <pc:docMk/>
            <pc:sldMk cId="3117477102" sldId="343"/>
            <ac:spMk id="151" creationId="{00000000-0000-0000-0000-000000000000}"/>
          </ac:spMkLst>
        </pc:spChg>
        <pc:spChg chg="mod">
          <ac:chgData name="kalliopistefani@outlook.com" userId="5ddec745fb192491" providerId="LiveId" clId="{75348F59-2477-4088-A78A-C6DD08710344}" dt="2023-08-16T12:46:51.280" v="442"/>
          <ac:spMkLst>
            <pc:docMk/>
            <pc:sldMk cId="3117477102" sldId="343"/>
            <ac:spMk id="153" creationId="{00000000-0000-0000-0000-000000000000}"/>
          </ac:spMkLst>
        </pc:spChg>
        <pc:picChg chg="add mod">
          <ac:chgData name="kalliopistefani@outlook.com" userId="5ddec745fb192491" providerId="LiveId" clId="{75348F59-2477-4088-A78A-C6DD08710344}" dt="2023-08-16T12:37:25.845" v="166"/>
          <ac:picMkLst>
            <pc:docMk/>
            <pc:sldMk cId="3117477102" sldId="343"/>
            <ac:picMk id="3" creationId="{E8634F9C-2BB1-EC7F-75C7-7D2699DE2FDC}"/>
          </ac:picMkLst>
        </pc:picChg>
        <pc:picChg chg="del">
          <ac:chgData name="kalliopistefani@outlook.com" userId="5ddec745fb192491" providerId="LiveId" clId="{75348F59-2477-4088-A78A-C6DD08710344}" dt="2023-08-16T12:37:25.441" v="165" actId="478"/>
          <ac:picMkLst>
            <pc:docMk/>
            <pc:sldMk cId="3117477102" sldId="343"/>
            <ac:picMk id="150" creationId="{00000000-0000-0000-0000-000000000000}"/>
          </ac:picMkLst>
        </pc:picChg>
      </pc:sldChg>
      <pc:sldChg chg="addSp delSp modSp mod">
        <pc:chgData name="kalliopistefani@outlook.com" userId="5ddec745fb192491" providerId="LiveId" clId="{75348F59-2477-4088-A78A-C6DD08710344}" dt="2023-08-16T12:59:26.452" v="795" actId="207"/>
        <pc:sldMkLst>
          <pc:docMk/>
          <pc:sldMk cId="304517756" sldId="344"/>
        </pc:sldMkLst>
        <pc:spChg chg="add mod">
          <ac:chgData name="kalliopistefani@outlook.com" userId="5ddec745fb192491" providerId="LiveId" clId="{75348F59-2477-4088-A78A-C6DD08710344}" dt="2023-08-16T12:39:36.416" v="220" actId="14100"/>
          <ac:spMkLst>
            <pc:docMk/>
            <pc:sldMk cId="304517756" sldId="344"/>
            <ac:spMk id="2" creationId="{1B16C215-4472-6CA5-9761-18BDCA1B59B5}"/>
          </ac:spMkLst>
        </pc:spChg>
        <pc:spChg chg="mod">
          <ac:chgData name="kalliopistefani@outlook.com" userId="5ddec745fb192491" providerId="LiveId" clId="{75348F59-2477-4088-A78A-C6DD08710344}" dt="2023-08-16T12:59:26.452" v="795" actId="207"/>
          <ac:spMkLst>
            <pc:docMk/>
            <pc:sldMk cId="304517756" sldId="344"/>
            <ac:spMk id="147" creationId="{00000000-0000-0000-0000-000000000000}"/>
          </ac:spMkLst>
        </pc:spChg>
        <pc:spChg chg="mod">
          <ac:chgData name="kalliopistefani@outlook.com" userId="5ddec745fb192491" providerId="LiveId" clId="{75348F59-2477-4088-A78A-C6DD08710344}" dt="2023-08-16T12:41:38.151" v="240"/>
          <ac:spMkLst>
            <pc:docMk/>
            <pc:sldMk cId="304517756" sldId="344"/>
            <ac:spMk id="148" creationId="{00000000-0000-0000-0000-000000000000}"/>
          </ac:spMkLst>
        </pc:spChg>
        <pc:spChg chg="del">
          <ac:chgData name="kalliopistefani@outlook.com" userId="5ddec745fb192491" providerId="LiveId" clId="{75348F59-2477-4088-A78A-C6DD08710344}" dt="2023-08-16T12:33:18.059" v="72" actId="478"/>
          <ac:spMkLst>
            <pc:docMk/>
            <pc:sldMk cId="304517756" sldId="344"/>
            <ac:spMk id="151" creationId="{00000000-0000-0000-0000-000000000000}"/>
          </ac:spMkLst>
        </pc:spChg>
        <pc:spChg chg="mod">
          <ac:chgData name="kalliopistefani@outlook.com" userId="5ddec745fb192491" providerId="LiveId" clId="{75348F59-2477-4088-A78A-C6DD08710344}" dt="2023-08-16T12:46:54.745" v="443"/>
          <ac:spMkLst>
            <pc:docMk/>
            <pc:sldMk cId="304517756" sldId="344"/>
            <ac:spMk id="153" creationId="{00000000-0000-0000-0000-000000000000}"/>
          </ac:spMkLst>
        </pc:spChg>
        <pc:picChg chg="add mod">
          <ac:chgData name="kalliopistefani@outlook.com" userId="5ddec745fb192491" providerId="LiveId" clId="{75348F59-2477-4088-A78A-C6DD08710344}" dt="2023-08-16T12:37:28.999" v="168"/>
          <ac:picMkLst>
            <pc:docMk/>
            <pc:sldMk cId="304517756" sldId="344"/>
            <ac:picMk id="3" creationId="{CC628091-C81F-4C00-F42C-B81796FE0ED3}"/>
          </ac:picMkLst>
        </pc:picChg>
        <pc:picChg chg="del">
          <ac:chgData name="kalliopistefani@outlook.com" userId="5ddec745fb192491" providerId="LiveId" clId="{75348F59-2477-4088-A78A-C6DD08710344}" dt="2023-08-16T12:37:28.666" v="167" actId="478"/>
          <ac:picMkLst>
            <pc:docMk/>
            <pc:sldMk cId="304517756" sldId="344"/>
            <ac:picMk id="150" creationId="{00000000-0000-0000-0000-000000000000}"/>
          </ac:picMkLst>
        </pc:picChg>
      </pc:sldChg>
      <pc:sldChg chg="addSp delSp modSp mod">
        <pc:chgData name="kalliopistefani@outlook.com" userId="5ddec745fb192491" providerId="LiveId" clId="{75348F59-2477-4088-A78A-C6DD08710344}" dt="2023-08-16T12:59:59.859" v="797"/>
        <pc:sldMkLst>
          <pc:docMk/>
          <pc:sldMk cId="2245670844" sldId="345"/>
        </pc:sldMkLst>
        <pc:spChg chg="add mod">
          <ac:chgData name="kalliopistefani@outlook.com" userId="5ddec745fb192491" providerId="LiveId" clId="{75348F59-2477-4088-A78A-C6DD08710344}" dt="2023-08-16T12:39:41.033" v="221" actId="14100"/>
          <ac:spMkLst>
            <pc:docMk/>
            <pc:sldMk cId="2245670844" sldId="345"/>
            <ac:spMk id="2" creationId="{3B2C1CAA-9331-9430-E2F7-69C553168BCC}"/>
          </ac:spMkLst>
        </pc:spChg>
        <pc:spChg chg="mod">
          <ac:chgData name="kalliopistefani@outlook.com" userId="5ddec745fb192491" providerId="LiveId" clId="{75348F59-2477-4088-A78A-C6DD08710344}" dt="2023-08-16T12:59:59.859" v="797"/>
          <ac:spMkLst>
            <pc:docMk/>
            <pc:sldMk cId="2245670844" sldId="345"/>
            <ac:spMk id="147" creationId="{00000000-0000-0000-0000-000000000000}"/>
          </ac:spMkLst>
        </pc:spChg>
        <pc:spChg chg="mod">
          <ac:chgData name="kalliopistefani@outlook.com" userId="5ddec745fb192491" providerId="LiveId" clId="{75348F59-2477-4088-A78A-C6DD08710344}" dt="2023-08-16T12:41:43.598" v="241"/>
          <ac:spMkLst>
            <pc:docMk/>
            <pc:sldMk cId="2245670844" sldId="345"/>
            <ac:spMk id="148" creationId="{00000000-0000-0000-0000-000000000000}"/>
          </ac:spMkLst>
        </pc:spChg>
        <pc:spChg chg="del">
          <ac:chgData name="kalliopistefani@outlook.com" userId="5ddec745fb192491" providerId="LiveId" clId="{75348F59-2477-4088-A78A-C6DD08710344}" dt="2023-08-16T12:33:25.870" v="75" actId="478"/>
          <ac:spMkLst>
            <pc:docMk/>
            <pc:sldMk cId="2245670844" sldId="345"/>
            <ac:spMk id="151" creationId="{00000000-0000-0000-0000-000000000000}"/>
          </ac:spMkLst>
        </pc:spChg>
        <pc:spChg chg="mod">
          <ac:chgData name="kalliopistefani@outlook.com" userId="5ddec745fb192491" providerId="LiveId" clId="{75348F59-2477-4088-A78A-C6DD08710344}" dt="2023-08-16T12:46:58.078" v="444"/>
          <ac:spMkLst>
            <pc:docMk/>
            <pc:sldMk cId="2245670844" sldId="345"/>
            <ac:spMk id="153" creationId="{00000000-0000-0000-0000-000000000000}"/>
          </ac:spMkLst>
        </pc:spChg>
        <pc:picChg chg="add mod">
          <ac:chgData name="kalliopistefani@outlook.com" userId="5ddec745fb192491" providerId="LiveId" clId="{75348F59-2477-4088-A78A-C6DD08710344}" dt="2023-08-16T12:37:32.032" v="170"/>
          <ac:picMkLst>
            <pc:docMk/>
            <pc:sldMk cId="2245670844" sldId="345"/>
            <ac:picMk id="3" creationId="{8B0C80C2-C947-F118-1E29-EE81F97A0BA6}"/>
          </ac:picMkLst>
        </pc:picChg>
        <pc:picChg chg="del">
          <ac:chgData name="kalliopistefani@outlook.com" userId="5ddec745fb192491" providerId="LiveId" clId="{75348F59-2477-4088-A78A-C6DD08710344}" dt="2023-08-16T12:37:31.711" v="169" actId="478"/>
          <ac:picMkLst>
            <pc:docMk/>
            <pc:sldMk cId="2245670844" sldId="345"/>
            <ac:picMk id="150" creationId="{00000000-0000-0000-0000-000000000000}"/>
          </ac:picMkLst>
        </pc:picChg>
      </pc:sldChg>
      <pc:sldChg chg="addSp delSp modSp mod">
        <pc:chgData name="kalliopistefani@outlook.com" userId="5ddec745fb192491" providerId="LiveId" clId="{75348F59-2477-4088-A78A-C6DD08710344}" dt="2023-08-16T13:01:40.970" v="873"/>
        <pc:sldMkLst>
          <pc:docMk/>
          <pc:sldMk cId="575956712" sldId="346"/>
        </pc:sldMkLst>
        <pc:spChg chg="add mod">
          <ac:chgData name="kalliopistefani@outlook.com" userId="5ddec745fb192491" providerId="LiveId" clId="{75348F59-2477-4088-A78A-C6DD08710344}" dt="2023-08-16T12:39:49.934" v="223" actId="14100"/>
          <ac:spMkLst>
            <pc:docMk/>
            <pc:sldMk cId="575956712" sldId="346"/>
            <ac:spMk id="2" creationId="{9725F3C1-5B6F-066D-1B91-1740055E105C}"/>
          </ac:spMkLst>
        </pc:spChg>
        <pc:spChg chg="mod">
          <ac:chgData name="kalliopistefani@outlook.com" userId="5ddec745fb192491" providerId="LiveId" clId="{75348F59-2477-4088-A78A-C6DD08710344}" dt="2023-08-16T13:01:40.970" v="873"/>
          <ac:spMkLst>
            <pc:docMk/>
            <pc:sldMk cId="575956712" sldId="346"/>
            <ac:spMk id="147" creationId="{00000000-0000-0000-0000-000000000000}"/>
          </ac:spMkLst>
        </pc:spChg>
        <pc:spChg chg="mod">
          <ac:chgData name="kalliopistefani@outlook.com" userId="5ddec745fb192491" providerId="LiveId" clId="{75348F59-2477-4088-A78A-C6DD08710344}" dt="2023-08-16T12:41:51.364" v="243"/>
          <ac:spMkLst>
            <pc:docMk/>
            <pc:sldMk cId="575956712" sldId="346"/>
            <ac:spMk id="148" creationId="{00000000-0000-0000-0000-000000000000}"/>
          </ac:spMkLst>
        </pc:spChg>
        <pc:spChg chg="del">
          <ac:chgData name="kalliopistefani@outlook.com" userId="5ddec745fb192491" providerId="LiveId" clId="{75348F59-2477-4088-A78A-C6DD08710344}" dt="2023-08-16T12:33:34.707" v="80" actId="478"/>
          <ac:spMkLst>
            <pc:docMk/>
            <pc:sldMk cId="575956712" sldId="346"/>
            <ac:spMk id="151" creationId="{00000000-0000-0000-0000-000000000000}"/>
          </ac:spMkLst>
        </pc:spChg>
        <pc:spChg chg="mod">
          <ac:chgData name="kalliopistefani@outlook.com" userId="5ddec745fb192491" providerId="LiveId" clId="{75348F59-2477-4088-A78A-C6DD08710344}" dt="2023-08-16T12:47:04.986" v="446"/>
          <ac:spMkLst>
            <pc:docMk/>
            <pc:sldMk cId="575956712" sldId="346"/>
            <ac:spMk id="153" creationId="{00000000-0000-0000-0000-000000000000}"/>
          </ac:spMkLst>
        </pc:spChg>
        <pc:picChg chg="add mod">
          <ac:chgData name="kalliopistefani@outlook.com" userId="5ddec745fb192491" providerId="LiveId" clId="{75348F59-2477-4088-A78A-C6DD08710344}" dt="2023-08-16T12:37:38.469" v="174"/>
          <ac:picMkLst>
            <pc:docMk/>
            <pc:sldMk cId="575956712" sldId="346"/>
            <ac:picMk id="3" creationId="{FE310F09-5E13-ACA8-C85B-300F00943C0E}"/>
          </ac:picMkLst>
        </pc:picChg>
        <pc:picChg chg="del">
          <ac:chgData name="kalliopistefani@outlook.com" userId="5ddec745fb192491" providerId="LiveId" clId="{75348F59-2477-4088-A78A-C6DD08710344}" dt="2023-08-16T12:37:38.123" v="173" actId="478"/>
          <ac:picMkLst>
            <pc:docMk/>
            <pc:sldMk cId="575956712" sldId="346"/>
            <ac:picMk id="150" creationId="{00000000-0000-0000-0000-000000000000}"/>
          </ac:picMkLst>
        </pc:picChg>
      </pc:sldChg>
      <pc:sldChg chg="addSp delSp modSp mod">
        <pc:chgData name="kalliopistefani@outlook.com" userId="5ddec745fb192491" providerId="LiveId" clId="{75348F59-2477-4088-A78A-C6DD08710344}" dt="2023-08-16T13:00:57.021" v="856" actId="20577"/>
        <pc:sldMkLst>
          <pc:docMk/>
          <pc:sldMk cId="704474544" sldId="347"/>
        </pc:sldMkLst>
        <pc:spChg chg="add mod">
          <ac:chgData name="kalliopistefani@outlook.com" userId="5ddec745fb192491" providerId="LiveId" clId="{75348F59-2477-4088-A78A-C6DD08710344}" dt="2023-08-16T12:39:46.374" v="222" actId="14100"/>
          <ac:spMkLst>
            <pc:docMk/>
            <pc:sldMk cId="704474544" sldId="347"/>
            <ac:spMk id="2" creationId="{634AAB84-EA69-A028-16ED-088C9985EAEB}"/>
          </ac:spMkLst>
        </pc:spChg>
        <pc:spChg chg="mod">
          <ac:chgData name="kalliopistefani@outlook.com" userId="5ddec745fb192491" providerId="LiveId" clId="{75348F59-2477-4088-A78A-C6DD08710344}" dt="2023-08-16T13:00:57.021" v="856" actId="20577"/>
          <ac:spMkLst>
            <pc:docMk/>
            <pc:sldMk cId="704474544" sldId="347"/>
            <ac:spMk id="147" creationId="{00000000-0000-0000-0000-000000000000}"/>
          </ac:spMkLst>
        </pc:spChg>
        <pc:spChg chg="mod">
          <ac:chgData name="kalliopistefani@outlook.com" userId="5ddec745fb192491" providerId="LiveId" clId="{75348F59-2477-4088-A78A-C6DD08710344}" dt="2023-08-16T12:41:47.200" v="242"/>
          <ac:spMkLst>
            <pc:docMk/>
            <pc:sldMk cId="704474544" sldId="347"/>
            <ac:spMk id="148" creationId="{00000000-0000-0000-0000-000000000000}"/>
          </ac:spMkLst>
        </pc:spChg>
        <pc:spChg chg="del">
          <ac:chgData name="kalliopistefani@outlook.com" userId="5ddec745fb192491" providerId="LiveId" clId="{75348F59-2477-4088-A78A-C6DD08710344}" dt="2023-08-16T12:33:29.979" v="77" actId="478"/>
          <ac:spMkLst>
            <pc:docMk/>
            <pc:sldMk cId="704474544" sldId="347"/>
            <ac:spMk id="151" creationId="{00000000-0000-0000-0000-000000000000}"/>
          </ac:spMkLst>
        </pc:spChg>
        <pc:spChg chg="mod">
          <ac:chgData name="kalliopistefani@outlook.com" userId="5ddec745fb192491" providerId="LiveId" clId="{75348F59-2477-4088-A78A-C6DD08710344}" dt="2023-08-16T12:47:01.455" v="445"/>
          <ac:spMkLst>
            <pc:docMk/>
            <pc:sldMk cId="704474544" sldId="347"/>
            <ac:spMk id="153" creationId="{00000000-0000-0000-0000-000000000000}"/>
          </ac:spMkLst>
        </pc:spChg>
        <pc:picChg chg="add mod">
          <ac:chgData name="kalliopistefani@outlook.com" userId="5ddec745fb192491" providerId="LiveId" clId="{75348F59-2477-4088-A78A-C6DD08710344}" dt="2023-08-16T12:37:35.238" v="172"/>
          <ac:picMkLst>
            <pc:docMk/>
            <pc:sldMk cId="704474544" sldId="347"/>
            <ac:picMk id="3" creationId="{0EF47D2F-4829-A6DB-70FA-46BD39A9AF56}"/>
          </ac:picMkLst>
        </pc:picChg>
        <pc:picChg chg="del">
          <ac:chgData name="kalliopistefani@outlook.com" userId="5ddec745fb192491" providerId="LiveId" clId="{75348F59-2477-4088-A78A-C6DD08710344}" dt="2023-08-16T12:37:34.902" v="171" actId="478"/>
          <ac:picMkLst>
            <pc:docMk/>
            <pc:sldMk cId="704474544" sldId="347"/>
            <ac:picMk id="150" creationId="{00000000-0000-0000-0000-000000000000}"/>
          </ac:picMkLst>
        </pc:picChg>
      </pc:sldChg>
      <pc:sldChg chg="addSp delSp modSp mod">
        <pc:chgData name="kalliopistefani@outlook.com" userId="5ddec745fb192491" providerId="LiveId" clId="{75348F59-2477-4088-A78A-C6DD08710344}" dt="2023-08-16T13:02:02.420" v="875" actId="207"/>
        <pc:sldMkLst>
          <pc:docMk/>
          <pc:sldMk cId="2663448484" sldId="348"/>
        </pc:sldMkLst>
        <pc:spChg chg="add mod">
          <ac:chgData name="kalliopistefani@outlook.com" userId="5ddec745fb192491" providerId="LiveId" clId="{75348F59-2477-4088-A78A-C6DD08710344}" dt="2023-08-16T12:39:54.025" v="224" actId="14100"/>
          <ac:spMkLst>
            <pc:docMk/>
            <pc:sldMk cId="2663448484" sldId="348"/>
            <ac:spMk id="2" creationId="{C3E3C9E3-468D-1884-C4D2-2199C60B4F0D}"/>
          </ac:spMkLst>
        </pc:spChg>
        <pc:spChg chg="mod">
          <ac:chgData name="kalliopistefani@outlook.com" userId="5ddec745fb192491" providerId="LiveId" clId="{75348F59-2477-4088-A78A-C6DD08710344}" dt="2023-08-16T13:02:02.420" v="875" actId="207"/>
          <ac:spMkLst>
            <pc:docMk/>
            <pc:sldMk cId="2663448484" sldId="348"/>
            <ac:spMk id="147" creationId="{00000000-0000-0000-0000-000000000000}"/>
          </ac:spMkLst>
        </pc:spChg>
        <pc:spChg chg="mod">
          <ac:chgData name="kalliopistefani@outlook.com" userId="5ddec745fb192491" providerId="LiveId" clId="{75348F59-2477-4088-A78A-C6DD08710344}" dt="2023-08-16T12:41:55.590" v="244"/>
          <ac:spMkLst>
            <pc:docMk/>
            <pc:sldMk cId="2663448484" sldId="348"/>
            <ac:spMk id="148" creationId="{00000000-0000-0000-0000-000000000000}"/>
          </ac:spMkLst>
        </pc:spChg>
        <pc:spChg chg="del">
          <ac:chgData name="kalliopistefani@outlook.com" userId="5ddec745fb192491" providerId="LiveId" clId="{75348F59-2477-4088-A78A-C6DD08710344}" dt="2023-08-16T12:33:38.764" v="82" actId="478"/>
          <ac:spMkLst>
            <pc:docMk/>
            <pc:sldMk cId="2663448484" sldId="348"/>
            <ac:spMk id="151" creationId="{00000000-0000-0000-0000-000000000000}"/>
          </ac:spMkLst>
        </pc:spChg>
        <pc:picChg chg="add mod">
          <ac:chgData name="kalliopistefani@outlook.com" userId="5ddec745fb192491" providerId="LiveId" clId="{75348F59-2477-4088-A78A-C6DD08710344}" dt="2023-08-16T12:37:41.863" v="176"/>
          <ac:picMkLst>
            <pc:docMk/>
            <pc:sldMk cId="2663448484" sldId="348"/>
            <ac:picMk id="3" creationId="{A6DA1F31-5F49-7CA4-F264-F624C0BD93CD}"/>
          </ac:picMkLst>
        </pc:picChg>
        <pc:picChg chg="del">
          <ac:chgData name="kalliopistefani@outlook.com" userId="5ddec745fb192491" providerId="LiveId" clId="{75348F59-2477-4088-A78A-C6DD08710344}" dt="2023-08-16T12:37:41.387" v="175" actId="478"/>
          <ac:picMkLst>
            <pc:docMk/>
            <pc:sldMk cId="2663448484" sldId="348"/>
            <ac:picMk id="150" creationId="{00000000-0000-0000-0000-000000000000}"/>
          </ac:picMkLst>
        </pc:picChg>
      </pc:sldChg>
      <pc:sldChg chg="addSp delSp modSp mod">
        <pc:chgData name="kalliopistefani@outlook.com" userId="5ddec745fb192491" providerId="LiveId" clId="{75348F59-2477-4088-A78A-C6DD08710344}" dt="2023-08-16T13:02:17.849" v="876"/>
        <pc:sldMkLst>
          <pc:docMk/>
          <pc:sldMk cId="1816534584" sldId="349"/>
        </pc:sldMkLst>
        <pc:spChg chg="add mod">
          <ac:chgData name="kalliopistefani@outlook.com" userId="5ddec745fb192491" providerId="LiveId" clId="{75348F59-2477-4088-A78A-C6DD08710344}" dt="2023-08-16T12:39:57.634" v="225" actId="14100"/>
          <ac:spMkLst>
            <pc:docMk/>
            <pc:sldMk cId="1816534584" sldId="349"/>
            <ac:spMk id="2" creationId="{E6E716CB-9BB6-A9CF-E872-47C3769C3073}"/>
          </ac:spMkLst>
        </pc:spChg>
        <pc:spChg chg="mod">
          <ac:chgData name="kalliopistefani@outlook.com" userId="5ddec745fb192491" providerId="LiveId" clId="{75348F59-2477-4088-A78A-C6DD08710344}" dt="2023-08-16T13:02:17.849" v="876"/>
          <ac:spMkLst>
            <pc:docMk/>
            <pc:sldMk cId="1816534584" sldId="349"/>
            <ac:spMk id="147" creationId="{00000000-0000-0000-0000-000000000000}"/>
          </ac:spMkLst>
        </pc:spChg>
        <pc:spChg chg="mod">
          <ac:chgData name="kalliopistefani@outlook.com" userId="5ddec745fb192491" providerId="LiveId" clId="{75348F59-2477-4088-A78A-C6DD08710344}" dt="2023-08-16T12:42:00.708" v="245"/>
          <ac:spMkLst>
            <pc:docMk/>
            <pc:sldMk cId="1816534584" sldId="349"/>
            <ac:spMk id="148" creationId="{00000000-0000-0000-0000-000000000000}"/>
          </ac:spMkLst>
        </pc:spChg>
        <pc:spChg chg="del">
          <ac:chgData name="kalliopistefani@outlook.com" userId="5ddec745fb192491" providerId="LiveId" clId="{75348F59-2477-4088-A78A-C6DD08710344}" dt="2023-08-16T12:33:42.622" v="84" actId="478"/>
          <ac:spMkLst>
            <pc:docMk/>
            <pc:sldMk cId="1816534584" sldId="349"/>
            <ac:spMk id="151" creationId="{00000000-0000-0000-0000-000000000000}"/>
          </ac:spMkLst>
        </pc:spChg>
        <pc:picChg chg="add mod">
          <ac:chgData name="kalliopistefani@outlook.com" userId="5ddec745fb192491" providerId="LiveId" clId="{75348F59-2477-4088-A78A-C6DD08710344}" dt="2023-08-16T12:37:45.591" v="178"/>
          <ac:picMkLst>
            <pc:docMk/>
            <pc:sldMk cId="1816534584" sldId="349"/>
            <ac:picMk id="3" creationId="{8AF5F2D8-C68F-93F4-C2CB-EF9D409FCFAF}"/>
          </ac:picMkLst>
        </pc:picChg>
        <pc:picChg chg="del">
          <ac:chgData name="kalliopistefani@outlook.com" userId="5ddec745fb192491" providerId="LiveId" clId="{75348F59-2477-4088-A78A-C6DD08710344}" dt="2023-08-16T12:37:45.249" v="177" actId="478"/>
          <ac:picMkLst>
            <pc:docMk/>
            <pc:sldMk cId="1816534584" sldId="349"/>
            <ac:picMk id="150" creationId="{00000000-0000-0000-0000-000000000000}"/>
          </ac:picMkLst>
        </pc:picChg>
      </pc:sldChg>
      <pc:sldChg chg="addSp delSp modSp mod">
        <pc:chgData name="kalliopistefani@outlook.com" userId="5ddec745fb192491" providerId="LiveId" clId="{75348F59-2477-4088-A78A-C6DD08710344}" dt="2023-08-16T13:03:55.762" v="900" actId="1076"/>
        <pc:sldMkLst>
          <pc:docMk/>
          <pc:sldMk cId="3654014532" sldId="350"/>
        </pc:sldMkLst>
        <pc:spChg chg="add mod">
          <ac:chgData name="kalliopistefani@outlook.com" userId="5ddec745fb192491" providerId="LiveId" clId="{75348F59-2477-4088-A78A-C6DD08710344}" dt="2023-08-16T12:33:52.743" v="88" actId="14100"/>
          <ac:spMkLst>
            <pc:docMk/>
            <pc:sldMk cId="3654014532" sldId="350"/>
            <ac:spMk id="2" creationId="{487FFDB6-9926-8F05-6D2F-958A26C59184}"/>
          </ac:spMkLst>
        </pc:spChg>
        <pc:spChg chg="mod">
          <ac:chgData name="kalliopistefani@outlook.com" userId="5ddec745fb192491" providerId="LiveId" clId="{75348F59-2477-4088-A78A-C6DD08710344}" dt="2023-08-16T13:03:55.762" v="900" actId="1076"/>
          <ac:spMkLst>
            <pc:docMk/>
            <pc:sldMk cId="3654014532" sldId="350"/>
            <ac:spMk id="147" creationId="{00000000-0000-0000-0000-000000000000}"/>
          </ac:spMkLst>
        </pc:spChg>
        <pc:spChg chg="mod">
          <ac:chgData name="kalliopistefani@outlook.com" userId="5ddec745fb192491" providerId="LiveId" clId="{75348F59-2477-4088-A78A-C6DD08710344}" dt="2023-08-16T12:42:04.699" v="246"/>
          <ac:spMkLst>
            <pc:docMk/>
            <pc:sldMk cId="3654014532" sldId="350"/>
            <ac:spMk id="148" creationId="{00000000-0000-0000-0000-000000000000}"/>
          </ac:spMkLst>
        </pc:spChg>
        <pc:spChg chg="del">
          <ac:chgData name="kalliopistefani@outlook.com" userId="5ddec745fb192491" providerId="LiveId" clId="{75348F59-2477-4088-A78A-C6DD08710344}" dt="2023-08-16T12:33:47.648" v="86" actId="478"/>
          <ac:spMkLst>
            <pc:docMk/>
            <pc:sldMk cId="3654014532" sldId="350"/>
            <ac:spMk id="151" creationId="{00000000-0000-0000-0000-000000000000}"/>
          </ac:spMkLst>
        </pc:spChg>
        <pc:picChg chg="add mod">
          <ac:chgData name="kalliopistefani@outlook.com" userId="5ddec745fb192491" providerId="LiveId" clId="{75348F59-2477-4088-A78A-C6DD08710344}" dt="2023-08-16T12:37:48.756" v="180"/>
          <ac:picMkLst>
            <pc:docMk/>
            <pc:sldMk cId="3654014532" sldId="350"/>
            <ac:picMk id="3" creationId="{2AF32ABF-2087-9349-110F-8552384015BC}"/>
          </ac:picMkLst>
        </pc:picChg>
        <pc:picChg chg="del">
          <ac:chgData name="kalliopistefani@outlook.com" userId="5ddec745fb192491" providerId="LiveId" clId="{75348F59-2477-4088-A78A-C6DD08710344}" dt="2023-08-16T12:37:48.405" v="179" actId="478"/>
          <ac:picMkLst>
            <pc:docMk/>
            <pc:sldMk cId="3654014532" sldId="350"/>
            <ac:picMk id="150" creationId="{00000000-0000-0000-0000-000000000000}"/>
          </ac:picMkLst>
        </pc:picChg>
      </pc:sldChg>
      <pc:sldChg chg="addSp delSp modSp mod">
        <pc:chgData name="kalliopistefani@outlook.com" userId="5ddec745fb192491" providerId="LiveId" clId="{75348F59-2477-4088-A78A-C6DD08710344}" dt="2023-08-16T13:04:46.178" v="957" actId="20577"/>
        <pc:sldMkLst>
          <pc:docMk/>
          <pc:sldMk cId="3949194369" sldId="351"/>
        </pc:sldMkLst>
        <pc:spChg chg="add mod">
          <ac:chgData name="kalliopistefani@outlook.com" userId="5ddec745fb192491" providerId="LiveId" clId="{75348F59-2477-4088-A78A-C6DD08710344}" dt="2023-08-16T12:33:59.088" v="90"/>
          <ac:spMkLst>
            <pc:docMk/>
            <pc:sldMk cId="3949194369" sldId="351"/>
            <ac:spMk id="2" creationId="{EA2F7846-937B-2082-19AB-AC034E90AD70}"/>
          </ac:spMkLst>
        </pc:spChg>
        <pc:spChg chg="mod">
          <ac:chgData name="kalliopistefani@outlook.com" userId="5ddec745fb192491" providerId="LiveId" clId="{75348F59-2477-4088-A78A-C6DD08710344}" dt="2023-08-16T13:04:46.178" v="957" actId="20577"/>
          <ac:spMkLst>
            <pc:docMk/>
            <pc:sldMk cId="3949194369" sldId="351"/>
            <ac:spMk id="147" creationId="{00000000-0000-0000-0000-000000000000}"/>
          </ac:spMkLst>
        </pc:spChg>
        <pc:spChg chg="mod">
          <ac:chgData name="kalliopistefani@outlook.com" userId="5ddec745fb192491" providerId="LiveId" clId="{75348F59-2477-4088-A78A-C6DD08710344}" dt="2023-08-16T12:42:08.708" v="247"/>
          <ac:spMkLst>
            <pc:docMk/>
            <pc:sldMk cId="3949194369" sldId="351"/>
            <ac:spMk id="148" creationId="{00000000-0000-0000-0000-000000000000}"/>
          </ac:spMkLst>
        </pc:spChg>
        <pc:spChg chg="del">
          <ac:chgData name="kalliopistefani@outlook.com" userId="5ddec745fb192491" providerId="LiveId" clId="{75348F59-2477-4088-A78A-C6DD08710344}" dt="2023-08-16T12:33:58.729" v="89" actId="478"/>
          <ac:spMkLst>
            <pc:docMk/>
            <pc:sldMk cId="3949194369" sldId="351"/>
            <ac:spMk id="151" creationId="{00000000-0000-0000-0000-000000000000}"/>
          </ac:spMkLst>
        </pc:spChg>
        <pc:picChg chg="add mod">
          <ac:chgData name="kalliopistefani@outlook.com" userId="5ddec745fb192491" providerId="LiveId" clId="{75348F59-2477-4088-A78A-C6DD08710344}" dt="2023-08-16T12:37:52.197" v="182"/>
          <ac:picMkLst>
            <pc:docMk/>
            <pc:sldMk cId="3949194369" sldId="351"/>
            <ac:picMk id="3" creationId="{CEF17EE2-B77E-0FEA-CA12-B67CA83857FB}"/>
          </ac:picMkLst>
        </pc:picChg>
        <pc:picChg chg="del">
          <ac:chgData name="kalliopistefani@outlook.com" userId="5ddec745fb192491" providerId="LiveId" clId="{75348F59-2477-4088-A78A-C6DD08710344}" dt="2023-08-16T12:37:51.860" v="181" actId="478"/>
          <ac:picMkLst>
            <pc:docMk/>
            <pc:sldMk cId="3949194369" sldId="351"/>
            <ac:picMk id="150" creationId="{00000000-0000-0000-0000-000000000000}"/>
          </ac:picMkLst>
        </pc:picChg>
      </pc:sldChg>
      <pc:sldChg chg="addSp delSp modSp mod">
        <pc:chgData name="kalliopistefani@outlook.com" userId="5ddec745fb192491" providerId="LiveId" clId="{75348F59-2477-4088-A78A-C6DD08710344}" dt="2023-08-16T13:05:21.632" v="989"/>
        <pc:sldMkLst>
          <pc:docMk/>
          <pc:sldMk cId="3823825126" sldId="352"/>
        </pc:sldMkLst>
        <pc:spChg chg="add mod">
          <ac:chgData name="kalliopistefani@outlook.com" userId="5ddec745fb192491" providerId="LiveId" clId="{75348F59-2477-4088-A78A-C6DD08710344}" dt="2023-08-16T12:34:02.800" v="92"/>
          <ac:spMkLst>
            <pc:docMk/>
            <pc:sldMk cId="3823825126" sldId="352"/>
            <ac:spMk id="2" creationId="{D602C46E-DA39-D1E2-B32F-972F9E39783A}"/>
          </ac:spMkLst>
        </pc:spChg>
        <pc:spChg chg="mod">
          <ac:chgData name="kalliopistefani@outlook.com" userId="5ddec745fb192491" providerId="LiveId" clId="{75348F59-2477-4088-A78A-C6DD08710344}" dt="2023-08-16T13:05:21.632" v="989"/>
          <ac:spMkLst>
            <pc:docMk/>
            <pc:sldMk cId="3823825126" sldId="352"/>
            <ac:spMk id="147" creationId="{00000000-0000-0000-0000-000000000000}"/>
          </ac:spMkLst>
        </pc:spChg>
        <pc:spChg chg="mod">
          <ac:chgData name="kalliopistefani@outlook.com" userId="5ddec745fb192491" providerId="LiveId" clId="{75348F59-2477-4088-A78A-C6DD08710344}" dt="2023-08-16T12:42:12.887" v="248"/>
          <ac:spMkLst>
            <pc:docMk/>
            <pc:sldMk cId="3823825126" sldId="352"/>
            <ac:spMk id="148" creationId="{00000000-0000-0000-0000-000000000000}"/>
          </ac:spMkLst>
        </pc:spChg>
        <pc:spChg chg="del">
          <ac:chgData name="kalliopistefani@outlook.com" userId="5ddec745fb192491" providerId="LiveId" clId="{75348F59-2477-4088-A78A-C6DD08710344}" dt="2023-08-16T12:34:02.443" v="91" actId="478"/>
          <ac:spMkLst>
            <pc:docMk/>
            <pc:sldMk cId="3823825126" sldId="352"/>
            <ac:spMk id="151" creationId="{00000000-0000-0000-0000-000000000000}"/>
          </ac:spMkLst>
        </pc:spChg>
        <pc:spChg chg="mod">
          <ac:chgData name="kalliopistefani@outlook.com" userId="5ddec745fb192491" providerId="LiveId" clId="{75348F59-2477-4088-A78A-C6DD08710344}" dt="2023-08-16T12:47:20.015" v="457" actId="20577"/>
          <ac:spMkLst>
            <pc:docMk/>
            <pc:sldMk cId="3823825126" sldId="352"/>
            <ac:spMk id="153" creationId="{00000000-0000-0000-0000-000000000000}"/>
          </ac:spMkLst>
        </pc:spChg>
        <pc:picChg chg="add mod">
          <ac:chgData name="kalliopistefani@outlook.com" userId="5ddec745fb192491" providerId="LiveId" clId="{75348F59-2477-4088-A78A-C6DD08710344}" dt="2023-08-16T12:37:55.635" v="184"/>
          <ac:picMkLst>
            <pc:docMk/>
            <pc:sldMk cId="3823825126" sldId="352"/>
            <ac:picMk id="3" creationId="{D496E0D9-CDDA-C3F7-8323-716086C02BCD}"/>
          </ac:picMkLst>
        </pc:picChg>
        <pc:picChg chg="del">
          <ac:chgData name="kalliopistefani@outlook.com" userId="5ddec745fb192491" providerId="LiveId" clId="{75348F59-2477-4088-A78A-C6DD08710344}" dt="2023-08-16T12:37:55.246" v="183" actId="478"/>
          <ac:picMkLst>
            <pc:docMk/>
            <pc:sldMk cId="3823825126" sldId="352"/>
            <ac:picMk id="150" creationId="{00000000-0000-0000-0000-000000000000}"/>
          </ac:picMkLst>
        </pc:picChg>
      </pc:sldChg>
      <pc:sldChg chg="addSp delSp modSp mod">
        <pc:chgData name="kalliopistefani@outlook.com" userId="5ddec745fb192491" providerId="LiveId" clId="{75348F59-2477-4088-A78A-C6DD08710344}" dt="2023-08-16T13:06:03.699" v="992"/>
        <pc:sldMkLst>
          <pc:docMk/>
          <pc:sldMk cId="84364148" sldId="353"/>
        </pc:sldMkLst>
        <pc:spChg chg="add mod">
          <ac:chgData name="kalliopistefani@outlook.com" userId="5ddec745fb192491" providerId="LiveId" clId="{75348F59-2477-4088-A78A-C6DD08710344}" dt="2023-08-16T12:34:06.886" v="94"/>
          <ac:spMkLst>
            <pc:docMk/>
            <pc:sldMk cId="84364148" sldId="353"/>
            <ac:spMk id="2" creationId="{1F73CCB8-F7E2-89E9-341D-A86DB292701B}"/>
          </ac:spMkLst>
        </pc:spChg>
        <pc:spChg chg="mod">
          <ac:chgData name="kalliopistefani@outlook.com" userId="5ddec745fb192491" providerId="LiveId" clId="{75348F59-2477-4088-A78A-C6DD08710344}" dt="2023-08-16T13:06:03.699" v="992"/>
          <ac:spMkLst>
            <pc:docMk/>
            <pc:sldMk cId="84364148" sldId="353"/>
            <ac:spMk id="147" creationId="{00000000-0000-0000-0000-000000000000}"/>
          </ac:spMkLst>
        </pc:spChg>
        <pc:spChg chg="mod">
          <ac:chgData name="kalliopistefani@outlook.com" userId="5ddec745fb192491" providerId="LiveId" clId="{75348F59-2477-4088-A78A-C6DD08710344}" dt="2023-08-16T12:42:17.868" v="249"/>
          <ac:spMkLst>
            <pc:docMk/>
            <pc:sldMk cId="84364148" sldId="353"/>
            <ac:spMk id="148" creationId="{00000000-0000-0000-0000-000000000000}"/>
          </ac:spMkLst>
        </pc:spChg>
        <pc:spChg chg="del">
          <ac:chgData name="kalliopistefani@outlook.com" userId="5ddec745fb192491" providerId="LiveId" clId="{75348F59-2477-4088-A78A-C6DD08710344}" dt="2023-08-16T12:34:06.555" v="93" actId="478"/>
          <ac:spMkLst>
            <pc:docMk/>
            <pc:sldMk cId="84364148" sldId="353"/>
            <ac:spMk id="151" creationId="{00000000-0000-0000-0000-000000000000}"/>
          </ac:spMkLst>
        </pc:spChg>
        <pc:spChg chg="mod">
          <ac:chgData name="kalliopistefani@outlook.com" userId="5ddec745fb192491" providerId="LiveId" clId="{75348F59-2477-4088-A78A-C6DD08710344}" dt="2023-08-16T12:47:24.703" v="458"/>
          <ac:spMkLst>
            <pc:docMk/>
            <pc:sldMk cId="84364148" sldId="353"/>
            <ac:spMk id="153" creationId="{00000000-0000-0000-0000-000000000000}"/>
          </ac:spMkLst>
        </pc:spChg>
        <pc:picChg chg="add mod">
          <ac:chgData name="kalliopistefani@outlook.com" userId="5ddec745fb192491" providerId="LiveId" clId="{75348F59-2477-4088-A78A-C6DD08710344}" dt="2023-08-16T12:37:59.005" v="186"/>
          <ac:picMkLst>
            <pc:docMk/>
            <pc:sldMk cId="84364148" sldId="353"/>
            <ac:picMk id="3" creationId="{0B71F688-3627-EC67-8C6D-9CE48BB2F18F}"/>
          </ac:picMkLst>
        </pc:picChg>
        <pc:picChg chg="del">
          <ac:chgData name="kalliopistefani@outlook.com" userId="5ddec745fb192491" providerId="LiveId" clId="{75348F59-2477-4088-A78A-C6DD08710344}" dt="2023-08-16T12:37:58.673" v="185" actId="478"/>
          <ac:picMkLst>
            <pc:docMk/>
            <pc:sldMk cId="84364148" sldId="353"/>
            <ac:picMk id="150" creationId="{00000000-0000-0000-0000-000000000000}"/>
          </ac:picMkLst>
        </pc:picChg>
      </pc:sldChg>
      <pc:sldChg chg="addSp delSp modSp mod">
        <pc:chgData name="kalliopistefani@outlook.com" userId="5ddec745fb192491" providerId="LiveId" clId="{75348F59-2477-4088-A78A-C6DD08710344}" dt="2023-08-16T13:07:18.566" v="1018"/>
        <pc:sldMkLst>
          <pc:docMk/>
          <pc:sldMk cId="3162061910" sldId="354"/>
        </pc:sldMkLst>
        <pc:spChg chg="add mod">
          <ac:chgData name="kalliopistefani@outlook.com" userId="5ddec745fb192491" providerId="LiveId" clId="{75348F59-2477-4088-A78A-C6DD08710344}" dt="2023-08-16T12:34:21.662" v="96"/>
          <ac:spMkLst>
            <pc:docMk/>
            <pc:sldMk cId="3162061910" sldId="354"/>
            <ac:spMk id="2" creationId="{EBD71566-2487-787C-2864-24F970006FC4}"/>
          </ac:spMkLst>
        </pc:spChg>
        <pc:spChg chg="mod">
          <ac:chgData name="kalliopistefani@outlook.com" userId="5ddec745fb192491" providerId="LiveId" clId="{75348F59-2477-4088-A78A-C6DD08710344}" dt="2023-08-16T13:07:18.566" v="1018"/>
          <ac:spMkLst>
            <pc:docMk/>
            <pc:sldMk cId="3162061910" sldId="354"/>
            <ac:spMk id="147" creationId="{00000000-0000-0000-0000-000000000000}"/>
          </ac:spMkLst>
        </pc:spChg>
        <pc:spChg chg="mod">
          <ac:chgData name="kalliopistefani@outlook.com" userId="5ddec745fb192491" providerId="LiveId" clId="{75348F59-2477-4088-A78A-C6DD08710344}" dt="2023-08-16T12:42:25.910" v="253" actId="20577"/>
          <ac:spMkLst>
            <pc:docMk/>
            <pc:sldMk cId="3162061910" sldId="354"/>
            <ac:spMk id="148" creationId="{00000000-0000-0000-0000-000000000000}"/>
          </ac:spMkLst>
        </pc:spChg>
        <pc:spChg chg="del">
          <ac:chgData name="kalliopistefani@outlook.com" userId="5ddec745fb192491" providerId="LiveId" clId="{75348F59-2477-4088-A78A-C6DD08710344}" dt="2023-08-16T12:34:21.327" v="95" actId="478"/>
          <ac:spMkLst>
            <pc:docMk/>
            <pc:sldMk cId="3162061910" sldId="354"/>
            <ac:spMk id="151" creationId="{00000000-0000-0000-0000-000000000000}"/>
          </ac:spMkLst>
        </pc:spChg>
        <pc:spChg chg="mod">
          <ac:chgData name="kalliopistefani@outlook.com" userId="5ddec745fb192491" providerId="LiveId" clId="{75348F59-2477-4088-A78A-C6DD08710344}" dt="2023-08-16T12:47:28.322" v="459"/>
          <ac:spMkLst>
            <pc:docMk/>
            <pc:sldMk cId="3162061910" sldId="354"/>
            <ac:spMk id="153" creationId="{00000000-0000-0000-0000-000000000000}"/>
          </ac:spMkLst>
        </pc:spChg>
        <pc:picChg chg="add mod">
          <ac:chgData name="kalliopistefani@outlook.com" userId="5ddec745fb192491" providerId="LiveId" clId="{75348F59-2477-4088-A78A-C6DD08710344}" dt="2023-08-16T12:38:02.890" v="188"/>
          <ac:picMkLst>
            <pc:docMk/>
            <pc:sldMk cId="3162061910" sldId="354"/>
            <ac:picMk id="3" creationId="{1224A025-F634-0EB8-7FCB-FB1AAFC5FACB}"/>
          </ac:picMkLst>
        </pc:picChg>
        <pc:picChg chg="del">
          <ac:chgData name="kalliopistefani@outlook.com" userId="5ddec745fb192491" providerId="LiveId" clId="{75348F59-2477-4088-A78A-C6DD08710344}" dt="2023-08-16T12:38:02.180" v="187" actId="478"/>
          <ac:picMkLst>
            <pc:docMk/>
            <pc:sldMk cId="3162061910" sldId="354"/>
            <ac:picMk id="150" creationId="{00000000-0000-0000-0000-000000000000}"/>
          </ac:picMkLst>
        </pc:picChg>
      </pc:sldChg>
      <pc:sldChg chg="addSp delSp modSp mod">
        <pc:chgData name="kalliopistefani@outlook.com" userId="5ddec745fb192491" providerId="LiveId" clId="{75348F59-2477-4088-A78A-C6DD08710344}" dt="2023-08-16T13:08:05.872" v="1056" actId="20577"/>
        <pc:sldMkLst>
          <pc:docMk/>
          <pc:sldMk cId="764210532" sldId="355"/>
        </pc:sldMkLst>
        <pc:spChg chg="add mod">
          <ac:chgData name="kalliopistefani@outlook.com" userId="5ddec745fb192491" providerId="LiveId" clId="{75348F59-2477-4088-A78A-C6DD08710344}" dt="2023-08-16T12:34:26.864" v="98"/>
          <ac:spMkLst>
            <pc:docMk/>
            <pc:sldMk cId="764210532" sldId="355"/>
            <ac:spMk id="2" creationId="{38FA4950-95C9-0094-24FB-D374AA7A213A}"/>
          </ac:spMkLst>
        </pc:spChg>
        <pc:spChg chg="mod">
          <ac:chgData name="kalliopistefani@outlook.com" userId="5ddec745fb192491" providerId="LiveId" clId="{75348F59-2477-4088-A78A-C6DD08710344}" dt="2023-08-16T13:08:05.872" v="1056" actId="20577"/>
          <ac:spMkLst>
            <pc:docMk/>
            <pc:sldMk cId="764210532" sldId="355"/>
            <ac:spMk id="147" creationId="{00000000-0000-0000-0000-000000000000}"/>
          </ac:spMkLst>
        </pc:spChg>
        <pc:spChg chg="mod">
          <ac:chgData name="kalliopistefani@outlook.com" userId="5ddec745fb192491" providerId="LiveId" clId="{75348F59-2477-4088-A78A-C6DD08710344}" dt="2023-08-16T12:42:30.051" v="254"/>
          <ac:spMkLst>
            <pc:docMk/>
            <pc:sldMk cId="764210532" sldId="355"/>
            <ac:spMk id="148" creationId="{00000000-0000-0000-0000-000000000000}"/>
          </ac:spMkLst>
        </pc:spChg>
        <pc:spChg chg="del">
          <ac:chgData name="kalliopistefani@outlook.com" userId="5ddec745fb192491" providerId="LiveId" clId="{75348F59-2477-4088-A78A-C6DD08710344}" dt="2023-08-16T12:34:26.324" v="97" actId="478"/>
          <ac:spMkLst>
            <pc:docMk/>
            <pc:sldMk cId="764210532" sldId="355"/>
            <ac:spMk id="151" creationId="{00000000-0000-0000-0000-000000000000}"/>
          </ac:spMkLst>
        </pc:spChg>
        <pc:spChg chg="mod">
          <ac:chgData name="kalliopistefani@outlook.com" userId="5ddec745fb192491" providerId="LiveId" clId="{75348F59-2477-4088-A78A-C6DD08710344}" dt="2023-08-16T12:47:31.246" v="460"/>
          <ac:spMkLst>
            <pc:docMk/>
            <pc:sldMk cId="764210532" sldId="355"/>
            <ac:spMk id="153" creationId="{00000000-0000-0000-0000-000000000000}"/>
          </ac:spMkLst>
        </pc:spChg>
      </pc:sldChg>
      <pc:sldChg chg="addSp delSp modSp mod">
        <pc:chgData name="kalliopistefani@outlook.com" userId="5ddec745fb192491" providerId="LiveId" clId="{75348F59-2477-4088-A78A-C6DD08710344}" dt="2023-08-16T13:09:17.544" v="1105" actId="20577"/>
        <pc:sldMkLst>
          <pc:docMk/>
          <pc:sldMk cId="3081313712" sldId="356"/>
        </pc:sldMkLst>
        <pc:spChg chg="add mod">
          <ac:chgData name="kalliopistefani@outlook.com" userId="5ddec745fb192491" providerId="LiveId" clId="{75348F59-2477-4088-A78A-C6DD08710344}" dt="2023-08-16T12:34:32.457" v="100"/>
          <ac:spMkLst>
            <pc:docMk/>
            <pc:sldMk cId="3081313712" sldId="356"/>
            <ac:spMk id="2" creationId="{A8E49605-3420-4B57-2D84-63D8BDE64570}"/>
          </ac:spMkLst>
        </pc:spChg>
        <pc:spChg chg="mod">
          <ac:chgData name="kalliopistefani@outlook.com" userId="5ddec745fb192491" providerId="LiveId" clId="{75348F59-2477-4088-A78A-C6DD08710344}" dt="2023-08-16T13:09:17.544" v="1105" actId="20577"/>
          <ac:spMkLst>
            <pc:docMk/>
            <pc:sldMk cId="3081313712" sldId="356"/>
            <ac:spMk id="147" creationId="{00000000-0000-0000-0000-000000000000}"/>
          </ac:spMkLst>
        </pc:spChg>
        <pc:spChg chg="mod">
          <ac:chgData name="kalliopistefani@outlook.com" userId="5ddec745fb192491" providerId="LiveId" clId="{75348F59-2477-4088-A78A-C6DD08710344}" dt="2023-08-16T12:42:35.128" v="255"/>
          <ac:spMkLst>
            <pc:docMk/>
            <pc:sldMk cId="3081313712" sldId="356"/>
            <ac:spMk id="148" creationId="{00000000-0000-0000-0000-000000000000}"/>
          </ac:spMkLst>
        </pc:spChg>
        <pc:spChg chg="del">
          <ac:chgData name="kalliopistefani@outlook.com" userId="5ddec745fb192491" providerId="LiveId" clId="{75348F59-2477-4088-A78A-C6DD08710344}" dt="2023-08-16T12:34:32.093" v="99" actId="478"/>
          <ac:spMkLst>
            <pc:docMk/>
            <pc:sldMk cId="3081313712" sldId="356"/>
            <ac:spMk id="151" creationId="{00000000-0000-0000-0000-000000000000}"/>
          </ac:spMkLst>
        </pc:spChg>
        <pc:spChg chg="mod">
          <ac:chgData name="kalliopistefani@outlook.com" userId="5ddec745fb192491" providerId="LiveId" clId="{75348F59-2477-4088-A78A-C6DD08710344}" dt="2023-08-16T12:47:34.942" v="461"/>
          <ac:spMkLst>
            <pc:docMk/>
            <pc:sldMk cId="3081313712" sldId="356"/>
            <ac:spMk id="153" creationId="{00000000-0000-0000-0000-000000000000}"/>
          </ac:spMkLst>
        </pc:spChg>
        <pc:picChg chg="add mod">
          <ac:chgData name="kalliopistefani@outlook.com" userId="5ddec745fb192491" providerId="LiveId" clId="{75348F59-2477-4088-A78A-C6DD08710344}" dt="2023-08-16T12:38:06.876" v="190"/>
          <ac:picMkLst>
            <pc:docMk/>
            <pc:sldMk cId="3081313712" sldId="356"/>
            <ac:picMk id="3" creationId="{04F6721C-BF12-BA27-2A3D-17C8095D7D8A}"/>
          </ac:picMkLst>
        </pc:picChg>
        <pc:picChg chg="del">
          <ac:chgData name="kalliopistefani@outlook.com" userId="5ddec745fb192491" providerId="LiveId" clId="{75348F59-2477-4088-A78A-C6DD08710344}" dt="2023-08-16T12:38:06.473" v="189" actId="478"/>
          <ac:picMkLst>
            <pc:docMk/>
            <pc:sldMk cId="3081313712" sldId="356"/>
            <ac:picMk id="150" creationId="{00000000-0000-0000-0000-000000000000}"/>
          </ac:picMkLst>
        </pc:picChg>
      </pc:sldChg>
      <pc:sldChg chg="addSp delSp modSp mod">
        <pc:chgData name="kalliopistefani@outlook.com" userId="5ddec745fb192491" providerId="LiveId" clId="{75348F59-2477-4088-A78A-C6DD08710344}" dt="2023-08-16T13:09:55.954" v="1111" actId="20577"/>
        <pc:sldMkLst>
          <pc:docMk/>
          <pc:sldMk cId="1551048140" sldId="357"/>
        </pc:sldMkLst>
        <pc:spChg chg="add mod">
          <ac:chgData name="kalliopistefani@outlook.com" userId="5ddec745fb192491" providerId="LiveId" clId="{75348F59-2477-4088-A78A-C6DD08710344}" dt="2023-08-16T12:34:40.185" v="102"/>
          <ac:spMkLst>
            <pc:docMk/>
            <pc:sldMk cId="1551048140" sldId="357"/>
            <ac:spMk id="2" creationId="{53001AAB-A0A2-EFBF-E615-1AB32D35D062}"/>
          </ac:spMkLst>
        </pc:spChg>
        <pc:spChg chg="mod">
          <ac:chgData name="kalliopistefani@outlook.com" userId="5ddec745fb192491" providerId="LiveId" clId="{75348F59-2477-4088-A78A-C6DD08710344}" dt="2023-08-16T13:09:55.954" v="1111" actId="20577"/>
          <ac:spMkLst>
            <pc:docMk/>
            <pc:sldMk cId="1551048140" sldId="357"/>
            <ac:spMk id="147" creationId="{00000000-0000-0000-0000-000000000000}"/>
          </ac:spMkLst>
        </pc:spChg>
        <pc:spChg chg="mod">
          <ac:chgData name="kalliopistefani@outlook.com" userId="5ddec745fb192491" providerId="LiveId" clId="{75348F59-2477-4088-A78A-C6DD08710344}" dt="2023-08-16T12:42:39.954" v="256"/>
          <ac:spMkLst>
            <pc:docMk/>
            <pc:sldMk cId="1551048140" sldId="357"/>
            <ac:spMk id="148" creationId="{00000000-0000-0000-0000-000000000000}"/>
          </ac:spMkLst>
        </pc:spChg>
        <pc:spChg chg="del">
          <ac:chgData name="kalliopistefani@outlook.com" userId="5ddec745fb192491" providerId="LiveId" clId="{75348F59-2477-4088-A78A-C6DD08710344}" dt="2023-08-16T12:34:39.844" v="101" actId="478"/>
          <ac:spMkLst>
            <pc:docMk/>
            <pc:sldMk cId="1551048140" sldId="357"/>
            <ac:spMk id="151" creationId="{00000000-0000-0000-0000-000000000000}"/>
          </ac:spMkLst>
        </pc:spChg>
        <pc:spChg chg="mod">
          <ac:chgData name="kalliopistefani@outlook.com" userId="5ddec745fb192491" providerId="LiveId" clId="{75348F59-2477-4088-A78A-C6DD08710344}" dt="2023-08-16T12:47:37.948" v="462"/>
          <ac:spMkLst>
            <pc:docMk/>
            <pc:sldMk cId="1551048140" sldId="357"/>
            <ac:spMk id="153" creationId="{00000000-0000-0000-0000-000000000000}"/>
          </ac:spMkLst>
        </pc:spChg>
        <pc:picChg chg="add mod">
          <ac:chgData name="kalliopistefani@outlook.com" userId="5ddec745fb192491" providerId="LiveId" clId="{75348F59-2477-4088-A78A-C6DD08710344}" dt="2023-08-16T12:38:10.152" v="192"/>
          <ac:picMkLst>
            <pc:docMk/>
            <pc:sldMk cId="1551048140" sldId="357"/>
            <ac:picMk id="3" creationId="{2BDB4EB2-85E1-FC13-42AF-72190A63D89D}"/>
          </ac:picMkLst>
        </pc:picChg>
        <pc:picChg chg="del">
          <ac:chgData name="kalliopistefani@outlook.com" userId="5ddec745fb192491" providerId="LiveId" clId="{75348F59-2477-4088-A78A-C6DD08710344}" dt="2023-08-16T12:38:09.813" v="191" actId="478"/>
          <ac:picMkLst>
            <pc:docMk/>
            <pc:sldMk cId="1551048140" sldId="357"/>
            <ac:picMk id="150" creationId="{00000000-0000-0000-0000-000000000000}"/>
          </ac:picMkLst>
        </pc:picChg>
      </pc:sldChg>
      <pc:sldChg chg="addSp delSp modSp mod">
        <pc:chgData name="kalliopistefani@outlook.com" userId="5ddec745fb192491" providerId="LiveId" clId="{75348F59-2477-4088-A78A-C6DD08710344}" dt="2023-08-16T13:10:45.301" v="1119" actId="20577"/>
        <pc:sldMkLst>
          <pc:docMk/>
          <pc:sldMk cId="190887622" sldId="358"/>
        </pc:sldMkLst>
        <pc:spChg chg="add mod">
          <ac:chgData name="kalliopistefani@outlook.com" userId="5ddec745fb192491" providerId="LiveId" clId="{75348F59-2477-4088-A78A-C6DD08710344}" dt="2023-08-16T12:34:44.961" v="104"/>
          <ac:spMkLst>
            <pc:docMk/>
            <pc:sldMk cId="190887622" sldId="358"/>
            <ac:spMk id="2" creationId="{229D1E19-66F9-FB50-4A36-0D21DF27EF60}"/>
          </ac:spMkLst>
        </pc:spChg>
        <pc:spChg chg="mod">
          <ac:chgData name="kalliopistefani@outlook.com" userId="5ddec745fb192491" providerId="LiveId" clId="{75348F59-2477-4088-A78A-C6DD08710344}" dt="2023-08-16T13:10:45.301" v="1119" actId="20577"/>
          <ac:spMkLst>
            <pc:docMk/>
            <pc:sldMk cId="190887622" sldId="358"/>
            <ac:spMk id="147" creationId="{00000000-0000-0000-0000-000000000000}"/>
          </ac:spMkLst>
        </pc:spChg>
        <pc:spChg chg="mod">
          <ac:chgData name="kalliopistefani@outlook.com" userId="5ddec745fb192491" providerId="LiveId" clId="{75348F59-2477-4088-A78A-C6DD08710344}" dt="2023-08-16T12:42:44.057" v="257"/>
          <ac:spMkLst>
            <pc:docMk/>
            <pc:sldMk cId="190887622" sldId="358"/>
            <ac:spMk id="148" creationId="{00000000-0000-0000-0000-000000000000}"/>
          </ac:spMkLst>
        </pc:spChg>
        <pc:spChg chg="del">
          <ac:chgData name="kalliopistefani@outlook.com" userId="5ddec745fb192491" providerId="LiveId" clId="{75348F59-2477-4088-A78A-C6DD08710344}" dt="2023-08-16T12:34:44.582" v="103" actId="478"/>
          <ac:spMkLst>
            <pc:docMk/>
            <pc:sldMk cId="190887622" sldId="358"/>
            <ac:spMk id="151" creationId="{00000000-0000-0000-0000-000000000000}"/>
          </ac:spMkLst>
        </pc:spChg>
        <pc:spChg chg="mod">
          <ac:chgData name="kalliopistefani@outlook.com" userId="5ddec745fb192491" providerId="LiveId" clId="{75348F59-2477-4088-A78A-C6DD08710344}" dt="2023-08-16T12:47:41.123" v="463"/>
          <ac:spMkLst>
            <pc:docMk/>
            <pc:sldMk cId="190887622" sldId="358"/>
            <ac:spMk id="153" creationId="{00000000-0000-0000-0000-000000000000}"/>
          </ac:spMkLst>
        </pc:spChg>
        <pc:picChg chg="add mod">
          <ac:chgData name="kalliopistefani@outlook.com" userId="5ddec745fb192491" providerId="LiveId" clId="{75348F59-2477-4088-A78A-C6DD08710344}" dt="2023-08-16T12:38:13.205" v="194"/>
          <ac:picMkLst>
            <pc:docMk/>
            <pc:sldMk cId="190887622" sldId="358"/>
            <ac:picMk id="3" creationId="{05A4AC03-849A-56F9-A3E7-EBC0CCB3C6CB}"/>
          </ac:picMkLst>
        </pc:picChg>
        <pc:picChg chg="del">
          <ac:chgData name="kalliopistefani@outlook.com" userId="5ddec745fb192491" providerId="LiveId" clId="{75348F59-2477-4088-A78A-C6DD08710344}" dt="2023-08-16T12:38:12.892" v="193" actId="478"/>
          <ac:picMkLst>
            <pc:docMk/>
            <pc:sldMk cId="190887622" sldId="358"/>
            <ac:picMk id="150" creationId="{00000000-0000-0000-0000-000000000000}"/>
          </ac:picMkLst>
        </pc:picChg>
      </pc:sldChg>
      <pc:sldChg chg="addSp delSp modSp mod">
        <pc:chgData name="kalliopistefani@outlook.com" userId="5ddec745fb192491" providerId="LiveId" clId="{75348F59-2477-4088-A78A-C6DD08710344}" dt="2023-08-16T13:12:20.329" v="1135" actId="20577"/>
        <pc:sldMkLst>
          <pc:docMk/>
          <pc:sldMk cId="3982351074" sldId="359"/>
        </pc:sldMkLst>
        <pc:spChg chg="add mod">
          <ac:chgData name="kalliopistefani@outlook.com" userId="5ddec745fb192491" providerId="LiveId" clId="{75348F59-2477-4088-A78A-C6DD08710344}" dt="2023-08-16T12:34:49.428" v="106"/>
          <ac:spMkLst>
            <pc:docMk/>
            <pc:sldMk cId="3982351074" sldId="359"/>
            <ac:spMk id="2" creationId="{D7C1BE93-9FFC-2FDE-A872-595FAB6F08D6}"/>
          </ac:spMkLst>
        </pc:spChg>
        <pc:spChg chg="mod">
          <ac:chgData name="kalliopistefani@outlook.com" userId="5ddec745fb192491" providerId="LiveId" clId="{75348F59-2477-4088-A78A-C6DD08710344}" dt="2023-08-16T13:12:20.329" v="1135" actId="20577"/>
          <ac:spMkLst>
            <pc:docMk/>
            <pc:sldMk cId="3982351074" sldId="359"/>
            <ac:spMk id="147" creationId="{00000000-0000-0000-0000-000000000000}"/>
          </ac:spMkLst>
        </pc:spChg>
        <pc:spChg chg="mod">
          <ac:chgData name="kalliopistefani@outlook.com" userId="5ddec745fb192491" providerId="LiveId" clId="{75348F59-2477-4088-A78A-C6DD08710344}" dt="2023-08-16T12:42:48.587" v="258"/>
          <ac:spMkLst>
            <pc:docMk/>
            <pc:sldMk cId="3982351074" sldId="359"/>
            <ac:spMk id="148" creationId="{00000000-0000-0000-0000-000000000000}"/>
          </ac:spMkLst>
        </pc:spChg>
        <pc:spChg chg="del">
          <ac:chgData name="kalliopistefani@outlook.com" userId="5ddec745fb192491" providerId="LiveId" clId="{75348F59-2477-4088-A78A-C6DD08710344}" dt="2023-08-16T12:34:49.009" v="105" actId="478"/>
          <ac:spMkLst>
            <pc:docMk/>
            <pc:sldMk cId="3982351074" sldId="359"/>
            <ac:spMk id="151" creationId="{00000000-0000-0000-0000-000000000000}"/>
          </ac:spMkLst>
        </pc:spChg>
        <pc:spChg chg="mod">
          <ac:chgData name="kalliopistefani@outlook.com" userId="5ddec745fb192491" providerId="LiveId" clId="{75348F59-2477-4088-A78A-C6DD08710344}" dt="2023-08-16T12:47:44.071" v="464"/>
          <ac:spMkLst>
            <pc:docMk/>
            <pc:sldMk cId="3982351074" sldId="359"/>
            <ac:spMk id="153" creationId="{00000000-0000-0000-0000-000000000000}"/>
          </ac:spMkLst>
        </pc:spChg>
        <pc:picChg chg="add mod">
          <ac:chgData name="kalliopistefani@outlook.com" userId="5ddec745fb192491" providerId="LiveId" clId="{75348F59-2477-4088-A78A-C6DD08710344}" dt="2023-08-16T12:38:17.387" v="196"/>
          <ac:picMkLst>
            <pc:docMk/>
            <pc:sldMk cId="3982351074" sldId="359"/>
            <ac:picMk id="3" creationId="{B352CAB1-94F7-9D68-23F0-5B080C09F13E}"/>
          </ac:picMkLst>
        </pc:picChg>
        <pc:picChg chg="del">
          <ac:chgData name="kalliopistefani@outlook.com" userId="5ddec745fb192491" providerId="LiveId" clId="{75348F59-2477-4088-A78A-C6DD08710344}" dt="2023-08-16T12:38:17.047" v="195" actId="478"/>
          <ac:picMkLst>
            <pc:docMk/>
            <pc:sldMk cId="3982351074" sldId="359"/>
            <ac:picMk id="150" creationId="{00000000-0000-0000-0000-000000000000}"/>
          </ac:picMkLst>
        </pc:picChg>
      </pc:sldChg>
      <pc:sldChg chg="addSp delSp modSp mod">
        <pc:chgData name="kalliopistefani@outlook.com" userId="5ddec745fb192491" providerId="LiveId" clId="{75348F59-2477-4088-A78A-C6DD08710344}" dt="2023-08-16T13:13:13.194" v="1152" actId="20577"/>
        <pc:sldMkLst>
          <pc:docMk/>
          <pc:sldMk cId="461596647" sldId="360"/>
        </pc:sldMkLst>
        <pc:spChg chg="add mod">
          <ac:chgData name="kalliopistefani@outlook.com" userId="5ddec745fb192491" providerId="LiveId" clId="{75348F59-2477-4088-A78A-C6DD08710344}" dt="2023-08-16T12:34:52.985" v="108"/>
          <ac:spMkLst>
            <pc:docMk/>
            <pc:sldMk cId="461596647" sldId="360"/>
            <ac:spMk id="2" creationId="{8CDC1C2C-CAB9-43C2-D261-C7BB8A2D419B}"/>
          </ac:spMkLst>
        </pc:spChg>
        <pc:spChg chg="mod">
          <ac:chgData name="kalliopistefani@outlook.com" userId="5ddec745fb192491" providerId="LiveId" clId="{75348F59-2477-4088-A78A-C6DD08710344}" dt="2023-08-16T13:13:13.194" v="1152" actId="20577"/>
          <ac:spMkLst>
            <pc:docMk/>
            <pc:sldMk cId="461596647" sldId="360"/>
            <ac:spMk id="147" creationId="{00000000-0000-0000-0000-000000000000}"/>
          </ac:spMkLst>
        </pc:spChg>
        <pc:spChg chg="mod">
          <ac:chgData name="kalliopistefani@outlook.com" userId="5ddec745fb192491" providerId="LiveId" clId="{75348F59-2477-4088-A78A-C6DD08710344}" dt="2023-08-16T12:42:53.596" v="259"/>
          <ac:spMkLst>
            <pc:docMk/>
            <pc:sldMk cId="461596647" sldId="360"/>
            <ac:spMk id="148" creationId="{00000000-0000-0000-0000-000000000000}"/>
          </ac:spMkLst>
        </pc:spChg>
        <pc:spChg chg="del">
          <ac:chgData name="kalliopistefani@outlook.com" userId="5ddec745fb192491" providerId="LiveId" clId="{75348F59-2477-4088-A78A-C6DD08710344}" dt="2023-08-16T12:34:52.669" v="107" actId="478"/>
          <ac:spMkLst>
            <pc:docMk/>
            <pc:sldMk cId="461596647" sldId="360"/>
            <ac:spMk id="151" creationId="{00000000-0000-0000-0000-000000000000}"/>
          </ac:spMkLst>
        </pc:spChg>
        <pc:spChg chg="mod">
          <ac:chgData name="kalliopistefani@outlook.com" userId="5ddec745fb192491" providerId="LiveId" clId="{75348F59-2477-4088-A78A-C6DD08710344}" dt="2023-08-16T12:47:48.070" v="465"/>
          <ac:spMkLst>
            <pc:docMk/>
            <pc:sldMk cId="461596647" sldId="360"/>
            <ac:spMk id="153" creationId="{00000000-0000-0000-0000-000000000000}"/>
          </ac:spMkLst>
        </pc:spChg>
        <pc:picChg chg="add mod">
          <ac:chgData name="kalliopistefani@outlook.com" userId="5ddec745fb192491" providerId="LiveId" clId="{75348F59-2477-4088-A78A-C6DD08710344}" dt="2023-08-16T12:38:22.013" v="198"/>
          <ac:picMkLst>
            <pc:docMk/>
            <pc:sldMk cId="461596647" sldId="360"/>
            <ac:picMk id="3" creationId="{A30C9EE9-04C7-B370-CCBE-0628062A5C79}"/>
          </ac:picMkLst>
        </pc:picChg>
        <pc:picChg chg="del">
          <ac:chgData name="kalliopistefani@outlook.com" userId="5ddec745fb192491" providerId="LiveId" clId="{75348F59-2477-4088-A78A-C6DD08710344}" dt="2023-08-16T12:38:21.608" v="197" actId="478"/>
          <ac:picMkLst>
            <pc:docMk/>
            <pc:sldMk cId="461596647" sldId="360"/>
            <ac:picMk id="150" creationId="{00000000-0000-0000-0000-000000000000}"/>
          </ac:picMkLst>
        </pc:picChg>
      </pc:sldChg>
      <pc:sldChg chg="addSp delSp modSp mod">
        <pc:chgData name="kalliopistefani@outlook.com" userId="5ddec745fb192491" providerId="LiveId" clId="{75348F59-2477-4088-A78A-C6DD08710344}" dt="2023-08-16T13:13:46.932" v="1218"/>
        <pc:sldMkLst>
          <pc:docMk/>
          <pc:sldMk cId="3396498662" sldId="361"/>
        </pc:sldMkLst>
        <pc:spChg chg="add mod">
          <ac:chgData name="kalliopistefani@outlook.com" userId="5ddec745fb192491" providerId="LiveId" clId="{75348F59-2477-4088-A78A-C6DD08710344}" dt="2023-08-16T12:34:57.501" v="110"/>
          <ac:spMkLst>
            <pc:docMk/>
            <pc:sldMk cId="3396498662" sldId="361"/>
            <ac:spMk id="2" creationId="{977C4808-8EDC-A77A-161F-1B38015E82A1}"/>
          </ac:spMkLst>
        </pc:spChg>
        <pc:spChg chg="mod">
          <ac:chgData name="kalliopistefani@outlook.com" userId="5ddec745fb192491" providerId="LiveId" clId="{75348F59-2477-4088-A78A-C6DD08710344}" dt="2023-08-16T13:13:46.932" v="1218"/>
          <ac:spMkLst>
            <pc:docMk/>
            <pc:sldMk cId="3396498662" sldId="361"/>
            <ac:spMk id="147" creationId="{00000000-0000-0000-0000-000000000000}"/>
          </ac:spMkLst>
        </pc:spChg>
        <pc:spChg chg="mod">
          <ac:chgData name="kalliopistefani@outlook.com" userId="5ddec745fb192491" providerId="LiveId" clId="{75348F59-2477-4088-A78A-C6DD08710344}" dt="2023-08-16T12:42:58.459" v="260"/>
          <ac:spMkLst>
            <pc:docMk/>
            <pc:sldMk cId="3396498662" sldId="361"/>
            <ac:spMk id="148" creationId="{00000000-0000-0000-0000-000000000000}"/>
          </ac:spMkLst>
        </pc:spChg>
        <pc:spChg chg="del">
          <ac:chgData name="kalliopistefani@outlook.com" userId="5ddec745fb192491" providerId="LiveId" clId="{75348F59-2477-4088-A78A-C6DD08710344}" dt="2023-08-16T12:34:57.177" v="109" actId="478"/>
          <ac:spMkLst>
            <pc:docMk/>
            <pc:sldMk cId="3396498662" sldId="361"/>
            <ac:spMk id="151" creationId="{00000000-0000-0000-0000-000000000000}"/>
          </ac:spMkLst>
        </pc:spChg>
        <pc:spChg chg="mod">
          <ac:chgData name="kalliopistefani@outlook.com" userId="5ddec745fb192491" providerId="LiveId" clId="{75348F59-2477-4088-A78A-C6DD08710344}" dt="2023-08-16T12:49:01.784" v="507" actId="20577"/>
          <ac:spMkLst>
            <pc:docMk/>
            <pc:sldMk cId="3396498662" sldId="361"/>
            <ac:spMk id="153" creationId="{00000000-0000-0000-0000-000000000000}"/>
          </ac:spMkLst>
        </pc:spChg>
        <pc:picChg chg="add mod">
          <ac:chgData name="kalliopistefani@outlook.com" userId="5ddec745fb192491" providerId="LiveId" clId="{75348F59-2477-4088-A78A-C6DD08710344}" dt="2023-08-16T12:38:25.862" v="200"/>
          <ac:picMkLst>
            <pc:docMk/>
            <pc:sldMk cId="3396498662" sldId="361"/>
            <ac:picMk id="3" creationId="{DE88F0EC-FDB0-617A-B5B0-E5D5F67A027F}"/>
          </ac:picMkLst>
        </pc:picChg>
        <pc:picChg chg="del">
          <ac:chgData name="kalliopistefani@outlook.com" userId="5ddec745fb192491" providerId="LiveId" clId="{75348F59-2477-4088-A78A-C6DD08710344}" dt="2023-08-16T12:38:25.422" v="199" actId="478"/>
          <ac:picMkLst>
            <pc:docMk/>
            <pc:sldMk cId="3396498662" sldId="361"/>
            <ac:picMk id="150" creationId="{00000000-0000-0000-0000-000000000000}"/>
          </ac:picMkLst>
        </pc:picChg>
      </pc:sldChg>
      <pc:sldChg chg="addSp delSp modSp mod">
        <pc:chgData name="kalliopistefani@outlook.com" userId="5ddec745fb192491" providerId="LiveId" clId="{75348F59-2477-4088-A78A-C6DD08710344}" dt="2023-08-16T13:14:33.593" v="1226" actId="20577"/>
        <pc:sldMkLst>
          <pc:docMk/>
          <pc:sldMk cId="281226706" sldId="362"/>
        </pc:sldMkLst>
        <pc:spChg chg="add mod">
          <ac:chgData name="kalliopistefani@outlook.com" userId="5ddec745fb192491" providerId="LiveId" clId="{75348F59-2477-4088-A78A-C6DD08710344}" dt="2023-08-16T12:35:01.642" v="112"/>
          <ac:spMkLst>
            <pc:docMk/>
            <pc:sldMk cId="281226706" sldId="362"/>
            <ac:spMk id="2" creationId="{C50B1424-67BB-A247-52C7-324A0389F7D2}"/>
          </ac:spMkLst>
        </pc:spChg>
        <pc:spChg chg="mod">
          <ac:chgData name="kalliopistefani@outlook.com" userId="5ddec745fb192491" providerId="LiveId" clId="{75348F59-2477-4088-A78A-C6DD08710344}" dt="2023-08-16T13:14:33.593" v="1226" actId="20577"/>
          <ac:spMkLst>
            <pc:docMk/>
            <pc:sldMk cId="281226706" sldId="362"/>
            <ac:spMk id="147" creationId="{00000000-0000-0000-0000-000000000000}"/>
          </ac:spMkLst>
        </pc:spChg>
        <pc:spChg chg="mod">
          <ac:chgData name="kalliopistefani@outlook.com" userId="5ddec745fb192491" providerId="LiveId" clId="{75348F59-2477-4088-A78A-C6DD08710344}" dt="2023-08-16T12:43:04.914" v="261"/>
          <ac:spMkLst>
            <pc:docMk/>
            <pc:sldMk cId="281226706" sldId="362"/>
            <ac:spMk id="148" creationId="{00000000-0000-0000-0000-000000000000}"/>
          </ac:spMkLst>
        </pc:spChg>
        <pc:spChg chg="del">
          <ac:chgData name="kalliopistefani@outlook.com" userId="5ddec745fb192491" providerId="LiveId" clId="{75348F59-2477-4088-A78A-C6DD08710344}" dt="2023-08-16T12:35:01.269" v="111" actId="478"/>
          <ac:spMkLst>
            <pc:docMk/>
            <pc:sldMk cId="281226706" sldId="362"/>
            <ac:spMk id="151" creationId="{00000000-0000-0000-0000-000000000000}"/>
          </ac:spMkLst>
        </pc:spChg>
        <pc:spChg chg="mod">
          <ac:chgData name="kalliopistefani@outlook.com" userId="5ddec745fb192491" providerId="LiveId" clId="{75348F59-2477-4088-A78A-C6DD08710344}" dt="2023-08-16T12:49:11.588" v="508"/>
          <ac:spMkLst>
            <pc:docMk/>
            <pc:sldMk cId="281226706" sldId="362"/>
            <ac:spMk id="153" creationId="{00000000-0000-0000-0000-000000000000}"/>
          </ac:spMkLst>
        </pc:spChg>
        <pc:picChg chg="add mod">
          <ac:chgData name="kalliopistefani@outlook.com" userId="5ddec745fb192491" providerId="LiveId" clId="{75348F59-2477-4088-A78A-C6DD08710344}" dt="2023-08-16T12:38:32.916" v="202"/>
          <ac:picMkLst>
            <pc:docMk/>
            <pc:sldMk cId="281226706" sldId="362"/>
            <ac:picMk id="3" creationId="{D136D6EE-D7A0-FF5E-CB88-ECE995F39FA2}"/>
          </ac:picMkLst>
        </pc:picChg>
        <pc:picChg chg="del">
          <ac:chgData name="kalliopistefani@outlook.com" userId="5ddec745fb192491" providerId="LiveId" clId="{75348F59-2477-4088-A78A-C6DD08710344}" dt="2023-08-16T12:38:32.274" v="201" actId="478"/>
          <ac:picMkLst>
            <pc:docMk/>
            <pc:sldMk cId="281226706" sldId="362"/>
            <ac:picMk id="150" creationId="{00000000-0000-0000-0000-000000000000}"/>
          </ac:picMkLst>
        </pc:picChg>
      </pc:sldChg>
      <pc:sldChg chg="addSp delSp modSp mod">
        <pc:chgData name="kalliopistefani@outlook.com" userId="5ddec745fb192491" providerId="LiveId" clId="{75348F59-2477-4088-A78A-C6DD08710344}" dt="2023-08-16T13:15:31.608" v="1250"/>
        <pc:sldMkLst>
          <pc:docMk/>
          <pc:sldMk cId="2215331587" sldId="363"/>
        </pc:sldMkLst>
        <pc:spChg chg="add mod">
          <ac:chgData name="kalliopistefani@outlook.com" userId="5ddec745fb192491" providerId="LiveId" clId="{75348F59-2477-4088-A78A-C6DD08710344}" dt="2023-08-16T12:35:06.267" v="114"/>
          <ac:spMkLst>
            <pc:docMk/>
            <pc:sldMk cId="2215331587" sldId="363"/>
            <ac:spMk id="2" creationId="{B739E674-8249-378E-2E77-CDDEF2ADABEF}"/>
          </ac:spMkLst>
        </pc:spChg>
        <pc:spChg chg="mod">
          <ac:chgData name="kalliopistefani@outlook.com" userId="5ddec745fb192491" providerId="LiveId" clId="{75348F59-2477-4088-A78A-C6DD08710344}" dt="2023-08-16T13:15:31.608" v="1250"/>
          <ac:spMkLst>
            <pc:docMk/>
            <pc:sldMk cId="2215331587" sldId="363"/>
            <ac:spMk id="147" creationId="{00000000-0000-0000-0000-000000000000}"/>
          </ac:spMkLst>
        </pc:spChg>
        <pc:spChg chg="mod">
          <ac:chgData name="kalliopistefani@outlook.com" userId="5ddec745fb192491" providerId="LiveId" clId="{75348F59-2477-4088-A78A-C6DD08710344}" dt="2023-08-16T12:43:08.826" v="262"/>
          <ac:spMkLst>
            <pc:docMk/>
            <pc:sldMk cId="2215331587" sldId="363"/>
            <ac:spMk id="148" creationId="{00000000-0000-0000-0000-000000000000}"/>
          </ac:spMkLst>
        </pc:spChg>
        <pc:spChg chg="del">
          <ac:chgData name="kalliopistefani@outlook.com" userId="5ddec745fb192491" providerId="LiveId" clId="{75348F59-2477-4088-A78A-C6DD08710344}" dt="2023-08-16T12:35:05.775" v="113" actId="478"/>
          <ac:spMkLst>
            <pc:docMk/>
            <pc:sldMk cId="2215331587" sldId="363"/>
            <ac:spMk id="151" creationId="{00000000-0000-0000-0000-000000000000}"/>
          </ac:spMkLst>
        </pc:spChg>
        <pc:spChg chg="mod">
          <ac:chgData name="kalliopistefani@outlook.com" userId="5ddec745fb192491" providerId="LiveId" clId="{75348F59-2477-4088-A78A-C6DD08710344}" dt="2023-08-16T12:49:14.611" v="509"/>
          <ac:spMkLst>
            <pc:docMk/>
            <pc:sldMk cId="2215331587" sldId="363"/>
            <ac:spMk id="153" creationId="{00000000-0000-0000-0000-000000000000}"/>
          </ac:spMkLst>
        </pc:spChg>
        <pc:picChg chg="add mod">
          <ac:chgData name="kalliopistefani@outlook.com" userId="5ddec745fb192491" providerId="LiveId" clId="{75348F59-2477-4088-A78A-C6DD08710344}" dt="2023-08-16T12:38:38.031" v="205" actId="1036"/>
          <ac:picMkLst>
            <pc:docMk/>
            <pc:sldMk cId="2215331587" sldId="363"/>
            <ac:picMk id="3" creationId="{29868533-962D-EF29-A0F9-5779973A29C4}"/>
          </ac:picMkLst>
        </pc:picChg>
        <pc:picChg chg="del">
          <ac:chgData name="kalliopistefani@outlook.com" userId="5ddec745fb192491" providerId="LiveId" clId="{75348F59-2477-4088-A78A-C6DD08710344}" dt="2023-08-16T12:38:36.976" v="203" actId="478"/>
          <ac:picMkLst>
            <pc:docMk/>
            <pc:sldMk cId="2215331587" sldId="363"/>
            <ac:picMk id="150"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L="914400" marR="0" lvl="1"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2pPr>
            <a:lvl3pPr marL="1371600" marR="0" lvl="2"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3pPr>
            <a:lvl4pPr marL="1828800" marR="0" lvl="3"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4pPr>
            <a:lvl5pPr marL="2286000" marR="0" lvl="4"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5pPr>
            <a:lvl6pPr marL="2743200" marR="0" lvl="5"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6pPr>
            <a:lvl7pPr marL="3200400" marR="0" lvl="6"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7pPr>
            <a:lvl8pPr marL="3657600" marR="0" lvl="7"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8pPr>
            <a:lvl9pPr marL="4114800" marR="0" lvl="8"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pl-PL" sz="1200" b="0" i="0" u="none" strike="noStrike" cap="none">
                <a:solidFill>
                  <a:schemeClr val="dk1"/>
                </a:solidFill>
                <a:latin typeface="Malgun Gothic"/>
                <a:ea typeface="Malgun Gothic"/>
                <a:cs typeface="Malgun Gothic"/>
                <a:sym typeface="Malgun Gothic"/>
              </a:rPr>
              <a:t>‹Nº›</a:t>
            </a:fld>
            <a:endParaRPr sz="1200" b="0" i="0" u="none" strike="noStrike" cap="none">
              <a:solidFill>
                <a:schemeClr val="dk1"/>
              </a:solidFill>
              <a:latin typeface="Malgun Gothic"/>
              <a:ea typeface="Malgun Gothic"/>
              <a:cs typeface="Malgun Gothic"/>
              <a:sym typeface="Malgun Gothic"/>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5" name="Google Shape;105;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l-PL"/>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6117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7165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6703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8549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3874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6094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9097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4465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7990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2425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187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06452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0713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4186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35950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46866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87360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59037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61194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0203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05638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42665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96110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78621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p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0" name="Google Shape;1270;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19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567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3895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5769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3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6591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layout">
  <p:cSld name="Cover Slide layout">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77"/>
          <p:cNvSpPr txBox="1">
            <a:spLocks noGrp="1"/>
          </p:cNvSpPr>
          <p:nvPr>
            <p:ph type="body" idx="1"/>
          </p:nvPr>
        </p:nvSpPr>
        <p:spPr>
          <a:xfrm>
            <a:off x="3923928" y="2643759"/>
            <a:ext cx="5220072" cy="108012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77"/>
          <p:cNvSpPr txBox="1">
            <a:spLocks noGrp="1"/>
          </p:cNvSpPr>
          <p:nvPr>
            <p:ph type="body" idx="2"/>
          </p:nvPr>
        </p:nvSpPr>
        <p:spPr>
          <a:xfrm>
            <a:off x="3923928" y="3723878"/>
            <a:ext cx="5219924" cy="50405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Basic Layout">
  <p:cSld name="6_Basic Layout">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88"/>
          <p:cNvSpPr>
            <a:spLocks noGrp="1"/>
          </p:cNvSpPr>
          <p:nvPr>
            <p:ph type="pic" idx="2"/>
          </p:nvPr>
        </p:nvSpPr>
        <p:spPr>
          <a:xfrm>
            <a:off x="3528392" y="0"/>
            <a:ext cx="2123728" cy="3219822"/>
          </a:xfrm>
          <a:prstGeom prst="rect">
            <a:avLst/>
          </a:prstGeom>
          <a:solidFill>
            <a:srgbClr val="F2F2F2"/>
          </a:solidFill>
          <a:ln>
            <a:noFill/>
          </a:ln>
        </p:spPr>
      </p:sp>
      <p:sp>
        <p:nvSpPr>
          <p:cNvPr id="69" name="Google Shape;69;p88"/>
          <p:cNvSpPr>
            <a:spLocks noGrp="1"/>
          </p:cNvSpPr>
          <p:nvPr>
            <p:ph type="pic" idx="3"/>
          </p:nvPr>
        </p:nvSpPr>
        <p:spPr>
          <a:xfrm>
            <a:off x="7020272" y="1923678"/>
            <a:ext cx="2123728" cy="3219822"/>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7_Basic Layout">
  <p:cSld name="7_Basic Layout">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89"/>
          <p:cNvSpPr>
            <a:spLocks noGrp="1"/>
          </p:cNvSpPr>
          <p:nvPr>
            <p:ph type="pic" idx="2"/>
          </p:nvPr>
        </p:nvSpPr>
        <p:spPr>
          <a:xfrm>
            <a:off x="717858" y="1275606"/>
            <a:ext cx="2448545" cy="2024054"/>
          </a:xfrm>
          <a:prstGeom prst="rect">
            <a:avLst/>
          </a:prstGeom>
          <a:solidFill>
            <a:srgbClr val="F2F2F2"/>
          </a:solidFill>
          <a:ln>
            <a:noFill/>
          </a:ln>
        </p:spPr>
      </p:sp>
      <p:sp>
        <p:nvSpPr>
          <p:cNvPr id="72" name="Google Shape;72;p89"/>
          <p:cNvSpPr>
            <a:spLocks noGrp="1"/>
          </p:cNvSpPr>
          <p:nvPr>
            <p:ph type="pic" idx="3"/>
          </p:nvPr>
        </p:nvSpPr>
        <p:spPr>
          <a:xfrm>
            <a:off x="3339542" y="1275606"/>
            <a:ext cx="2448273" cy="2024054"/>
          </a:xfrm>
          <a:prstGeom prst="rect">
            <a:avLst/>
          </a:prstGeom>
          <a:solidFill>
            <a:srgbClr val="F2F2F2"/>
          </a:solidFill>
          <a:ln>
            <a:noFill/>
          </a:ln>
        </p:spPr>
      </p:sp>
      <p:sp>
        <p:nvSpPr>
          <p:cNvPr id="73" name="Google Shape;73;p89"/>
          <p:cNvSpPr>
            <a:spLocks noGrp="1"/>
          </p:cNvSpPr>
          <p:nvPr>
            <p:ph type="pic" idx="4"/>
          </p:nvPr>
        </p:nvSpPr>
        <p:spPr>
          <a:xfrm>
            <a:off x="5960954" y="1275606"/>
            <a:ext cx="2448273" cy="2024054"/>
          </a:xfrm>
          <a:prstGeom prst="rect">
            <a:avLst/>
          </a:prstGeom>
          <a:solidFill>
            <a:srgbClr val="F2F2F2"/>
          </a:solidFill>
          <a:ln>
            <a:noFill/>
          </a:ln>
        </p:spPr>
      </p:sp>
      <p:sp>
        <p:nvSpPr>
          <p:cNvPr id="74" name="Google Shape;74;p89"/>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 name="Google Shape;75;p89"/>
          <p:cNvSpPr txBox="1">
            <a:spLocks noGrp="1"/>
          </p:cNvSpPr>
          <p:nvPr>
            <p:ph type="body" idx="5"/>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8_Basic Layout">
  <p:cSld name="8_Basic Layout">
    <p:bg>
      <p:bgPr>
        <a:blipFill>
          <a:blip r:embed="rId2">
            <a:alphaModFix/>
          </a:blip>
          <a:stretch>
            <a:fillRect/>
          </a:stretch>
        </a:blipFill>
        <a:effectLst/>
      </p:bgPr>
    </p:bg>
    <p:spTree>
      <p:nvGrpSpPr>
        <p:cNvPr id="1" name="Shape 76"/>
        <p:cNvGrpSpPr/>
        <p:nvPr/>
      </p:nvGrpSpPr>
      <p:grpSpPr>
        <a:xfrm>
          <a:off x="0" y="0"/>
          <a:ext cx="0" cy="0"/>
          <a:chOff x="0" y="0"/>
          <a:chExt cx="0" cy="0"/>
        </a:xfrm>
      </p:grpSpPr>
      <p:pic>
        <p:nvPicPr>
          <p:cNvPr id="77" name="Google Shape;77;p90" descr="D:\Fullppt\005-PNG이미지\모니터.png"/>
          <p:cNvPicPr preferRelativeResize="0"/>
          <p:nvPr/>
        </p:nvPicPr>
        <p:blipFill rotWithShape="1">
          <a:blip r:embed="rId3">
            <a:alphaModFix/>
          </a:blip>
          <a:srcRect/>
          <a:stretch/>
        </p:blipFill>
        <p:spPr>
          <a:xfrm>
            <a:off x="1482286" y="1275606"/>
            <a:ext cx="2923753" cy="2518619"/>
          </a:xfrm>
          <a:prstGeom prst="rect">
            <a:avLst/>
          </a:prstGeom>
          <a:noFill/>
          <a:ln>
            <a:noFill/>
          </a:ln>
        </p:spPr>
      </p:pic>
      <p:pic>
        <p:nvPicPr>
          <p:cNvPr id="78" name="Google Shape;78;p90" descr="D:\Fullppt\005-PNG이미지\모니터.png"/>
          <p:cNvPicPr preferRelativeResize="0"/>
          <p:nvPr/>
        </p:nvPicPr>
        <p:blipFill rotWithShape="1">
          <a:blip r:embed="rId3">
            <a:alphaModFix/>
          </a:blip>
          <a:srcRect/>
          <a:stretch/>
        </p:blipFill>
        <p:spPr>
          <a:xfrm>
            <a:off x="4722646" y="1275606"/>
            <a:ext cx="2923753" cy="2518619"/>
          </a:xfrm>
          <a:prstGeom prst="rect">
            <a:avLst/>
          </a:prstGeom>
          <a:noFill/>
          <a:ln>
            <a:noFill/>
          </a:ln>
        </p:spPr>
      </p:pic>
      <p:sp>
        <p:nvSpPr>
          <p:cNvPr id="79" name="Google Shape;79;p90"/>
          <p:cNvSpPr>
            <a:spLocks noGrp="1"/>
          </p:cNvSpPr>
          <p:nvPr>
            <p:ph type="pic" idx="2"/>
          </p:nvPr>
        </p:nvSpPr>
        <p:spPr>
          <a:xfrm>
            <a:off x="1582656" y="1374406"/>
            <a:ext cx="2700000" cy="1584833"/>
          </a:xfrm>
          <a:prstGeom prst="rect">
            <a:avLst/>
          </a:prstGeom>
          <a:solidFill>
            <a:srgbClr val="F2F2F2"/>
          </a:solidFill>
          <a:ln>
            <a:noFill/>
          </a:ln>
        </p:spPr>
      </p:sp>
      <p:sp>
        <p:nvSpPr>
          <p:cNvPr id="80" name="Google Shape;80;p90"/>
          <p:cNvSpPr>
            <a:spLocks noGrp="1"/>
          </p:cNvSpPr>
          <p:nvPr>
            <p:ph type="pic" idx="3"/>
          </p:nvPr>
        </p:nvSpPr>
        <p:spPr>
          <a:xfrm>
            <a:off x="4820964" y="1374406"/>
            <a:ext cx="2736000" cy="1584833"/>
          </a:xfrm>
          <a:prstGeom prst="rect">
            <a:avLst/>
          </a:prstGeom>
          <a:solidFill>
            <a:srgbClr val="F2F2F2"/>
          </a:solidFill>
          <a:ln>
            <a:noFill/>
          </a:ln>
        </p:spPr>
      </p:sp>
      <p:sp>
        <p:nvSpPr>
          <p:cNvPr id="81" name="Google Shape;81;p90"/>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90"/>
          <p:cNvSpPr txBox="1">
            <a:spLocks noGrp="1"/>
          </p:cNvSpPr>
          <p:nvPr>
            <p:ph type="body" idx="4"/>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9_Basic Layout">
  <p:cSld name="9_Basic Layout">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91"/>
          <p:cNvSpPr/>
          <p:nvPr/>
        </p:nvSpPr>
        <p:spPr>
          <a:xfrm>
            <a:off x="2847111" y="1179745"/>
            <a:ext cx="3401564" cy="3401564"/>
          </a:xfrm>
          <a:prstGeom prst="donut">
            <a:avLst>
              <a:gd name="adj" fmla="val 1353"/>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pic>
        <p:nvPicPr>
          <p:cNvPr id="85" name="Google Shape;85;p91" descr="D:\Fullppt\PNG이미지\핸드폰2.png"/>
          <p:cNvPicPr preferRelativeResize="0"/>
          <p:nvPr/>
        </p:nvPicPr>
        <p:blipFill rotWithShape="1">
          <a:blip r:embed="rId3">
            <a:alphaModFix/>
          </a:blip>
          <a:srcRect/>
          <a:stretch/>
        </p:blipFill>
        <p:spPr>
          <a:xfrm>
            <a:off x="2735225" y="1079005"/>
            <a:ext cx="3373328" cy="4085033"/>
          </a:xfrm>
          <a:prstGeom prst="rect">
            <a:avLst/>
          </a:prstGeom>
          <a:noFill/>
          <a:ln>
            <a:noFill/>
          </a:ln>
        </p:spPr>
      </p:pic>
      <p:sp>
        <p:nvSpPr>
          <p:cNvPr id="86" name="Google Shape;86;p91"/>
          <p:cNvSpPr>
            <a:spLocks noGrp="1"/>
          </p:cNvSpPr>
          <p:nvPr>
            <p:ph type="pic" idx="2"/>
          </p:nvPr>
        </p:nvSpPr>
        <p:spPr>
          <a:xfrm>
            <a:off x="3566328" y="1217153"/>
            <a:ext cx="1945465" cy="3005145"/>
          </a:xfrm>
          <a:prstGeom prst="rect">
            <a:avLst/>
          </a:prstGeom>
          <a:solidFill>
            <a:srgbClr val="F2F2F2"/>
          </a:solidFill>
          <a:ln>
            <a:noFill/>
          </a:ln>
        </p:spPr>
      </p:sp>
      <p:sp>
        <p:nvSpPr>
          <p:cNvPr id="87" name="Google Shape;87;p91"/>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91"/>
          <p:cNvSpPr txBox="1">
            <a:spLocks noGrp="1"/>
          </p:cNvSpPr>
          <p:nvPr>
            <p:ph type="body" idx="3"/>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Break Layout">
  <p:cSld name="Section Break Layout">
    <p:spTree>
      <p:nvGrpSpPr>
        <p:cNvPr id="1" name="Shape 90"/>
        <p:cNvGrpSpPr/>
        <p:nvPr/>
      </p:nvGrpSpPr>
      <p:grpSpPr>
        <a:xfrm>
          <a:off x="0" y="0"/>
          <a:ext cx="0" cy="0"/>
          <a:chOff x="0" y="0"/>
          <a:chExt cx="0" cy="0"/>
        </a:xfrm>
      </p:grpSpPr>
      <p:sp>
        <p:nvSpPr>
          <p:cNvPr id="91" name="Google Shape;91;p93"/>
          <p:cNvSpPr txBox="1">
            <a:spLocks noGrp="1"/>
          </p:cNvSpPr>
          <p:nvPr>
            <p:ph type="body" idx="1"/>
          </p:nvPr>
        </p:nvSpPr>
        <p:spPr>
          <a:xfrm>
            <a:off x="4213800" y="2230378"/>
            <a:ext cx="4930200" cy="473576"/>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2" name="Google Shape;92;p93"/>
          <p:cNvSpPr txBox="1">
            <a:spLocks noGrp="1"/>
          </p:cNvSpPr>
          <p:nvPr>
            <p:ph type="body" idx="2"/>
          </p:nvPr>
        </p:nvSpPr>
        <p:spPr>
          <a:xfrm>
            <a:off x="4213800" y="2703954"/>
            <a:ext cx="4930200" cy="288032"/>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3" name="Google Shape;93;p93" descr="E:\002-KIMS BUSINESS\007-02-Googleslidesppt\02-GSppt-Contents-Kim\20170215\03-abs\item01-png.png"/>
          <p:cNvPicPr preferRelativeResize="0"/>
          <p:nvPr/>
        </p:nvPicPr>
        <p:blipFill rotWithShape="1">
          <a:blip r:embed="rId2">
            <a:alphaModFix/>
          </a:blip>
          <a:srcRect/>
          <a:stretch/>
        </p:blipFill>
        <p:spPr>
          <a:xfrm>
            <a:off x="3131839" y="3651870"/>
            <a:ext cx="1013895" cy="1016495"/>
          </a:xfrm>
          <a:prstGeom prst="rect">
            <a:avLst/>
          </a:prstGeom>
          <a:noFill/>
          <a:ln>
            <a:noFill/>
          </a:ln>
        </p:spPr>
      </p:pic>
      <p:pic>
        <p:nvPicPr>
          <p:cNvPr id="94" name="Google Shape;94;p93" descr="E:\002-KIMS BUSINESS\007-02-Googleslidesppt\02-GSppt-Contents-Kim\20170215\03-abs\item01-png.png"/>
          <p:cNvPicPr preferRelativeResize="0"/>
          <p:nvPr/>
        </p:nvPicPr>
        <p:blipFill rotWithShape="1">
          <a:blip r:embed="rId3">
            <a:alphaModFix/>
          </a:blip>
          <a:srcRect/>
          <a:stretch/>
        </p:blipFill>
        <p:spPr>
          <a:xfrm>
            <a:off x="3995936" y="950740"/>
            <a:ext cx="648072" cy="649734"/>
          </a:xfrm>
          <a:prstGeom prst="rect">
            <a:avLst/>
          </a:prstGeom>
          <a:noFill/>
          <a:ln>
            <a:noFill/>
          </a:ln>
        </p:spPr>
      </p:pic>
      <p:pic>
        <p:nvPicPr>
          <p:cNvPr id="95" name="Google Shape;95;p93" descr="E:\002-KIMS BUSINESS\007-02-Googleslidesppt\02-GSppt-Contents-Kim\20170215\03-abs\item01-png.png"/>
          <p:cNvPicPr preferRelativeResize="0"/>
          <p:nvPr/>
        </p:nvPicPr>
        <p:blipFill rotWithShape="1">
          <a:blip r:embed="rId4">
            <a:alphaModFix/>
          </a:blip>
          <a:srcRect/>
          <a:stretch/>
        </p:blipFill>
        <p:spPr>
          <a:xfrm>
            <a:off x="611560" y="419818"/>
            <a:ext cx="442142" cy="443276"/>
          </a:xfrm>
          <a:prstGeom prst="rect">
            <a:avLst/>
          </a:prstGeom>
          <a:noFill/>
          <a:ln>
            <a:noFill/>
          </a:ln>
        </p:spPr>
      </p:pic>
      <p:pic>
        <p:nvPicPr>
          <p:cNvPr id="96" name="Google Shape;96;p93" descr="E:\002-KIMS BUSINESS\007-02-Googleslidesppt\02-GSppt-Contents-Kim\20170215\03-abs\item01-png.png"/>
          <p:cNvPicPr preferRelativeResize="0"/>
          <p:nvPr/>
        </p:nvPicPr>
        <p:blipFill rotWithShape="1">
          <a:blip r:embed="rId5">
            <a:alphaModFix/>
          </a:blip>
          <a:srcRect/>
          <a:stretch/>
        </p:blipFill>
        <p:spPr>
          <a:xfrm>
            <a:off x="8100392" y="1779200"/>
            <a:ext cx="360040" cy="360963"/>
          </a:xfrm>
          <a:prstGeom prst="rect">
            <a:avLst/>
          </a:prstGeom>
          <a:noFill/>
          <a:ln>
            <a:noFill/>
          </a:ln>
        </p:spPr>
      </p:pic>
      <p:grpSp>
        <p:nvGrpSpPr>
          <p:cNvPr id="97" name="Google Shape;97;p93"/>
          <p:cNvGrpSpPr/>
          <p:nvPr/>
        </p:nvGrpSpPr>
        <p:grpSpPr>
          <a:xfrm>
            <a:off x="1115616" y="1275607"/>
            <a:ext cx="2585656" cy="2592286"/>
            <a:chOff x="1115616" y="1275607"/>
            <a:chExt cx="2585656" cy="2592286"/>
          </a:xfrm>
        </p:grpSpPr>
        <p:pic>
          <p:nvPicPr>
            <p:cNvPr id="98" name="Google Shape;98;p93" descr="E:\002-KIMS BUSINESS\007-02-Googleslidesppt\02-GSppt-Contents-Kim\20170215\03-abs\item01-png.png"/>
            <p:cNvPicPr preferRelativeResize="0"/>
            <p:nvPr/>
          </p:nvPicPr>
          <p:blipFill rotWithShape="1">
            <a:blip r:embed="rId6">
              <a:alphaModFix/>
            </a:blip>
            <a:srcRect/>
            <a:stretch/>
          </p:blipFill>
          <p:spPr>
            <a:xfrm>
              <a:off x="1115616" y="1275607"/>
              <a:ext cx="2585656" cy="2592286"/>
            </a:xfrm>
            <a:prstGeom prst="rect">
              <a:avLst/>
            </a:prstGeom>
            <a:noFill/>
            <a:ln>
              <a:noFill/>
            </a:ln>
          </p:spPr>
        </p:pic>
        <p:sp>
          <p:nvSpPr>
            <p:cNvPr id="99" name="Google Shape;99;p93"/>
            <p:cNvSpPr/>
            <p:nvPr/>
          </p:nvSpPr>
          <p:spPr>
            <a:xfrm>
              <a:off x="1796376" y="1959682"/>
              <a:ext cx="1224136" cy="122413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100" name="Google Shape;100;p93" descr="E:\002-KIMS BUSINESS\007-02-Googleslidesppt\02-GSppt-Contents-Kim\20170215\03-abs\item02-png.png"/>
          <p:cNvPicPr preferRelativeResize="0"/>
          <p:nvPr/>
        </p:nvPicPr>
        <p:blipFill rotWithShape="1">
          <a:blip r:embed="rId7">
            <a:alphaModFix/>
          </a:blip>
          <a:srcRect/>
          <a:stretch/>
        </p:blipFill>
        <p:spPr>
          <a:xfrm>
            <a:off x="7668344" y="3578808"/>
            <a:ext cx="1475656" cy="1592353"/>
          </a:xfrm>
          <a:prstGeom prst="rect">
            <a:avLst/>
          </a:prstGeom>
          <a:noFill/>
          <a:ln>
            <a:noFill/>
          </a:ln>
        </p:spPr>
      </p:pic>
      <p:pic>
        <p:nvPicPr>
          <p:cNvPr id="101" name="Google Shape;101;p93" descr="E:\002-KIMS BUSINESS\007-02-Googleslidesppt\02-GSppt-Contents-Kim\20170215\03-abs\item02-png.png"/>
          <p:cNvPicPr preferRelativeResize="0"/>
          <p:nvPr/>
        </p:nvPicPr>
        <p:blipFill rotWithShape="1">
          <a:blip r:embed="rId8">
            <a:alphaModFix/>
          </a:blip>
          <a:srcRect/>
          <a:stretch/>
        </p:blipFill>
        <p:spPr>
          <a:xfrm rot="-5400000">
            <a:off x="8226854" y="-51527"/>
            <a:ext cx="879830" cy="94940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d Slide Layout">
  <p:cSld name="End Slide Layout">
    <p:spTree>
      <p:nvGrpSpPr>
        <p:cNvPr id="1" name="Shape 13"/>
        <p:cNvGrpSpPr/>
        <p:nvPr/>
      </p:nvGrpSpPr>
      <p:grpSpPr>
        <a:xfrm>
          <a:off x="0" y="0"/>
          <a:ext cx="0" cy="0"/>
          <a:chOff x="0" y="0"/>
          <a:chExt cx="0" cy="0"/>
        </a:xfrm>
      </p:grpSpPr>
      <p:pic>
        <p:nvPicPr>
          <p:cNvPr id="14" name="Google Shape;14;p80" descr="E:\002-KIMS BUSINESS\007-02-Googleslidesppt\02-GSppt-Contents-Kim\20170215\03-abs\item03-png.png"/>
          <p:cNvPicPr preferRelativeResize="0"/>
          <p:nvPr/>
        </p:nvPicPr>
        <p:blipFill rotWithShape="1">
          <a:blip r:embed="rId2">
            <a:alphaModFix/>
          </a:blip>
          <a:srcRect/>
          <a:stretch/>
        </p:blipFill>
        <p:spPr>
          <a:xfrm rot="-9892029">
            <a:off x="2873932" y="156273"/>
            <a:ext cx="1587121" cy="1514490"/>
          </a:xfrm>
          <a:prstGeom prst="rect">
            <a:avLst/>
          </a:prstGeom>
          <a:noFill/>
          <a:ln>
            <a:noFill/>
          </a:ln>
        </p:spPr>
      </p:pic>
      <p:pic>
        <p:nvPicPr>
          <p:cNvPr id="15" name="Google Shape;15;p80" descr="E:\002-KIMS BUSINESS\007-02-Googleslidesppt\02-GSppt-Contents-Kim\20170215\03-abs\item03-png.png"/>
          <p:cNvPicPr preferRelativeResize="0"/>
          <p:nvPr/>
        </p:nvPicPr>
        <p:blipFill rotWithShape="1">
          <a:blip r:embed="rId2">
            <a:alphaModFix/>
          </a:blip>
          <a:srcRect/>
          <a:stretch/>
        </p:blipFill>
        <p:spPr>
          <a:xfrm rot="4527839">
            <a:off x="3005459" y="3443641"/>
            <a:ext cx="1587121" cy="1514490"/>
          </a:xfrm>
          <a:prstGeom prst="rect">
            <a:avLst/>
          </a:prstGeom>
          <a:noFill/>
          <a:ln>
            <a:noFill/>
          </a:ln>
        </p:spPr>
      </p:pic>
      <p:pic>
        <p:nvPicPr>
          <p:cNvPr id="16" name="Google Shape;16;p80" descr="E:\002-KIMS BUSINESS\007-02-Googleslidesppt\02-GSppt-Contents-Kim\20170215\03-abs\item03-png.png"/>
          <p:cNvPicPr preferRelativeResize="0"/>
          <p:nvPr/>
        </p:nvPicPr>
        <p:blipFill rotWithShape="1">
          <a:blip r:embed="rId2">
            <a:alphaModFix/>
          </a:blip>
          <a:srcRect/>
          <a:stretch/>
        </p:blipFill>
        <p:spPr>
          <a:xfrm rot="7414606">
            <a:off x="1967897" y="2192112"/>
            <a:ext cx="1587121" cy="1514490"/>
          </a:xfrm>
          <a:prstGeom prst="rect">
            <a:avLst/>
          </a:prstGeom>
          <a:noFill/>
          <a:ln>
            <a:noFill/>
          </a:ln>
        </p:spPr>
      </p:pic>
      <p:pic>
        <p:nvPicPr>
          <p:cNvPr id="17" name="Google Shape;17;p80" descr="E:\002-KIMS BUSINESS\007-02-Googleslidesppt\02-GSppt-Contents-Kim\20170215\03-abs\item03-png.png"/>
          <p:cNvPicPr preferRelativeResize="0"/>
          <p:nvPr/>
        </p:nvPicPr>
        <p:blipFill rotWithShape="1">
          <a:blip r:embed="rId2">
            <a:alphaModFix/>
          </a:blip>
          <a:srcRect/>
          <a:stretch/>
        </p:blipFill>
        <p:spPr>
          <a:xfrm rot="4162721" flipH="1">
            <a:off x="2110757" y="805096"/>
            <a:ext cx="1587121" cy="1514490"/>
          </a:xfrm>
          <a:prstGeom prst="rect">
            <a:avLst/>
          </a:prstGeom>
          <a:noFill/>
          <a:ln>
            <a:noFill/>
          </a:ln>
        </p:spPr>
      </p:pic>
      <p:pic>
        <p:nvPicPr>
          <p:cNvPr id="18" name="Google Shape;18;p80" descr="E:\002-KIMS BUSINESS\007-02-Googleslidesppt\02-GSppt-Contents-Kim\20170215\03-abs\item03-png.png"/>
          <p:cNvPicPr preferRelativeResize="0"/>
          <p:nvPr/>
        </p:nvPicPr>
        <p:blipFill rotWithShape="1">
          <a:blip r:embed="rId2">
            <a:alphaModFix/>
          </a:blip>
          <a:srcRect/>
          <a:stretch/>
        </p:blipFill>
        <p:spPr>
          <a:xfrm rot="7864253" flipH="1">
            <a:off x="3934583" y="142673"/>
            <a:ext cx="1587121" cy="1514490"/>
          </a:xfrm>
          <a:prstGeom prst="rect">
            <a:avLst/>
          </a:prstGeom>
          <a:noFill/>
          <a:ln>
            <a:noFill/>
          </a:ln>
        </p:spPr>
      </p:pic>
      <p:pic>
        <p:nvPicPr>
          <p:cNvPr id="19" name="Google Shape;19;p80" descr="E:\002-KIMS BUSINESS\007-02-Googleslidesppt\02-GSppt-Contents-Kim\20170215\03-abs\item03-png.png"/>
          <p:cNvPicPr preferRelativeResize="0"/>
          <p:nvPr/>
        </p:nvPicPr>
        <p:blipFill rotWithShape="1">
          <a:blip r:embed="rId2">
            <a:alphaModFix/>
          </a:blip>
          <a:srcRect/>
          <a:stretch/>
        </p:blipFill>
        <p:spPr>
          <a:xfrm rot="-1435202">
            <a:off x="5618205" y="2384716"/>
            <a:ext cx="1587121" cy="1514490"/>
          </a:xfrm>
          <a:prstGeom prst="rect">
            <a:avLst/>
          </a:prstGeom>
          <a:noFill/>
          <a:ln>
            <a:noFill/>
          </a:ln>
        </p:spPr>
      </p:pic>
      <p:pic>
        <p:nvPicPr>
          <p:cNvPr id="20" name="Google Shape;20;p80" descr="E:\002-KIMS BUSINESS\007-02-Googleslidesppt\02-GSppt-Contents-Kim\20170215\03-abs\item03-png.png"/>
          <p:cNvPicPr preferRelativeResize="0"/>
          <p:nvPr/>
        </p:nvPicPr>
        <p:blipFill rotWithShape="1">
          <a:blip r:embed="rId2">
            <a:alphaModFix/>
          </a:blip>
          <a:srcRect/>
          <a:stretch/>
        </p:blipFill>
        <p:spPr>
          <a:xfrm rot="-4325069">
            <a:off x="5463157" y="736150"/>
            <a:ext cx="1587121" cy="1514490"/>
          </a:xfrm>
          <a:prstGeom prst="rect">
            <a:avLst/>
          </a:prstGeom>
          <a:noFill/>
          <a:ln>
            <a:noFill/>
          </a:ln>
        </p:spPr>
      </p:pic>
      <p:pic>
        <p:nvPicPr>
          <p:cNvPr id="21" name="Google Shape;21;p80" descr="E:\002-KIMS BUSINESS\007-02-Googleslidesppt\02-GSppt-Contents-Kim\20170215\03-abs\item03-png.png"/>
          <p:cNvPicPr preferRelativeResize="0"/>
          <p:nvPr/>
        </p:nvPicPr>
        <p:blipFill rotWithShape="1">
          <a:blip r:embed="rId2">
            <a:alphaModFix/>
          </a:blip>
          <a:srcRect/>
          <a:stretch/>
        </p:blipFill>
        <p:spPr>
          <a:xfrm rot="729549">
            <a:off x="4788024" y="3370715"/>
            <a:ext cx="1587121" cy="1514490"/>
          </a:xfrm>
          <a:prstGeom prst="rect">
            <a:avLst/>
          </a:prstGeom>
          <a:noFill/>
          <a:ln>
            <a:noFill/>
          </a:ln>
        </p:spPr>
      </p:pic>
      <p:grpSp>
        <p:nvGrpSpPr>
          <p:cNvPr id="22" name="Google Shape;22;p80"/>
          <p:cNvGrpSpPr/>
          <p:nvPr/>
        </p:nvGrpSpPr>
        <p:grpSpPr>
          <a:xfrm>
            <a:off x="2254580" y="248388"/>
            <a:ext cx="4634840" cy="4646724"/>
            <a:chOff x="1115616" y="1275607"/>
            <a:chExt cx="2585656" cy="2592286"/>
          </a:xfrm>
        </p:grpSpPr>
        <p:pic>
          <p:nvPicPr>
            <p:cNvPr id="23" name="Google Shape;23;p80" descr="E:\002-KIMS BUSINESS\007-02-Googleslidesppt\02-GSppt-Contents-Kim\20170215\03-abs\item01-png.png"/>
            <p:cNvPicPr preferRelativeResize="0"/>
            <p:nvPr/>
          </p:nvPicPr>
          <p:blipFill rotWithShape="1">
            <a:blip r:embed="rId3">
              <a:alphaModFix/>
            </a:blip>
            <a:srcRect/>
            <a:stretch/>
          </p:blipFill>
          <p:spPr>
            <a:xfrm>
              <a:off x="1115616" y="1275607"/>
              <a:ext cx="2585656" cy="2592286"/>
            </a:xfrm>
            <a:prstGeom prst="rect">
              <a:avLst/>
            </a:prstGeom>
            <a:noFill/>
            <a:ln>
              <a:noFill/>
            </a:ln>
          </p:spPr>
        </p:pic>
        <p:sp>
          <p:nvSpPr>
            <p:cNvPr id="24" name="Google Shape;24;p80"/>
            <p:cNvSpPr/>
            <p:nvPr/>
          </p:nvSpPr>
          <p:spPr>
            <a:xfrm>
              <a:off x="1595313" y="1758619"/>
              <a:ext cx="1626263" cy="162626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5" name="Google Shape;25;p80"/>
          <p:cNvSpPr txBox="1">
            <a:spLocks noGrp="1"/>
          </p:cNvSpPr>
          <p:nvPr>
            <p:ph type="body" idx="1"/>
          </p:nvPr>
        </p:nvSpPr>
        <p:spPr>
          <a:xfrm>
            <a:off x="3203848" y="2101602"/>
            <a:ext cx="2736303" cy="576063"/>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 name="Google Shape;26;p80"/>
          <p:cNvSpPr txBox="1">
            <a:spLocks noGrp="1"/>
          </p:cNvSpPr>
          <p:nvPr>
            <p:ph type="body" idx="2"/>
          </p:nvPr>
        </p:nvSpPr>
        <p:spPr>
          <a:xfrm>
            <a:off x="3203700" y="2677666"/>
            <a:ext cx="2736303" cy="432048"/>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7" name="Google Shape;27;p80" descr="E:\002-KIMS BUSINESS\007-02-Googleslidesppt\02-GSppt-Contents-Kim\20170215\03-abs\item03-png.png"/>
          <p:cNvPicPr preferRelativeResize="0"/>
          <p:nvPr/>
        </p:nvPicPr>
        <p:blipFill rotWithShape="1">
          <a:blip r:embed="rId2">
            <a:alphaModFix/>
          </a:blip>
          <a:srcRect/>
          <a:stretch/>
        </p:blipFill>
        <p:spPr>
          <a:xfrm>
            <a:off x="0" y="-22860"/>
            <a:ext cx="1587121" cy="1514490"/>
          </a:xfrm>
          <a:prstGeom prst="rect">
            <a:avLst/>
          </a:prstGeom>
          <a:noFill/>
          <a:ln>
            <a:noFill/>
          </a:ln>
        </p:spPr>
      </p:pic>
      <p:pic>
        <p:nvPicPr>
          <p:cNvPr id="28" name="Google Shape;28;p80" descr="E:\002-KIMS BUSINESS\007-02-Googleslidesppt\02-GSppt-Contents-Kim\20170215\03-abs\item02-png.png"/>
          <p:cNvPicPr preferRelativeResize="0"/>
          <p:nvPr/>
        </p:nvPicPr>
        <p:blipFill rotWithShape="1">
          <a:blip r:embed="rId4">
            <a:alphaModFix/>
          </a:blip>
          <a:srcRect/>
          <a:stretch/>
        </p:blipFill>
        <p:spPr>
          <a:xfrm>
            <a:off x="7740352" y="3624792"/>
            <a:ext cx="1407408" cy="151870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Basic Layout">
  <p:cSld name="3_Basic Layout">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79"/>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 name="Google Shape;32;p79"/>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asic Layout">
  <p:cSld name="1_Basic Layout">
    <p:bg>
      <p:bgPr>
        <a:blipFill>
          <a:blip r:embed="rId2">
            <a:alphaModFix/>
          </a:blip>
          <a:stretch>
            <a:fillRect/>
          </a:stretch>
        </a:blipFill>
        <a:effectLst/>
      </p:bgPr>
    </p:bg>
    <p:spTree>
      <p:nvGrpSpPr>
        <p:cNvPr id="1" name="Shape 34"/>
        <p:cNvGrpSpPr/>
        <p:nvPr/>
      </p:nvGrpSpPr>
      <p:grpSpPr>
        <a:xfrm>
          <a:off x="0" y="0"/>
          <a:ext cx="0" cy="0"/>
          <a:chOff x="0" y="0"/>
          <a:chExt cx="0" cy="0"/>
        </a:xfrm>
      </p:grpSpPr>
      <p:grpSp>
        <p:nvGrpSpPr>
          <p:cNvPr id="35" name="Google Shape;35;p82"/>
          <p:cNvGrpSpPr/>
          <p:nvPr/>
        </p:nvGrpSpPr>
        <p:grpSpPr>
          <a:xfrm>
            <a:off x="2843808" y="377122"/>
            <a:ext cx="3456384" cy="3465247"/>
            <a:chOff x="1115616" y="1275607"/>
            <a:chExt cx="2585656" cy="2592286"/>
          </a:xfrm>
        </p:grpSpPr>
        <p:pic>
          <p:nvPicPr>
            <p:cNvPr id="36" name="Google Shape;36;p82" descr="E:\002-KIMS BUSINESS\007-02-Googleslidesppt\02-GSppt-Contents-Kim\20170215\03-abs\item01-png.png"/>
            <p:cNvPicPr preferRelativeResize="0"/>
            <p:nvPr/>
          </p:nvPicPr>
          <p:blipFill rotWithShape="1">
            <a:blip r:embed="rId3">
              <a:alphaModFix/>
            </a:blip>
            <a:srcRect/>
            <a:stretch/>
          </p:blipFill>
          <p:spPr>
            <a:xfrm>
              <a:off x="1115616" y="1275607"/>
              <a:ext cx="2585656" cy="2592286"/>
            </a:xfrm>
            <a:prstGeom prst="rect">
              <a:avLst/>
            </a:prstGeom>
            <a:noFill/>
            <a:ln>
              <a:noFill/>
            </a:ln>
          </p:spPr>
        </p:pic>
        <p:sp>
          <p:nvSpPr>
            <p:cNvPr id="37" name="Google Shape;37;p82"/>
            <p:cNvSpPr/>
            <p:nvPr/>
          </p:nvSpPr>
          <p:spPr>
            <a:xfrm>
              <a:off x="1796376" y="1959682"/>
              <a:ext cx="1224136" cy="122413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8" name="Google Shape;38;p82"/>
          <p:cNvSpPr txBox="1">
            <a:spLocks noGrp="1"/>
          </p:cNvSpPr>
          <p:nvPr>
            <p:ph type="body" idx="1"/>
          </p:nvPr>
        </p:nvSpPr>
        <p:spPr>
          <a:xfrm>
            <a:off x="2829098" y="3829794"/>
            <a:ext cx="3456384" cy="576063"/>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 name="Google Shape;39;p82"/>
          <p:cNvSpPr txBox="1">
            <a:spLocks noGrp="1"/>
          </p:cNvSpPr>
          <p:nvPr>
            <p:ph type="body" idx="2"/>
          </p:nvPr>
        </p:nvSpPr>
        <p:spPr>
          <a:xfrm>
            <a:off x="2828950" y="4443958"/>
            <a:ext cx="3456384"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sic Layout">
  <p:cSld name="Basic Layout">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p83"/>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 name="Google Shape;42;p83"/>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Basic Layout">
  <p:cSld name="2_Basic Layout">
    <p:bg>
      <p:bgPr>
        <a:blipFill>
          <a:blip r:embed="rId2">
            <a:alphaModFix/>
          </a:blip>
          <a:stretch>
            <a:fillRect/>
          </a:stretch>
        </a:blipFill>
        <a:effectLst/>
      </p:bgPr>
    </p:bg>
    <p:spTree>
      <p:nvGrpSpPr>
        <p:cNvPr id="1" name="Shape 43"/>
        <p:cNvGrpSpPr/>
        <p:nvPr/>
      </p:nvGrpSpPr>
      <p:grpSpPr>
        <a:xfrm>
          <a:off x="0" y="0"/>
          <a:ext cx="0" cy="0"/>
          <a:chOff x="0" y="0"/>
          <a:chExt cx="0" cy="0"/>
        </a:xfrm>
      </p:grpSpPr>
      <p:sp>
        <p:nvSpPr>
          <p:cNvPr id="44" name="Google Shape;44;p84"/>
          <p:cNvSpPr>
            <a:spLocks noGrp="1"/>
          </p:cNvSpPr>
          <p:nvPr>
            <p:ph type="pic" idx="2"/>
          </p:nvPr>
        </p:nvSpPr>
        <p:spPr>
          <a:xfrm>
            <a:off x="863568" y="1599822"/>
            <a:ext cx="1440000" cy="1440000"/>
          </a:xfrm>
          <a:prstGeom prst="ellipse">
            <a:avLst/>
          </a:prstGeom>
          <a:solidFill>
            <a:srgbClr val="F2F2F2"/>
          </a:solidFill>
          <a:ln>
            <a:noFill/>
          </a:ln>
        </p:spPr>
      </p:sp>
      <p:sp>
        <p:nvSpPr>
          <p:cNvPr id="45" name="Google Shape;45;p84"/>
          <p:cNvSpPr>
            <a:spLocks noGrp="1"/>
          </p:cNvSpPr>
          <p:nvPr>
            <p:ph type="pic" idx="3"/>
          </p:nvPr>
        </p:nvSpPr>
        <p:spPr>
          <a:xfrm>
            <a:off x="2842131" y="1597374"/>
            <a:ext cx="1440000" cy="1440000"/>
          </a:xfrm>
          <a:prstGeom prst="ellipse">
            <a:avLst/>
          </a:prstGeom>
          <a:solidFill>
            <a:srgbClr val="F2F2F2"/>
          </a:solidFill>
          <a:ln>
            <a:noFill/>
          </a:ln>
        </p:spPr>
      </p:sp>
      <p:sp>
        <p:nvSpPr>
          <p:cNvPr id="46" name="Google Shape;46;p84"/>
          <p:cNvSpPr>
            <a:spLocks noGrp="1"/>
          </p:cNvSpPr>
          <p:nvPr>
            <p:ph type="pic" idx="4"/>
          </p:nvPr>
        </p:nvSpPr>
        <p:spPr>
          <a:xfrm>
            <a:off x="4834733" y="1597374"/>
            <a:ext cx="1440000" cy="1440000"/>
          </a:xfrm>
          <a:prstGeom prst="ellipse">
            <a:avLst/>
          </a:prstGeom>
          <a:solidFill>
            <a:srgbClr val="F2F2F2"/>
          </a:solidFill>
          <a:ln>
            <a:noFill/>
          </a:ln>
        </p:spPr>
      </p:sp>
      <p:sp>
        <p:nvSpPr>
          <p:cNvPr id="47" name="Google Shape;47;p84"/>
          <p:cNvSpPr>
            <a:spLocks noGrp="1"/>
          </p:cNvSpPr>
          <p:nvPr>
            <p:ph type="pic" idx="5"/>
          </p:nvPr>
        </p:nvSpPr>
        <p:spPr>
          <a:xfrm>
            <a:off x="6827011" y="1599822"/>
            <a:ext cx="1440000" cy="1440000"/>
          </a:xfrm>
          <a:prstGeom prst="ellipse">
            <a:avLst/>
          </a:prstGeom>
          <a:solidFill>
            <a:srgbClr val="F2F2F2"/>
          </a:solidFill>
          <a:ln>
            <a:noFill/>
          </a:ln>
        </p:spPr>
      </p:sp>
      <p:sp>
        <p:nvSpPr>
          <p:cNvPr id="48" name="Google Shape;48;p84"/>
          <p:cNvSpPr/>
          <p:nvPr/>
        </p:nvSpPr>
        <p:spPr>
          <a:xfrm>
            <a:off x="683568" y="1419822"/>
            <a:ext cx="1800000" cy="1800000"/>
          </a:xfrm>
          <a:prstGeom prst="blockArc">
            <a:avLst>
              <a:gd name="adj1" fmla="val 10800000"/>
              <a:gd name="adj2" fmla="val 94979"/>
              <a:gd name="adj3" fmla="val 5402"/>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9" name="Google Shape;49;p84"/>
          <p:cNvSpPr/>
          <p:nvPr/>
        </p:nvSpPr>
        <p:spPr>
          <a:xfrm>
            <a:off x="2671382" y="1419822"/>
            <a:ext cx="1800000" cy="1800000"/>
          </a:xfrm>
          <a:prstGeom prst="blockArc">
            <a:avLst>
              <a:gd name="adj1" fmla="val 10800000"/>
              <a:gd name="adj2" fmla="val 94979"/>
              <a:gd name="adj3" fmla="val 5402"/>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0" name="Google Shape;50;p84"/>
          <p:cNvSpPr/>
          <p:nvPr/>
        </p:nvSpPr>
        <p:spPr>
          <a:xfrm>
            <a:off x="4659196" y="1419822"/>
            <a:ext cx="1800000" cy="1800000"/>
          </a:xfrm>
          <a:prstGeom prst="blockArc">
            <a:avLst>
              <a:gd name="adj1" fmla="val 10800000"/>
              <a:gd name="adj2" fmla="val 94979"/>
              <a:gd name="adj3" fmla="val 5402"/>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1" name="Google Shape;51;p84"/>
          <p:cNvSpPr/>
          <p:nvPr/>
        </p:nvSpPr>
        <p:spPr>
          <a:xfrm>
            <a:off x="6647011" y="1419822"/>
            <a:ext cx="1800000" cy="1800000"/>
          </a:xfrm>
          <a:prstGeom prst="blockArc">
            <a:avLst>
              <a:gd name="adj1" fmla="val 10800000"/>
              <a:gd name="adj2" fmla="val 94979"/>
              <a:gd name="adj3" fmla="val 5402"/>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2" name="Google Shape;52;p84"/>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 name="Google Shape;53;p84"/>
          <p:cNvSpPr txBox="1">
            <a:spLocks noGrp="1"/>
          </p:cNvSpPr>
          <p:nvPr>
            <p:ph type="body" idx="6"/>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con sets layout">
  <p:cSld name="icon sets layout">
    <p:spTree>
      <p:nvGrpSpPr>
        <p:cNvPr id="1" name="Shape 54"/>
        <p:cNvGrpSpPr/>
        <p:nvPr/>
      </p:nvGrpSpPr>
      <p:grpSpPr>
        <a:xfrm>
          <a:off x="0" y="0"/>
          <a:ext cx="0" cy="0"/>
          <a:chOff x="0" y="0"/>
          <a:chExt cx="0" cy="0"/>
        </a:xfrm>
      </p:grpSpPr>
      <p:sp>
        <p:nvSpPr>
          <p:cNvPr id="55" name="Google Shape;55;p85"/>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56" name="Google Shape;56;p85"/>
          <p:cNvGrpSpPr/>
          <p:nvPr/>
        </p:nvGrpSpPr>
        <p:grpSpPr>
          <a:xfrm>
            <a:off x="354008" y="1131589"/>
            <a:ext cx="2849840" cy="3649171"/>
            <a:chOff x="354008" y="1131589"/>
            <a:chExt cx="2849840" cy="3649171"/>
          </a:xfrm>
        </p:grpSpPr>
        <p:sp>
          <p:nvSpPr>
            <p:cNvPr id="57" name="Google Shape;57;p85"/>
            <p:cNvSpPr/>
            <p:nvPr/>
          </p:nvSpPr>
          <p:spPr>
            <a:xfrm>
              <a:off x="354008" y="1131589"/>
              <a:ext cx="2849840" cy="3649171"/>
            </a:xfrm>
            <a:prstGeom prst="roundRect">
              <a:avLst>
                <a:gd name="adj" fmla="val 3968"/>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8" name="Google Shape;58;p85"/>
            <p:cNvSpPr/>
            <p:nvPr/>
          </p:nvSpPr>
          <p:spPr>
            <a:xfrm>
              <a:off x="531932" y="1347500"/>
              <a:ext cx="108520" cy="3240473"/>
            </a:xfrm>
            <a:prstGeom prst="roundRect">
              <a:avLst>
                <a:gd name="adj" fmla="val 50000"/>
              </a:avLst>
            </a:prstGeom>
            <a:solidFill>
              <a:schemeClr val="lt1">
                <a:alpha val="4078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9" name="Google Shape;59;p85"/>
            <p:cNvSpPr/>
            <p:nvPr/>
          </p:nvSpPr>
          <p:spPr>
            <a:xfrm rot="5400000">
              <a:off x="2592642" y="1238201"/>
              <a:ext cx="502331" cy="502331"/>
            </a:xfrm>
            <a:prstGeom prst="halfFrame">
              <a:avLst>
                <a:gd name="adj1" fmla="val 23728"/>
                <a:gd name="adj2" fmla="val 24642"/>
              </a:avLst>
            </a:prstGeom>
            <a:solidFill>
              <a:schemeClr val="lt1">
                <a:alpha val="2274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Basic Layout">
  <p:cSld name="4_Basic Layout">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86"/>
          <p:cNvSpPr>
            <a:spLocks noGrp="1"/>
          </p:cNvSpPr>
          <p:nvPr>
            <p:ph type="pic" idx="2"/>
          </p:nvPr>
        </p:nvSpPr>
        <p:spPr>
          <a:xfrm>
            <a:off x="2771800" y="1404764"/>
            <a:ext cx="6372200" cy="3024336"/>
          </a:xfrm>
          <a:prstGeom prst="rect">
            <a:avLst/>
          </a:prstGeom>
          <a:solidFill>
            <a:srgbClr val="F2F2F2"/>
          </a:solidFill>
          <a:ln>
            <a:noFill/>
          </a:ln>
        </p:spPr>
      </p:sp>
      <p:sp>
        <p:nvSpPr>
          <p:cNvPr id="62" name="Google Shape;62;p86"/>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 name="Google Shape;63;p86"/>
          <p:cNvSpPr txBox="1">
            <a:spLocks noGrp="1"/>
          </p:cNvSpPr>
          <p:nvPr>
            <p:ph type="body" idx="3"/>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Basic Layout">
  <p:cSld name="5_Basic Layout">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87"/>
          <p:cNvSpPr>
            <a:spLocks noGrp="1"/>
          </p:cNvSpPr>
          <p:nvPr>
            <p:ph type="pic" idx="2"/>
          </p:nvPr>
        </p:nvSpPr>
        <p:spPr>
          <a:xfrm>
            <a:off x="0" y="0"/>
            <a:ext cx="3059832" cy="2196000"/>
          </a:xfrm>
          <a:prstGeom prst="rect">
            <a:avLst/>
          </a:prstGeom>
          <a:solidFill>
            <a:srgbClr val="F2F2F2"/>
          </a:solidFill>
          <a:ln>
            <a:noFill/>
          </a:ln>
        </p:spPr>
      </p:sp>
      <p:sp>
        <p:nvSpPr>
          <p:cNvPr id="66" name="Google Shape;66;p87"/>
          <p:cNvSpPr>
            <a:spLocks noGrp="1"/>
          </p:cNvSpPr>
          <p:nvPr>
            <p:ph type="pic" idx="3"/>
          </p:nvPr>
        </p:nvSpPr>
        <p:spPr>
          <a:xfrm>
            <a:off x="6084000" y="2947500"/>
            <a:ext cx="3060000" cy="2196000"/>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2" name="CuadroTexto 2">
            <a:extLst>
              <a:ext uri="{FF2B5EF4-FFF2-40B4-BE49-F238E27FC236}">
                <a16:creationId xmlns:a16="http://schemas.microsoft.com/office/drawing/2014/main" id="{575F10B3-E535-446F-91A5-05F2D8247BF6}"/>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
        <p:cNvGrpSpPr/>
        <p:nvPr/>
      </p:nvGrpSpPr>
      <p:grpSpPr>
        <a:xfrm>
          <a:off x="0" y="0"/>
          <a:ext cx="0" cy="0"/>
          <a:chOff x="0" y="0"/>
          <a:chExt cx="0" cy="0"/>
        </a:xfrm>
      </p:grpSpPr>
      <p:sp>
        <p:nvSpPr>
          <p:cNvPr id="2" name="CuadroTexto 2">
            <a:extLst>
              <a:ext uri="{FF2B5EF4-FFF2-40B4-BE49-F238E27FC236}">
                <a16:creationId xmlns:a16="http://schemas.microsoft.com/office/drawing/2014/main" id="{310D2BFF-A1D3-43C7-BF86-5CE3D6FECB30}"/>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cSld>
  <p:clrMap bg1="lt1" tx1="dk1" bg2="dk2" tx2="lt2" accent1="accent1" accent2="accent2" accent3="accent3" accent4="accent4" accent5="accent5" accent6="accent6" hlink="hlink" folHlink="folHlink"/>
  <p:sldLayoutIdLst>
    <p:sldLayoutId id="2147483652"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2" name="CuadroTexto 2">
            <a:extLst>
              <a:ext uri="{FF2B5EF4-FFF2-40B4-BE49-F238E27FC236}">
                <a16:creationId xmlns:a16="http://schemas.microsoft.com/office/drawing/2014/main" id="{8E7754B4-5645-44EC-BD88-F349E02B369F}"/>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
          <p:cNvSpPr txBox="1">
            <a:spLocks noGrp="1"/>
          </p:cNvSpPr>
          <p:nvPr>
            <p:ph type="body" idx="2"/>
          </p:nvPr>
        </p:nvSpPr>
        <p:spPr>
          <a:xfrm>
            <a:off x="3935758" y="3795886"/>
            <a:ext cx="5219924" cy="50405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el-GR" b="1" dirty="0">
                <a:latin typeface="Arial Rounded"/>
                <a:ea typeface="Arial Rounded"/>
                <a:cs typeface="Arial Rounded"/>
                <a:sym typeface="Arial Rounded"/>
              </a:rPr>
              <a:t>ΧΡΗΜΑΤΟΟΙΚΟΝΟΜΙΚΑ ΤΗΣ 3</a:t>
            </a:r>
            <a:r>
              <a:rPr lang="el-GR" b="1" baseline="30000" dirty="0">
                <a:latin typeface="Arial Rounded"/>
                <a:ea typeface="Arial Rounded"/>
                <a:cs typeface="Arial Rounded"/>
                <a:sym typeface="Arial Rounded"/>
              </a:rPr>
              <a:t>ΗΣ</a:t>
            </a:r>
            <a:r>
              <a:rPr lang="el-GR" b="1" dirty="0">
                <a:latin typeface="Arial Rounded"/>
                <a:ea typeface="Arial Rounded"/>
                <a:cs typeface="Arial Rounded"/>
                <a:sym typeface="Arial Rounded"/>
              </a:rPr>
              <a:t> ΗΛΙΚΙΑΣ</a:t>
            </a:r>
            <a:endParaRPr sz="1400" b="1" dirty="0">
              <a:latin typeface="Arial Rounded"/>
              <a:ea typeface="Arial Rounded"/>
              <a:cs typeface="Arial Rounded"/>
              <a:sym typeface="Arial Rounded"/>
            </a:endParaRPr>
          </a:p>
        </p:txBody>
      </p:sp>
      <p:grpSp>
        <p:nvGrpSpPr>
          <p:cNvPr id="108" name="Google Shape;108;p1"/>
          <p:cNvGrpSpPr/>
          <p:nvPr/>
        </p:nvGrpSpPr>
        <p:grpSpPr>
          <a:xfrm>
            <a:off x="3649032" y="2715766"/>
            <a:ext cx="129393" cy="1440160"/>
            <a:chOff x="3424672" y="2643758"/>
            <a:chExt cx="283232" cy="1584176"/>
          </a:xfrm>
        </p:grpSpPr>
        <p:sp>
          <p:nvSpPr>
            <p:cNvPr id="109" name="Google Shape;109;p1"/>
            <p:cNvSpPr/>
            <p:nvPr/>
          </p:nvSpPr>
          <p:spPr>
            <a:xfrm>
              <a:off x="3635896" y="2643758"/>
              <a:ext cx="72008" cy="15841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0" name="Google Shape;110;p1"/>
            <p:cNvSpPr/>
            <p:nvPr/>
          </p:nvSpPr>
          <p:spPr>
            <a:xfrm>
              <a:off x="3565490" y="2643758"/>
              <a:ext cx="72007" cy="158417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1" name="Google Shape;111;p1"/>
            <p:cNvSpPr/>
            <p:nvPr/>
          </p:nvSpPr>
          <p:spPr>
            <a:xfrm>
              <a:off x="3495081" y="2643758"/>
              <a:ext cx="72007" cy="1584176"/>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2" name="Google Shape;112;p1"/>
            <p:cNvSpPr/>
            <p:nvPr/>
          </p:nvSpPr>
          <p:spPr>
            <a:xfrm>
              <a:off x="3424672" y="2643758"/>
              <a:ext cx="72008" cy="15841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pic>
        <p:nvPicPr>
          <p:cNvPr id="113" name="Google Shape;113;p1"/>
          <p:cNvPicPr preferRelativeResize="0"/>
          <p:nvPr/>
        </p:nvPicPr>
        <p:blipFill rotWithShape="1">
          <a:blip r:embed="rId3">
            <a:alphaModFix/>
          </a:blip>
          <a:srcRect/>
          <a:stretch/>
        </p:blipFill>
        <p:spPr>
          <a:xfrm>
            <a:off x="3870057" y="1977938"/>
            <a:ext cx="3491880" cy="1745940"/>
          </a:xfrm>
          <a:prstGeom prst="rect">
            <a:avLst/>
          </a:prstGeom>
          <a:noFill/>
          <a:ln>
            <a:noFill/>
          </a:ln>
        </p:spPr>
      </p:pic>
      <p:sp>
        <p:nvSpPr>
          <p:cNvPr id="114" name="Google Shape;114;p1"/>
          <p:cNvSpPr txBox="1"/>
          <p:nvPr/>
        </p:nvSpPr>
        <p:spPr>
          <a:xfrm>
            <a:off x="1644118" y="4690760"/>
            <a:ext cx="7409934"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b="0" i="0" u="none" strike="noStrike" cap="none" dirty="0">
                <a:solidFill>
                  <a:schemeClr val="dk1"/>
                </a:solidFill>
                <a:latin typeface="Calibri"/>
                <a:ea typeface="Calibri"/>
                <a:cs typeface="Calibri"/>
                <a:sym typeface="Calibri"/>
              </a:rPr>
              <a:t>Η υποστήριξη της Ευρωπαϊκής Επιτροπής για την παραγωγή αυτής της έκδοσης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r>
              <a:rPr lang="pl-PL" sz="900" b="0" i="0" u="none" strike="noStrike" cap="none"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pic>
        <p:nvPicPr>
          <p:cNvPr id="3" name="Picture 2" descr="Blue text on a white background&#10;&#10;Description automatically generated">
            <a:extLst>
              <a:ext uri="{FF2B5EF4-FFF2-40B4-BE49-F238E27FC236}">
                <a16:creationId xmlns:a16="http://schemas.microsoft.com/office/drawing/2014/main" id="{21B46E51-8F33-9052-00E9-DA21219AC000}"/>
              </a:ext>
            </a:extLst>
          </p:cNvPr>
          <p:cNvPicPr>
            <a:picLocks noChangeAspect="1"/>
          </p:cNvPicPr>
          <p:nvPr/>
        </p:nvPicPr>
        <p:blipFill>
          <a:blip r:embed="rId4"/>
          <a:stretch>
            <a:fillRect/>
          </a:stretch>
        </p:blipFill>
        <p:spPr>
          <a:xfrm>
            <a:off x="210457" y="4690760"/>
            <a:ext cx="1433660" cy="27126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6188921" cy="2400617"/>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el-GR" b="1" dirty="0">
                <a:solidFill>
                  <a:srgbClr val="FF0000"/>
                </a:solidFill>
                <a:latin typeface="Arial Rounded"/>
                <a:ea typeface="Arial Rounded"/>
                <a:cs typeface="Arial Rounded"/>
                <a:sym typeface="Arial Rounded"/>
              </a:rPr>
              <a:t>Ομόλογα</a:t>
            </a:r>
            <a:endParaRPr lang="pl-PL" b="1" dirty="0">
              <a:solidFill>
                <a:srgbClr val="FF0000"/>
              </a:solidFill>
              <a:latin typeface="Arial Rounded"/>
              <a:ea typeface="Arial Rounded"/>
              <a:cs typeface="Arial Rounded"/>
              <a:sym typeface="Arial Rounded"/>
            </a:endParaRPr>
          </a:p>
          <a:p>
            <a:pPr marR="0" lvl="0" algn="just" rtl="0">
              <a:lnSpc>
                <a:spcPct val="150000"/>
              </a:lnSpc>
              <a:spcBef>
                <a:spcPts val="0"/>
              </a:spcBef>
              <a:spcAft>
                <a:spcPts val="0"/>
              </a:spcAft>
            </a:pPr>
            <a:r>
              <a:rPr lang="el-GR" sz="1200" b="1" dirty="0">
                <a:solidFill>
                  <a:schemeClr val="tx1"/>
                </a:solidFill>
                <a:latin typeface="Arial Rounded"/>
                <a:ea typeface="Arial Rounded"/>
                <a:cs typeface="Arial Rounded"/>
                <a:sym typeface="Arial Rounded"/>
              </a:rPr>
              <a:t>Το ομόλογο είναι ένα χρεωστικό χαρτί που επιβεβαιώνει τη χορήγηση δανείου για καθορισμένη περίοδο στον εκδότη του. Ο εκδότης ενός ομολόγου μπορεί να είναι είτε εθνικές κυβερνήσεις (κρατικά ομόλογα) είτε εταιρείες (εταιρικά ομόλογα</a:t>
            </a:r>
            <a:r>
              <a:rPr lang="pl-PL" sz="1200" b="1" dirty="0">
                <a:solidFill>
                  <a:schemeClr val="tx1"/>
                </a:solidFill>
                <a:latin typeface="Arial Rounded"/>
                <a:ea typeface="Arial Rounded"/>
                <a:cs typeface="Arial Rounded"/>
                <a:sym typeface="Arial Rounded"/>
              </a:rPr>
              <a:t>).</a:t>
            </a:r>
          </a:p>
          <a:p>
            <a:pPr marR="0" lvl="0" algn="just" rtl="0">
              <a:lnSpc>
                <a:spcPct val="150000"/>
              </a:lnSpc>
              <a:spcBef>
                <a:spcPts val="0"/>
              </a:spcBef>
              <a:spcAft>
                <a:spcPts val="0"/>
              </a:spcAft>
            </a:pPr>
            <a:r>
              <a:rPr lang="el-GR" sz="1200" b="1" dirty="0">
                <a:solidFill>
                  <a:srgbClr val="00B0F0"/>
                </a:solidFill>
                <a:latin typeface="Arial Rounded"/>
                <a:ea typeface="Arial Rounded"/>
                <a:cs typeface="Arial Rounded"/>
                <a:sym typeface="Arial Rounded"/>
              </a:rPr>
              <a:t>Στόχος: Η προστασία της αξίας του κεφαλαίου</a:t>
            </a:r>
          </a:p>
          <a:p>
            <a:pPr marR="0" lvl="0" algn="just" rtl="0">
              <a:lnSpc>
                <a:spcPct val="150000"/>
              </a:lnSpc>
              <a:spcBef>
                <a:spcPts val="0"/>
              </a:spcBef>
              <a:spcAft>
                <a:spcPts val="0"/>
              </a:spcAft>
            </a:pPr>
            <a:r>
              <a:rPr lang="el-GR" sz="1200" b="1" dirty="0">
                <a:solidFill>
                  <a:srgbClr val="00B0F0"/>
                </a:solidFill>
                <a:latin typeface="Arial Rounded"/>
                <a:ea typeface="Arial Rounded"/>
                <a:cs typeface="Arial Rounded"/>
                <a:sym typeface="Arial Rounded"/>
              </a:rPr>
              <a:t>Χαρακτηριστικά </a:t>
            </a:r>
            <a:r>
              <a:rPr lang="pl-PL" sz="1200" b="1" dirty="0">
                <a:solidFill>
                  <a:srgbClr val="00B0F0"/>
                </a:solidFill>
                <a:latin typeface="Arial Rounded"/>
                <a:ea typeface="Arial Rounded"/>
                <a:cs typeface="Arial Rounded"/>
                <a:sym typeface="Arial Rounded"/>
              </a:rPr>
              <a:t>: </a:t>
            </a:r>
          </a:p>
          <a:p>
            <a:pPr marR="0" lvl="0" algn="just" rtl="0">
              <a:lnSpc>
                <a:spcPct val="150000"/>
              </a:lnSpc>
              <a:spcBef>
                <a:spcPts val="0"/>
              </a:spcBef>
              <a:spcAft>
                <a:spcPts val="0"/>
              </a:spcAft>
            </a:pPr>
            <a:r>
              <a:rPr lang="el-GR" sz="1200" b="1" dirty="0">
                <a:solidFill>
                  <a:schemeClr val="tx1"/>
                </a:solidFill>
                <a:latin typeface="Arial Rounded"/>
                <a:ea typeface="Arial Rounded"/>
                <a:cs typeface="Arial Rounded"/>
                <a:sym typeface="Arial Rounded"/>
              </a:rPr>
              <a:t>Χαμηλό ρίσκο (χαμηλότερο σε κρατικά ομόλογα), χαμηλή απόδοση επένδυσης.</a:t>
            </a:r>
            <a:endParaRPr lang="pl-PL" b="1" dirty="0">
              <a:solidFill>
                <a:srgbClr val="FF0000"/>
              </a:solidFill>
              <a:latin typeface="Arial Rounded"/>
              <a:ea typeface="Arial Rounded"/>
              <a:cs typeface="Arial Rounded"/>
              <a:sym typeface="Arial Rounded"/>
            </a:endParaRPr>
          </a:p>
          <a:p>
            <a:pPr marR="0" lvl="0" algn="just" rtl="0">
              <a:lnSpc>
                <a:spcPct val="150000"/>
              </a:lnSpc>
              <a:spcBef>
                <a:spcPts val="0"/>
              </a:spcBef>
              <a:spcAft>
                <a:spcPts val="0"/>
              </a:spcAft>
            </a:pPr>
            <a:endParaRPr lang="pl-PL" b="1" dirty="0">
              <a:solidFill>
                <a:srgbClr val="FF0000"/>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dirty="0"/>
              <a:t>ΜΟΡΦΕΣ ΑΠΟΤΑΜΙΕΥΣΗΣ ΚΑΙ ΕΠΕΝΔΥΣΗΣ</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 name="Google Shape;114;p1">
            <a:extLst>
              <a:ext uri="{FF2B5EF4-FFF2-40B4-BE49-F238E27FC236}">
                <a16:creationId xmlns:a16="http://schemas.microsoft.com/office/drawing/2014/main" id="{C880C2D8-FD81-3995-62A4-6B0F9A7FE8E2}"/>
              </a:ext>
            </a:extLst>
          </p:cNvPr>
          <p:cNvSpPr txBox="1"/>
          <p:nvPr/>
        </p:nvSpPr>
        <p:spPr>
          <a:xfrm>
            <a:off x="1721214" y="4690760"/>
            <a:ext cx="7332837"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b="0" i="0" u="none" strike="noStrike" cap="none" dirty="0">
                <a:solidFill>
                  <a:schemeClr val="dk1"/>
                </a:solidFill>
                <a:latin typeface="Calibri"/>
                <a:ea typeface="Calibri"/>
                <a:cs typeface="Calibri"/>
                <a:sym typeface="Calibri"/>
              </a:rPr>
              <a:t>Η υποστήριξη της Ευρωπαϊκής Επιτροπής για την παραγωγή αυτής της έκδοσης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r>
              <a:rPr lang="pl-PL" sz="900" b="0" i="0" u="none" strike="noStrike" cap="none"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pic>
        <p:nvPicPr>
          <p:cNvPr id="3" name="Picture 2" descr="Blue text on a white background&#10;&#10;Description automatically generated">
            <a:extLst>
              <a:ext uri="{FF2B5EF4-FFF2-40B4-BE49-F238E27FC236}">
                <a16:creationId xmlns:a16="http://schemas.microsoft.com/office/drawing/2014/main" id="{2021C8D5-91D2-700F-7D71-DB5914368825}"/>
              </a:ext>
            </a:extLst>
          </p:cNvPr>
          <p:cNvPicPr>
            <a:picLocks noChangeAspect="1"/>
          </p:cNvPicPr>
          <p:nvPr/>
        </p:nvPicPr>
        <p:blipFill>
          <a:blip r:embed="rId4"/>
          <a:stretch>
            <a:fillRect/>
          </a:stretch>
        </p:blipFill>
        <p:spPr>
          <a:xfrm>
            <a:off x="210457" y="4690760"/>
            <a:ext cx="1433660" cy="271266"/>
          </a:xfrm>
          <a:prstGeom prst="rect">
            <a:avLst/>
          </a:prstGeom>
        </p:spPr>
      </p:pic>
    </p:spTree>
    <p:extLst>
      <p:ext uri="{BB962C8B-B14F-4D97-AF65-F5344CB8AC3E}">
        <p14:creationId xmlns:p14="http://schemas.microsoft.com/office/powerpoint/2010/main" val="480989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5837177" cy="1708120"/>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el-GR" b="1" dirty="0">
                <a:solidFill>
                  <a:srgbClr val="FF0000"/>
                </a:solidFill>
                <a:latin typeface="Arial Rounded"/>
                <a:ea typeface="Arial Rounded"/>
                <a:cs typeface="Arial Rounded"/>
                <a:sym typeface="Arial Rounded"/>
              </a:rPr>
              <a:t>Παράγοντες που επηρεάζουν τα επιτόκια των ομολόγων</a:t>
            </a:r>
            <a:r>
              <a:rPr lang="pl-PL" b="1" dirty="0">
                <a:solidFill>
                  <a:srgbClr val="FF0000"/>
                </a:solidFill>
                <a:latin typeface="Arial Rounded"/>
                <a:ea typeface="Arial Rounded"/>
                <a:cs typeface="Arial Rounded"/>
                <a:sym typeface="Arial Rounded"/>
              </a:rPr>
              <a:t>.</a:t>
            </a:r>
          </a:p>
          <a:p>
            <a:pPr marL="342900" marR="0" lvl="0" indent="-342900" algn="just" rtl="0">
              <a:lnSpc>
                <a:spcPct val="150000"/>
              </a:lnSpc>
              <a:spcBef>
                <a:spcPts val="0"/>
              </a:spcBef>
              <a:spcAft>
                <a:spcPts val="0"/>
              </a:spcAft>
              <a:buFont typeface="+mj-lt"/>
              <a:buAutoNum type="arabicPeriod"/>
            </a:pPr>
            <a:r>
              <a:rPr lang="el-GR" b="1" dirty="0">
                <a:solidFill>
                  <a:schemeClr val="tx1"/>
                </a:solidFill>
                <a:latin typeface="Arial Rounded"/>
                <a:ea typeface="Arial Rounded"/>
                <a:cs typeface="Arial Rounded"/>
                <a:sym typeface="Arial Rounded"/>
              </a:rPr>
              <a:t>Η πιστοληπτική ικανότητα του εκδότη</a:t>
            </a:r>
          </a:p>
          <a:p>
            <a:pPr marL="342900" marR="0" lvl="0" indent="-342900" algn="just" rtl="0">
              <a:lnSpc>
                <a:spcPct val="150000"/>
              </a:lnSpc>
              <a:spcBef>
                <a:spcPts val="0"/>
              </a:spcBef>
              <a:spcAft>
                <a:spcPts val="0"/>
              </a:spcAft>
              <a:buFont typeface="+mj-lt"/>
              <a:buAutoNum type="arabicPeriod"/>
            </a:pPr>
            <a:r>
              <a:rPr lang="el-GR" b="1" dirty="0">
                <a:solidFill>
                  <a:schemeClr val="tx1"/>
                </a:solidFill>
                <a:latin typeface="Arial Rounded"/>
                <a:ea typeface="Arial Rounded"/>
                <a:cs typeface="Arial Rounded"/>
                <a:sym typeface="Arial Rounded"/>
              </a:rPr>
              <a:t>Ομόλογα που υποστηρίζονται από περιουσιακά στοιχεία</a:t>
            </a:r>
          </a:p>
          <a:p>
            <a:pPr marL="342900" marR="0" lvl="0" indent="-342900" algn="just" rtl="0">
              <a:lnSpc>
                <a:spcPct val="150000"/>
              </a:lnSpc>
              <a:spcBef>
                <a:spcPts val="0"/>
              </a:spcBef>
              <a:spcAft>
                <a:spcPts val="0"/>
              </a:spcAft>
              <a:buFont typeface="+mj-lt"/>
              <a:buAutoNum type="arabicPeriod"/>
            </a:pPr>
            <a:r>
              <a:rPr lang="el-GR" b="1" dirty="0">
                <a:solidFill>
                  <a:schemeClr val="tx1"/>
                </a:solidFill>
                <a:latin typeface="Arial Rounded"/>
                <a:ea typeface="Arial Rounded"/>
                <a:cs typeface="Arial Rounded"/>
                <a:sym typeface="Arial Rounded"/>
              </a:rPr>
              <a:t>Βαθμολογία - αξιολόγηση της αξιοπιστίας ενός εκδότη</a:t>
            </a:r>
          </a:p>
          <a:p>
            <a:pPr marL="342900" marR="0" lvl="0" indent="-342900" algn="just" rtl="0">
              <a:lnSpc>
                <a:spcPct val="150000"/>
              </a:lnSpc>
              <a:spcBef>
                <a:spcPts val="0"/>
              </a:spcBef>
              <a:spcAft>
                <a:spcPts val="0"/>
              </a:spcAft>
              <a:buFont typeface="+mj-lt"/>
              <a:buAutoNum type="arabicPeriod"/>
            </a:pPr>
            <a:r>
              <a:rPr lang="el-GR" b="1" dirty="0">
                <a:solidFill>
                  <a:schemeClr val="tx1"/>
                </a:solidFill>
                <a:latin typeface="Arial Rounded"/>
                <a:ea typeface="Arial Rounded"/>
                <a:cs typeface="Arial Rounded"/>
                <a:sym typeface="Arial Rounded"/>
              </a:rPr>
              <a:t>Επιτόκια - επιτόκια δανεισμού</a:t>
            </a:r>
            <a:endParaRPr lang="pl-PL" b="1" dirty="0">
              <a:solidFill>
                <a:srgbClr val="FF0000"/>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dirty="0"/>
              <a:t>ΜΟΡΦΕΣ ΑΠΟΤΑΜΙΕΥΣΗΣ ΚΑΙ ΕΠΕΝΔΥΣΗΣ</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 name="Google Shape;114;p1">
            <a:extLst>
              <a:ext uri="{FF2B5EF4-FFF2-40B4-BE49-F238E27FC236}">
                <a16:creationId xmlns:a16="http://schemas.microsoft.com/office/drawing/2014/main" id="{94C80D98-2A1E-E4C6-E53C-10B9319D8E53}"/>
              </a:ext>
            </a:extLst>
          </p:cNvPr>
          <p:cNvSpPr txBox="1"/>
          <p:nvPr/>
        </p:nvSpPr>
        <p:spPr>
          <a:xfrm>
            <a:off x="1644118" y="4690760"/>
            <a:ext cx="7409934"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b="0" i="0" u="none" strike="noStrike" cap="none" dirty="0">
                <a:solidFill>
                  <a:schemeClr val="dk1"/>
                </a:solidFill>
                <a:latin typeface="Calibri"/>
                <a:ea typeface="Calibri"/>
                <a:cs typeface="Calibri"/>
                <a:sym typeface="Calibri"/>
              </a:rPr>
              <a:t>Η υποστήριξη της Ευρωπαϊκής Επιτροπής για την παραγωγή αυτής της έκδοσης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r>
              <a:rPr lang="pl-PL" sz="900" b="0" i="0" u="none" strike="noStrike" cap="none"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pic>
        <p:nvPicPr>
          <p:cNvPr id="3" name="Picture 2" descr="Blue text on a white background&#10;&#10;Description automatically generated">
            <a:extLst>
              <a:ext uri="{FF2B5EF4-FFF2-40B4-BE49-F238E27FC236}">
                <a16:creationId xmlns:a16="http://schemas.microsoft.com/office/drawing/2014/main" id="{C6704CDE-C99E-BF77-94C5-B27949988701}"/>
              </a:ext>
            </a:extLst>
          </p:cNvPr>
          <p:cNvPicPr>
            <a:picLocks noChangeAspect="1"/>
          </p:cNvPicPr>
          <p:nvPr/>
        </p:nvPicPr>
        <p:blipFill>
          <a:blip r:embed="rId4"/>
          <a:stretch>
            <a:fillRect/>
          </a:stretch>
        </p:blipFill>
        <p:spPr>
          <a:xfrm>
            <a:off x="210457" y="4690760"/>
            <a:ext cx="1433660" cy="271266"/>
          </a:xfrm>
          <a:prstGeom prst="rect">
            <a:avLst/>
          </a:prstGeom>
        </p:spPr>
      </p:pic>
    </p:spTree>
    <p:extLst>
      <p:ext uri="{BB962C8B-B14F-4D97-AF65-F5344CB8AC3E}">
        <p14:creationId xmlns:p14="http://schemas.microsoft.com/office/powerpoint/2010/main" val="3591085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819391"/>
            <a:ext cx="5837177" cy="2908448"/>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el-GR" b="1" dirty="0">
                <a:solidFill>
                  <a:srgbClr val="FF0000"/>
                </a:solidFill>
                <a:latin typeface="Arial Rounded"/>
                <a:ea typeface="Arial Rounded"/>
                <a:cs typeface="Arial Rounded"/>
                <a:sym typeface="Arial Rounded"/>
              </a:rPr>
              <a:t>Ομόλογα - παγίδες</a:t>
            </a:r>
            <a:r>
              <a:rPr lang="pl-PL" b="1" dirty="0">
                <a:solidFill>
                  <a:srgbClr val="FF0000"/>
                </a:solidFill>
                <a:latin typeface="Arial Rounded"/>
                <a:ea typeface="Arial Rounded"/>
                <a:cs typeface="Arial Rounded"/>
                <a:sym typeface="Arial Rounded"/>
              </a:rPr>
              <a:t>.</a:t>
            </a:r>
          </a:p>
          <a:p>
            <a:pPr marL="228600" marR="0" lvl="0" indent="-228600" algn="just" rtl="0">
              <a:lnSpc>
                <a:spcPct val="150000"/>
              </a:lnSpc>
              <a:spcBef>
                <a:spcPts val="0"/>
              </a:spcBef>
              <a:spcAft>
                <a:spcPts val="0"/>
              </a:spcAft>
              <a:buFont typeface="+mj-lt"/>
              <a:buAutoNum type="arabicPeriod"/>
            </a:pPr>
            <a:r>
              <a:rPr lang="el-GR" sz="1200" dirty="0">
                <a:solidFill>
                  <a:schemeClr val="tx1"/>
                </a:solidFill>
                <a:latin typeface="Arial Rounded"/>
                <a:ea typeface="Arial Rounded"/>
                <a:cs typeface="Arial Rounded"/>
                <a:sym typeface="Arial Rounded"/>
              </a:rPr>
              <a:t>Κυρώσεις για πρόωρη μεταπώληση ομολόγων στον εκδότη</a:t>
            </a:r>
          </a:p>
          <a:p>
            <a:pPr marL="228600" marR="0" lvl="0" indent="-228600" algn="just" rtl="0">
              <a:lnSpc>
                <a:spcPct val="150000"/>
              </a:lnSpc>
              <a:spcBef>
                <a:spcPts val="0"/>
              </a:spcBef>
              <a:spcAft>
                <a:spcPts val="0"/>
              </a:spcAft>
              <a:buFont typeface="+mj-lt"/>
              <a:buAutoNum type="arabicPeriod"/>
            </a:pPr>
            <a:r>
              <a:rPr lang="el-GR" sz="1200" dirty="0">
                <a:solidFill>
                  <a:schemeClr val="tx1"/>
                </a:solidFill>
                <a:latin typeface="Arial Rounded"/>
                <a:ea typeface="Arial Rounded"/>
                <a:cs typeface="Arial Rounded"/>
                <a:sym typeface="Arial Rounded"/>
              </a:rPr>
              <a:t>Επιτροπή για την πώληση ομολόγων στη δευτερογενή αγορά</a:t>
            </a:r>
          </a:p>
          <a:p>
            <a:pPr marL="228600" marR="0" lvl="0" indent="-228600" algn="just" rtl="0">
              <a:lnSpc>
                <a:spcPct val="150000"/>
              </a:lnSpc>
              <a:spcBef>
                <a:spcPts val="0"/>
              </a:spcBef>
              <a:spcAft>
                <a:spcPts val="0"/>
              </a:spcAft>
              <a:buFont typeface="+mj-lt"/>
              <a:buAutoNum type="arabicPeriod"/>
            </a:pPr>
            <a:r>
              <a:rPr lang="el-GR" sz="1200" dirty="0">
                <a:solidFill>
                  <a:schemeClr val="tx1"/>
                </a:solidFill>
                <a:latin typeface="Arial Rounded"/>
                <a:ea typeface="Arial Rounded"/>
                <a:cs typeface="Arial Rounded"/>
                <a:sym typeface="Arial Rounded"/>
              </a:rPr>
              <a:t>Επιτόκια που δεν παρέχουν εγγύηση κεφαλαιακής αξίας</a:t>
            </a:r>
          </a:p>
          <a:p>
            <a:pPr marR="0" lvl="0" algn="just" rtl="0">
              <a:lnSpc>
                <a:spcPct val="150000"/>
              </a:lnSpc>
              <a:spcBef>
                <a:spcPts val="0"/>
              </a:spcBef>
              <a:spcAft>
                <a:spcPts val="0"/>
              </a:spcAft>
            </a:pPr>
            <a:r>
              <a:rPr lang="el-GR" sz="1200" dirty="0">
                <a:solidFill>
                  <a:schemeClr val="tx1"/>
                </a:solidFill>
                <a:latin typeface="Arial Rounded"/>
                <a:ea typeface="Arial Rounded"/>
                <a:cs typeface="Arial Rounded"/>
                <a:sym typeface="Arial Rounded"/>
              </a:rPr>
              <a:t>Παράδειγμα:</a:t>
            </a:r>
          </a:p>
          <a:p>
            <a:pPr marR="0" lvl="0" algn="just" rtl="0">
              <a:lnSpc>
                <a:spcPct val="150000"/>
              </a:lnSpc>
              <a:spcBef>
                <a:spcPts val="0"/>
              </a:spcBef>
              <a:spcAft>
                <a:spcPts val="0"/>
              </a:spcAft>
            </a:pPr>
            <a:r>
              <a:rPr lang="el-GR" sz="1200" dirty="0">
                <a:solidFill>
                  <a:schemeClr val="tx1"/>
                </a:solidFill>
                <a:latin typeface="Arial Rounded"/>
                <a:ea typeface="Arial Rounded"/>
                <a:cs typeface="Arial Rounded"/>
                <a:sym typeface="Arial Rounded"/>
              </a:rPr>
              <a:t>Πόσα θα κερδίσετε μετά το πρώτο έτος σε ένα 2ετές ομόλογο με επιτόκιο 5% εάν ο ετήσιος πληθωρισμός ήταν 4,1%;</a:t>
            </a:r>
          </a:p>
          <a:p>
            <a:pPr marR="0" lvl="0" algn="just" rtl="0">
              <a:lnSpc>
                <a:spcPct val="150000"/>
              </a:lnSpc>
              <a:spcBef>
                <a:spcPts val="0"/>
              </a:spcBef>
              <a:spcAft>
                <a:spcPts val="0"/>
              </a:spcAft>
            </a:pPr>
            <a:r>
              <a:rPr lang="el-GR" sz="1200" dirty="0">
                <a:solidFill>
                  <a:schemeClr val="tx1"/>
                </a:solidFill>
                <a:latin typeface="Arial Rounded"/>
                <a:ea typeface="Arial Rounded"/>
                <a:cs typeface="Arial Rounded"/>
                <a:sym typeface="Arial Rounded"/>
              </a:rPr>
              <a:t>Απάντηση:</a:t>
            </a:r>
          </a:p>
          <a:p>
            <a:pPr marR="0" lvl="0" algn="just" rtl="0">
              <a:lnSpc>
                <a:spcPct val="150000"/>
              </a:lnSpc>
              <a:spcBef>
                <a:spcPts val="0"/>
              </a:spcBef>
              <a:spcAft>
                <a:spcPts val="0"/>
              </a:spcAft>
            </a:pPr>
            <a:r>
              <a:rPr lang="el-GR" sz="1200" dirty="0">
                <a:solidFill>
                  <a:schemeClr val="tx1"/>
                </a:solidFill>
                <a:latin typeface="Arial Rounded"/>
                <a:ea typeface="Arial Rounded"/>
                <a:cs typeface="Arial Rounded"/>
                <a:sym typeface="Arial Rounded"/>
              </a:rPr>
              <a:t>Μετά την αφαίρεση του φόρου, θα πάρετε 5% - 5%*0,12% (φόρος) = 4,4%. Ρεαλιστικά θα κερδίσετε: 4,4% - 4,1% = 0,3%</a:t>
            </a:r>
            <a:endParaRPr lang="pl-PL" sz="1200"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dirty="0"/>
              <a:t>ΜΟΡΦΕΣ ΑΠΟΤΑΜΙΕΥΣΗΣ ΚΑΙ ΕΠΕΝΔΥΣΗΣ</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 name="Google Shape;114;p1">
            <a:extLst>
              <a:ext uri="{FF2B5EF4-FFF2-40B4-BE49-F238E27FC236}">
                <a16:creationId xmlns:a16="http://schemas.microsoft.com/office/drawing/2014/main" id="{803660DC-195F-7741-3498-A931767D44EA}"/>
              </a:ext>
            </a:extLst>
          </p:cNvPr>
          <p:cNvSpPr txBox="1"/>
          <p:nvPr/>
        </p:nvSpPr>
        <p:spPr>
          <a:xfrm>
            <a:off x="1614487" y="4690760"/>
            <a:ext cx="7439565"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b="0" i="0" u="none" strike="noStrike" cap="none" dirty="0">
                <a:solidFill>
                  <a:schemeClr val="dk1"/>
                </a:solidFill>
                <a:latin typeface="Calibri"/>
                <a:ea typeface="Calibri"/>
                <a:cs typeface="Calibri"/>
                <a:sym typeface="Calibri"/>
              </a:rPr>
              <a:t>Η υποστήριξη της Ευρωπαϊκής Επιτροπής για την παραγωγή αυτής της έκδοσης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r>
              <a:rPr lang="pl-PL" sz="900" b="0" i="0" u="none" strike="noStrike" cap="none"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pic>
        <p:nvPicPr>
          <p:cNvPr id="3" name="Picture 2" descr="Blue text on a white background&#10;&#10;Description automatically generated">
            <a:extLst>
              <a:ext uri="{FF2B5EF4-FFF2-40B4-BE49-F238E27FC236}">
                <a16:creationId xmlns:a16="http://schemas.microsoft.com/office/drawing/2014/main" id="{E8634F9C-2BB1-EC7F-75C7-7D2699DE2FDC}"/>
              </a:ext>
            </a:extLst>
          </p:cNvPr>
          <p:cNvPicPr>
            <a:picLocks noChangeAspect="1"/>
          </p:cNvPicPr>
          <p:nvPr/>
        </p:nvPicPr>
        <p:blipFill>
          <a:blip r:embed="rId4"/>
          <a:stretch>
            <a:fillRect/>
          </a:stretch>
        </p:blipFill>
        <p:spPr>
          <a:xfrm>
            <a:off x="210457" y="4690760"/>
            <a:ext cx="1433660" cy="271266"/>
          </a:xfrm>
          <a:prstGeom prst="rect">
            <a:avLst/>
          </a:prstGeom>
        </p:spPr>
      </p:pic>
    </p:spTree>
    <p:extLst>
      <p:ext uri="{BB962C8B-B14F-4D97-AF65-F5344CB8AC3E}">
        <p14:creationId xmlns:p14="http://schemas.microsoft.com/office/powerpoint/2010/main" val="3117477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819391"/>
            <a:ext cx="5837177" cy="2308284"/>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el-GR" sz="1200" b="1" dirty="0">
                <a:solidFill>
                  <a:srgbClr val="FF0000"/>
                </a:solidFill>
                <a:latin typeface="Arial Rounded"/>
                <a:ea typeface="Arial Rounded"/>
                <a:cs typeface="Arial Rounded"/>
                <a:sym typeface="Arial Rounded"/>
              </a:rPr>
              <a:t>Ένα επενδυτικό ταμείο </a:t>
            </a:r>
            <a:r>
              <a:rPr lang="el-GR" sz="1200" b="1" dirty="0">
                <a:solidFill>
                  <a:schemeClr val="tx1"/>
                </a:solidFill>
                <a:latin typeface="Arial Rounded"/>
                <a:ea typeface="Arial Rounded"/>
                <a:cs typeface="Arial Rounded"/>
                <a:sym typeface="Arial Rounded"/>
              </a:rPr>
              <a:t>είναι μια μορφή συλλογικής επένδυσης χρημάτων. Το κεφάλαιο, το οποίο αποτελείται από εισφορές μεμονωμένων συμμετεχόντων, επενδύεται σε χρηματοοικονομικά μέσα, ανάλογα με το είδος του κεφαλαίου, π.χ. μετοχές, ομόλογα, καταθέσεις, ακίνητα κ.λπ.</a:t>
            </a:r>
          </a:p>
          <a:p>
            <a:pPr marR="0" lvl="0" algn="just" rtl="0">
              <a:lnSpc>
                <a:spcPct val="150000"/>
              </a:lnSpc>
              <a:spcBef>
                <a:spcPts val="0"/>
              </a:spcBef>
              <a:spcAft>
                <a:spcPts val="0"/>
              </a:spcAft>
            </a:pPr>
            <a:r>
              <a:rPr lang="el-GR" sz="1200" b="1" dirty="0">
                <a:solidFill>
                  <a:srgbClr val="FF0000"/>
                </a:solidFill>
                <a:latin typeface="Arial Rounded"/>
                <a:ea typeface="Arial Rounded"/>
                <a:cs typeface="Arial Rounded"/>
                <a:sym typeface="Arial Rounded"/>
              </a:rPr>
              <a:t>Στόχος: </a:t>
            </a:r>
            <a:r>
              <a:rPr lang="el-GR" sz="1200" b="1" dirty="0">
                <a:solidFill>
                  <a:schemeClr val="tx1"/>
                </a:solidFill>
                <a:latin typeface="Arial Rounded"/>
                <a:ea typeface="Arial Rounded"/>
                <a:cs typeface="Arial Rounded"/>
                <a:sym typeface="Arial Rounded"/>
              </a:rPr>
              <a:t>Είναι πολλαπλασιαστικό κεφάλαιο</a:t>
            </a:r>
          </a:p>
          <a:p>
            <a:pPr marR="0" lvl="0" algn="just" rtl="0">
              <a:lnSpc>
                <a:spcPct val="150000"/>
              </a:lnSpc>
              <a:spcBef>
                <a:spcPts val="0"/>
              </a:spcBef>
              <a:spcAft>
                <a:spcPts val="0"/>
              </a:spcAft>
            </a:pPr>
            <a:r>
              <a:rPr lang="el-GR" sz="1200" b="1" dirty="0">
                <a:solidFill>
                  <a:srgbClr val="FF0000"/>
                </a:solidFill>
                <a:latin typeface="Arial Rounded"/>
                <a:ea typeface="Arial Rounded"/>
                <a:cs typeface="Arial Rounded"/>
                <a:sym typeface="Arial Rounded"/>
              </a:rPr>
              <a:t>Χαρακτηριστικά:</a:t>
            </a:r>
          </a:p>
          <a:p>
            <a:pPr marR="0" lvl="0" algn="just" rtl="0">
              <a:lnSpc>
                <a:spcPct val="150000"/>
              </a:lnSpc>
              <a:spcBef>
                <a:spcPts val="0"/>
              </a:spcBef>
              <a:spcAft>
                <a:spcPts val="0"/>
              </a:spcAft>
            </a:pPr>
            <a:r>
              <a:rPr lang="el-GR" sz="1200" b="1" dirty="0">
                <a:solidFill>
                  <a:schemeClr val="tx1"/>
                </a:solidFill>
                <a:latin typeface="Arial Rounded"/>
                <a:ea typeface="Arial Rounded"/>
                <a:cs typeface="Arial Rounded"/>
                <a:sym typeface="Arial Rounded"/>
              </a:rPr>
              <a:t>Μέτριο είναι το υψηλό επίπεδο κινδύνου (ανάλογα με τον τύπο του κεφαλαίου), το υψηλό επίπεδο απόδοσης επένδυσης είναι δυνατό</a:t>
            </a:r>
            <a:r>
              <a:rPr lang="pl-PL" sz="1200" b="1" dirty="0">
                <a:solidFill>
                  <a:schemeClr val="tx1"/>
                </a:solidFill>
                <a:latin typeface="Arial Rounded"/>
                <a:ea typeface="Arial Rounded"/>
                <a:cs typeface="Arial Rounded"/>
                <a:sym typeface="Arial Rounded"/>
              </a:rPr>
              <a:t>.</a:t>
            </a:r>
            <a:endParaRPr lang="pl-PL" sz="1200"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dirty="0"/>
              <a:t>ΜΟΡΦΕΣ ΑΠΟΤΑΜΙΕΥΣΗΣ ΚΑΙ ΕΠΕΝΔΥΣΗΣ</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 name="Google Shape;114;p1">
            <a:extLst>
              <a:ext uri="{FF2B5EF4-FFF2-40B4-BE49-F238E27FC236}">
                <a16:creationId xmlns:a16="http://schemas.microsoft.com/office/drawing/2014/main" id="{1B16C215-4472-6CA5-9761-18BDCA1B59B5}"/>
              </a:ext>
            </a:extLst>
          </p:cNvPr>
          <p:cNvSpPr txBox="1"/>
          <p:nvPr/>
        </p:nvSpPr>
        <p:spPr>
          <a:xfrm>
            <a:off x="1651470" y="4690760"/>
            <a:ext cx="7402581"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b="0" i="0" u="none" strike="noStrike" cap="none" dirty="0">
                <a:solidFill>
                  <a:schemeClr val="dk1"/>
                </a:solidFill>
                <a:latin typeface="Calibri"/>
                <a:ea typeface="Calibri"/>
                <a:cs typeface="Calibri"/>
                <a:sym typeface="Calibri"/>
              </a:rPr>
              <a:t>Η υποστήριξη της Ευρωπαϊκής Επιτροπής για την παραγωγή αυτής της έκδοσης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r>
              <a:rPr lang="pl-PL" sz="900" b="0" i="0" u="none" strike="noStrike" cap="none"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pic>
        <p:nvPicPr>
          <p:cNvPr id="3" name="Picture 2" descr="Blue text on a white background&#10;&#10;Description automatically generated">
            <a:extLst>
              <a:ext uri="{FF2B5EF4-FFF2-40B4-BE49-F238E27FC236}">
                <a16:creationId xmlns:a16="http://schemas.microsoft.com/office/drawing/2014/main" id="{CC628091-C81F-4C00-F42C-B81796FE0ED3}"/>
              </a:ext>
            </a:extLst>
          </p:cNvPr>
          <p:cNvPicPr>
            <a:picLocks noChangeAspect="1"/>
          </p:cNvPicPr>
          <p:nvPr/>
        </p:nvPicPr>
        <p:blipFill>
          <a:blip r:embed="rId4"/>
          <a:stretch>
            <a:fillRect/>
          </a:stretch>
        </p:blipFill>
        <p:spPr>
          <a:xfrm>
            <a:off x="210457" y="4690760"/>
            <a:ext cx="1433660" cy="271266"/>
          </a:xfrm>
          <a:prstGeom prst="rect">
            <a:avLst/>
          </a:prstGeom>
        </p:spPr>
      </p:pic>
    </p:spTree>
    <p:extLst>
      <p:ext uri="{BB962C8B-B14F-4D97-AF65-F5344CB8AC3E}">
        <p14:creationId xmlns:p14="http://schemas.microsoft.com/office/powerpoint/2010/main" val="304517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819391"/>
            <a:ext cx="5837177" cy="2308284"/>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el-GR" sz="1200" b="1" dirty="0">
                <a:solidFill>
                  <a:srgbClr val="FF0000"/>
                </a:solidFill>
                <a:latin typeface="Arial Rounded"/>
                <a:ea typeface="Arial Rounded"/>
                <a:cs typeface="Arial Rounded"/>
                <a:sym typeface="Arial Rounded"/>
              </a:rPr>
              <a:t>Πλεονεκτήματα της επένδυσης σε ένα αμοιβαίο κεφάλαιο </a:t>
            </a:r>
            <a:r>
              <a:rPr lang="pl-PL" sz="1200" b="1" dirty="0">
                <a:solidFill>
                  <a:srgbClr val="FF0000"/>
                </a:solidFill>
                <a:latin typeface="Arial Rounded"/>
                <a:ea typeface="Arial Rounded"/>
                <a:cs typeface="Arial Rounded"/>
                <a:sym typeface="Arial Rounded"/>
              </a:rPr>
              <a:t>:</a:t>
            </a:r>
          </a:p>
          <a:p>
            <a:pPr marR="0" lvl="0" algn="just" rtl="0">
              <a:lnSpc>
                <a:spcPct val="150000"/>
              </a:lnSpc>
              <a:spcBef>
                <a:spcPts val="0"/>
              </a:spcBef>
              <a:spcAft>
                <a:spcPts val="0"/>
              </a:spcAft>
            </a:pPr>
            <a:r>
              <a:rPr lang="el-GR" sz="1200" dirty="0">
                <a:solidFill>
                  <a:schemeClr val="tx1"/>
                </a:solidFill>
                <a:latin typeface="Arial Rounded"/>
                <a:ea typeface="Arial Rounded"/>
                <a:cs typeface="Arial Rounded"/>
                <a:sym typeface="Arial Rounded"/>
              </a:rPr>
              <a:t> Επαγγελματική εξυπηρέτηση</a:t>
            </a:r>
          </a:p>
          <a:p>
            <a:pPr marR="0" lvl="0" algn="just" rtl="0">
              <a:lnSpc>
                <a:spcPct val="150000"/>
              </a:lnSpc>
              <a:spcBef>
                <a:spcPts val="0"/>
              </a:spcBef>
              <a:spcAft>
                <a:spcPts val="0"/>
              </a:spcAft>
            </a:pPr>
            <a:r>
              <a:rPr lang="el-GR" sz="1200" dirty="0">
                <a:solidFill>
                  <a:schemeClr val="tx1"/>
                </a:solidFill>
                <a:latin typeface="Arial Rounded"/>
                <a:ea typeface="Arial Rounded"/>
                <a:cs typeface="Arial Rounded"/>
                <a:sym typeface="Arial Rounded"/>
              </a:rPr>
              <a:t> Μικτό κεφάλαιο</a:t>
            </a:r>
          </a:p>
          <a:p>
            <a:pPr marR="0" lvl="0" algn="just" rtl="0">
              <a:lnSpc>
                <a:spcPct val="150000"/>
              </a:lnSpc>
              <a:spcBef>
                <a:spcPts val="0"/>
              </a:spcBef>
              <a:spcAft>
                <a:spcPts val="0"/>
              </a:spcAft>
            </a:pPr>
            <a:r>
              <a:rPr lang="el-GR" sz="1200" dirty="0">
                <a:solidFill>
                  <a:schemeClr val="tx1"/>
                </a:solidFill>
                <a:latin typeface="Arial Rounded"/>
                <a:ea typeface="Arial Rounded"/>
                <a:cs typeface="Arial Rounded"/>
                <a:sym typeface="Arial Rounded"/>
              </a:rPr>
              <a:t> Διαφοροποίηση</a:t>
            </a:r>
          </a:p>
          <a:p>
            <a:pPr marR="0" lvl="0" algn="just" rtl="0">
              <a:lnSpc>
                <a:spcPct val="150000"/>
              </a:lnSpc>
              <a:spcBef>
                <a:spcPts val="0"/>
              </a:spcBef>
              <a:spcAft>
                <a:spcPts val="0"/>
              </a:spcAft>
            </a:pPr>
            <a:r>
              <a:rPr lang="el-GR" sz="1200" dirty="0">
                <a:solidFill>
                  <a:schemeClr val="tx1"/>
                </a:solidFill>
                <a:latin typeface="Arial Rounded"/>
                <a:ea typeface="Arial Rounded"/>
                <a:cs typeface="Arial Rounded"/>
                <a:sym typeface="Arial Rounded"/>
              </a:rPr>
              <a:t> Εύκολη πρόσβαση σε χρήματα</a:t>
            </a:r>
          </a:p>
          <a:p>
            <a:pPr marR="0" lvl="0" algn="just" rtl="0">
              <a:lnSpc>
                <a:spcPct val="150000"/>
              </a:lnSpc>
              <a:spcBef>
                <a:spcPts val="0"/>
              </a:spcBef>
              <a:spcAft>
                <a:spcPts val="0"/>
              </a:spcAft>
            </a:pPr>
            <a:r>
              <a:rPr lang="el-GR" sz="1200" dirty="0">
                <a:solidFill>
                  <a:schemeClr val="tx1"/>
                </a:solidFill>
                <a:latin typeface="Arial Rounded"/>
                <a:ea typeface="Arial Rounded"/>
                <a:cs typeface="Arial Rounded"/>
                <a:sym typeface="Arial Rounded"/>
              </a:rPr>
              <a:t> Ασφάλεια</a:t>
            </a:r>
          </a:p>
          <a:p>
            <a:pPr marR="0" lvl="0" algn="just" rtl="0">
              <a:lnSpc>
                <a:spcPct val="150000"/>
              </a:lnSpc>
              <a:spcBef>
                <a:spcPts val="0"/>
              </a:spcBef>
              <a:spcAft>
                <a:spcPts val="0"/>
              </a:spcAft>
            </a:pPr>
            <a:r>
              <a:rPr lang="el-GR" sz="1200" dirty="0">
                <a:solidFill>
                  <a:schemeClr val="tx1"/>
                </a:solidFill>
                <a:latin typeface="Arial Rounded"/>
                <a:ea typeface="Arial Rounded"/>
                <a:cs typeface="Arial Rounded"/>
                <a:sym typeface="Arial Rounded"/>
              </a:rPr>
              <a:t> Εύκολη πρόσβαση σε τρέχουσες πληροφορίες/συγκρίσεις</a:t>
            </a:r>
          </a:p>
          <a:p>
            <a:pPr marR="0" lvl="0" algn="just" rtl="0">
              <a:lnSpc>
                <a:spcPct val="150000"/>
              </a:lnSpc>
              <a:spcBef>
                <a:spcPts val="0"/>
              </a:spcBef>
              <a:spcAft>
                <a:spcPts val="0"/>
              </a:spcAft>
            </a:pPr>
            <a:r>
              <a:rPr lang="el-GR" sz="1200" dirty="0">
                <a:solidFill>
                  <a:schemeClr val="tx1"/>
                </a:solidFill>
                <a:latin typeface="Arial Rounded"/>
                <a:ea typeface="Arial Rounded"/>
                <a:cs typeface="Arial Rounded"/>
                <a:sym typeface="Arial Rounded"/>
              </a:rPr>
              <a:t> Καθαρά τέλη</a:t>
            </a:r>
            <a:endParaRPr lang="pl-PL" sz="1200"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dirty="0"/>
              <a:t>ΜΟΡΦΕΣ ΑΠΟΤΑΜΙΕΥΣΗΣ ΚΑΙ ΕΠΕΝΔΥΣΗΣ</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 name="Google Shape;114;p1">
            <a:extLst>
              <a:ext uri="{FF2B5EF4-FFF2-40B4-BE49-F238E27FC236}">
                <a16:creationId xmlns:a16="http://schemas.microsoft.com/office/drawing/2014/main" id="{3B2C1CAA-9331-9430-E2F7-69C553168BCC}"/>
              </a:ext>
            </a:extLst>
          </p:cNvPr>
          <p:cNvSpPr txBox="1"/>
          <p:nvPr/>
        </p:nvSpPr>
        <p:spPr>
          <a:xfrm>
            <a:off x="1785258" y="4690760"/>
            <a:ext cx="7268794"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b="0" i="0" u="none" strike="noStrike" cap="none" dirty="0">
                <a:solidFill>
                  <a:schemeClr val="dk1"/>
                </a:solidFill>
                <a:latin typeface="Calibri"/>
                <a:ea typeface="Calibri"/>
                <a:cs typeface="Calibri"/>
                <a:sym typeface="Calibri"/>
              </a:rPr>
              <a:t>Η υποστήριξη της Ευρωπαϊκής Επιτροπής για την παραγωγή αυτής της έκδοσης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r>
              <a:rPr lang="pl-PL" sz="900" b="0" i="0" u="none" strike="noStrike" cap="none"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pic>
        <p:nvPicPr>
          <p:cNvPr id="3" name="Picture 2" descr="Blue text on a white background&#10;&#10;Description automatically generated">
            <a:extLst>
              <a:ext uri="{FF2B5EF4-FFF2-40B4-BE49-F238E27FC236}">
                <a16:creationId xmlns:a16="http://schemas.microsoft.com/office/drawing/2014/main" id="{8B0C80C2-C947-F118-1E29-EE81F97A0BA6}"/>
              </a:ext>
            </a:extLst>
          </p:cNvPr>
          <p:cNvPicPr>
            <a:picLocks noChangeAspect="1"/>
          </p:cNvPicPr>
          <p:nvPr/>
        </p:nvPicPr>
        <p:blipFill>
          <a:blip r:embed="rId4"/>
          <a:stretch>
            <a:fillRect/>
          </a:stretch>
        </p:blipFill>
        <p:spPr>
          <a:xfrm>
            <a:off x="210457" y="4690760"/>
            <a:ext cx="1433660" cy="271266"/>
          </a:xfrm>
          <a:prstGeom prst="rect">
            <a:avLst/>
          </a:prstGeom>
        </p:spPr>
      </p:pic>
    </p:spTree>
    <p:extLst>
      <p:ext uri="{BB962C8B-B14F-4D97-AF65-F5344CB8AC3E}">
        <p14:creationId xmlns:p14="http://schemas.microsoft.com/office/powerpoint/2010/main" val="2245670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819391"/>
            <a:ext cx="5837177" cy="2585283"/>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el-GR" sz="1200" b="1" dirty="0">
                <a:solidFill>
                  <a:srgbClr val="FF0000"/>
                </a:solidFill>
                <a:latin typeface="Arial Rounded"/>
                <a:ea typeface="Arial Rounded"/>
                <a:cs typeface="Arial Rounded"/>
                <a:sym typeface="Arial Rounded"/>
              </a:rPr>
              <a:t>Επένδυση στο χρηματιστήριο, π.χ. σε μετοχές</a:t>
            </a:r>
          </a:p>
          <a:p>
            <a:pPr marR="0" lvl="0" algn="just" rtl="0">
              <a:lnSpc>
                <a:spcPct val="150000"/>
              </a:lnSpc>
              <a:spcBef>
                <a:spcPts val="0"/>
              </a:spcBef>
              <a:spcAft>
                <a:spcPts val="0"/>
              </a:spcAft>
            </a:pPr>
            <a:r>
              <a:rPr lang="el-GR" sz="1200" dirty="0">
                <a:solidFill>
                  <a:schemeClr val="tx1"/>
                </a:solidFill>
                <a:latin typeface="Arial Rounded"/>
                <a:ea typeface="Arial Rounded"/>
                <a:cs typeface="Arial Rounded"/>
                <a:sym typeface="Arial Rounded"/>
              </a:rPr>
              <a:t>Πλεονεκτήματα</a:t>
            </a:r>
            <a:r>
              <a:rPr lang="pl-PL" sz="1200" dirty="0">
                <a:solidFill>
                  <a:schemeClr val="tx1"/>
                </a:solidFill>
                <a:latin typeface="Arial Rounded"/>
                <a:ea typeface="Arial Rounded"/>
                <a:cs typeface="Arial Rounded"/>
                <a:sym typeface="Arial Rounded"/>
              </a:rPr>
              <a:t>:</a:t>
            </a:r>
          </a:p>
          <a:p>
            <a:pPr marR="0" lvl="0" algn="just" rtl="0">
              <a:lnSpc>
                <a:spcPct val="150000"/>
              </a:lnSpc>
              <a:spcBef>
                <a:spcPts val="0"/>
              </a:spcBef>
              <a:spcAft>
                <a:spcPts val="0"/>
              </a:spcAft>
            </a:pPr>
            <a:r>
              <a:rPr lang="el-GR" sz="1200" dirty="0">
                <a:solidFill>
                  <a:schemeClr val="tx1"/>
                </a:solidFill>
                <a:latin typeface="Arial Rounded"/>
                <a:ea typeface="Arial Rounded"/>
                <a:cs typeface="Arial Rounded"/>
                <a:sym typeface="Arial Rounded"/>
              </a:rPr>
              <a:t> Απεριόριστες δυνατότητες</a:t>
            </a:r>
          </a:p>
          <a:p>
            <a:pPr marR="0" lvl="0" algn="just" rtl="0">
              <a:lnSpc>
                <a:spcPct val="150000"/>
              </a:lnSpc>
              <a:spcBef>
                <a:spcPts val="0"/>
              </a:spcBef>
              <a:spcAft>
                <a:spcPts val="0"/>
              </a:spcAft>
            </a:pPr>
            <a:r>
              <a:rPr lang="el-GR" sz="1200" dirty="0">
                <a:solidFill>
                  <a:schemeClr val="tx1"/>
                </a:solidFill>
                <a:latin typeface="Arial Rounded"/>
                <a:ea typeface="Arial Rounded"/>
                <a:cs typeface="Arial Rounded"/>
                <a:sym typeface="Arial Rounded"/>
              </a:rPr>
              <a:t> Έσοδα από μερίσματα</a:t>
            </a:r>
          </a:p>
          <a:p>
            <a:pPr marR="0" lvl="0" algn="just" rtl="0">
              <a:lnSpc>
                <a:spcPct val="150000"/>
              </a:lnSpc>
              <a:spcBef>
                <a:spcPts val="0"/>
              </a:spcBef>
              <a:spcAft>
                <a:spcPts val="0"/>
              </a:spcAft>
            </a:pPr>
            <a:r>
              <a:rPr lang="el-GR" sz="1200" dirty="0">
                <a:solidFill>
                  <a:schemeClr val="tx1"/>
                </a:solidFill>
                <a:latin typeface="Arial Rounded"/>
                <a:ea typeface="Arial Rounded"/>
                <a:cs typeface="Arial Rounded"/>
                <a:sym typeface="Arial Rounded"/>
              </a:rPr>
              <a:t> Δεν πληρώνετε για τη διαχείριση</a:t>
            </a:r>
          </a:p>
          <a:p>
            <a:pPr marR="0" lvl="0" algn="just" rtl="0">
              <a:lnSpc>
                <a:spcPct val="150000"/>
              </a:lnSpc>
              <a:spcBef>
                <a:spcPts val="0"/>
              </a:spcBef>
              <a:spcAft>
                <a:spcPts val="0"/>
              </a:spcAft>
            </a:pPr>
            <a:r>
              <a:rPr lang="el-GR" sz="1200" dirty="0">
                <a:solidFill>
                  <a:schemeClr val="tx1"/>
                </a:solidFill>
                <a:latin typeface="Arial Rounded"/>
                <a:ea typeface="Arial Rounded"/>
                <a:cs typeface="Arial Rounded"/>
                <a:sym typeface="Arial Rounded"/>
              </a:rPr>
              <a:t>Μειονεκτήματα:</a:t>
            </a:r>
          </a:p>
          <a:p>
            <a:pPr marR="0" lvl="0" algn="just" rtl="0">
              <a:lnSpc>
                <a:spcPct val="150000"/>
              </a:lnSpc>
              <a:spcBef>
                <a:spcPts val="0"/>
              </a:spcBef>
              <a:spcAft>
                <a:spcPts val="0"/>
              </a:spcAft>
            </a:pPr>
            <a:r>
              <a:rPr lang="el-GR" sz="1200" dirty="0">
                <a:solidFill>
                  <a:schemeClr val="tx1"/>
                </a:solidFill>
                <a:latin typeface="Arial Rounded"/>
                <a:ea typeface="Arial Rounded"/>
                <a:cs typeface="Arial Rounded"/>
                <a:sym typeface="Arial Rounded"/>
              </a:rPr>
              <a:t> Το διαχειρίζεστε μόνοι σας, πληρώνετε φόρους</a:t>
            </a:r>
          </a:p>
          <a:p>
            <a:pPr marR="0" lvl="0" algn="just" rtl="0">
              <a:lnSpc>
                <a:spcPct val="150000"/>
              </a:lnSpc>
              <a:spcBef>
                <a:spcPts val="0"/>
              </a:spcBef>
              <a:spcAft>
                <a:spcPts val="0"/>
              </a:spcAft>
            </a:pPr>
            <a:r>
              <a:rPr lang="el-GR" sz="1200" dirty="0">
                <a:solidFill>
                  <a:schemeClr val="tx1"/>
                </a:solidFill>
                <a:latin typeface="Arial Rounded"/>
                <a:ea typeface="Arial Rounded"/>
                <a:cs typeface="Arial Rounded"/>
                <a:sym typeface="Arial Rounded"/>
              </a:rPr>
              <a:t> Χειρότερες συνθήκες διαφοροποίησης</a:t>
            </a:r>
          </a:p>
          <a:p>
            <a:pPr marR="0" lvl="0" algn="just" rtl="0">
              <a:lnSpc>
                <a:spcPct val="150000"/>
              </a:lnSpc>
              <a:spcBef>
                <a:spcPts val="0"/>
              </a:spcBef>
              <a:spcAft>
                <a:spcPts val="0"/>
              </a:spcAft>
            </a:pPr>
            <a:r>
              <a:rPr lang="el-GR" sz="1200" dirty="0">
                <a:solidFill>
                  <a:schemeClr val="tx1"/>
                </a:solidFill>
                <a:latin typeface="Arial Rounded"/>
                <a:ea typeface="Arial Rounded"/>
                <a:cs typeface="Arial Rounded"/>
                <a:sym typeface="Arial Rounded"/>
              </a:rPr>
              <a:t> Υψηλού κινδύνου</a:t>
            </a:r>
            <a:endParaRPr lang="pl-PL" sz="1200"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dirty="0"/>
              <a:t>ΜΟΡΦΕΣ ΑΠΟΤΑΜΙΕΥΣΗΣ ΚΑΙ ΕΠΕΝΔΥΣΗΣ</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 name="Google Shape;114;p1">
            <a:extLst>
              <a:ext uri="{FF2B5EF4-FFF2-40B4-BE49-F238E27FC236}">
                <a16:creationId xmlns:a16="http://schemas.microsoft.com/office/drawing/2014/main" id="{634AAB84-EA69-A028-16ED-088C9985EAEB}"/>
              </a:ext>
            </a:extLst>
          </p:cNvPr>
          <p:cNvSpPr txBox="1"/>
          <p:nvPr/>
        </p:nvSpPr>
        <p:spPr>
          <a:xfrm>
            <a:off x="1721214" y="4690760"/>
            <a:ext cx="7332837"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b="0" i="0" u="none" strike="noStrike" cap="none" dirty="0">
                <a:solidFill>
                  <a:schemeClr val="dk1"/>
                </a:solidFill>
                <a:latin typeface="Calibri"/>
                <a:ea typeface="Calibri"/>
                <a:cs typeface="Calibri"/>
                <a:sym typeface="Calibri"/>
              </a:rPr>
              <a:t>Η υποστήριξη της Ευρωπαϊκής Επιτροπής για την παραγωγή αυτής της έκδοσης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r>
              <a:rPr lang="pl-PL" sz="900" b="0" i="0" u="none" strike="noStrike" cap="none"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pic>
        <p:nvPicPr>
          <p:cNvPr id="3" name="Picture 2" descr="Blue text on a white background&#10;&#10;Description automatically generated">
            <a:extLst>
              <a:ext uri="{FF2B5EF4-FFF2-40B4-BE49-F238E27FC236}">
                <a16:creationId xmlns:a16="http://schemas.microsoft.com/office/drawing/2014/main" id="{0EF47D2F-4829-A6DB-70FA-46BD39A9AF56}"/>
              </a:ext>
            </a:extLst>
          </p:cNvPr>
          <p:cNvPicPr>
            <a:picLocks noChangeAspect="1"/>
          </p:cNvPicPr>
          <p:nvPr/>
        </p:nvPicPr>
        <p:blipFill>
          <a:blip r:embed="rId4"/>
          <a:stretch>
            <a:fillRect/>
          </a:stretch>
        </p:blipFill>
        <p:spPr>
          <a:xfrm>
            <a:off x="210457" y="4690760"/>
            <a:ext cx="1433660" cy="271266"/>
          </a:xfrm>
          <a:prstGeom prst="rect">
            <a:avLst/>
          </a:prstGeom>
        </p:spPr>
      </p:pic>
    </p:spTree>
    <p:extLst>
      <p:ext uri="{BB962C8B-B14F-4D97-AF65-F5344CB8AC3E}">
        <p14:creationId xmlns:p14="http://schemas.microsoft.com/office/powerpoint/2010/main" val="704474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585609" y="1684658"/>
            <a:ext cx="5837177" cy="2985392"/>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l-GR" b="1" dirty="0">
                <a:solidFill>
                  <a:srgbClr val="FF0000"/>
                </a:solidFill>
                <a:latin typeface="Arial Rounded"/>
                <a:ea typeface="Arial Rounded"/>
                <a:cs typeface="Arial Rounded"/>
                <a:sym typeface="Arial Rounded"/>
              </a:rPr>
              <a:t>Διαφοροποίηση</a:t>
            </a:r>
            <a:endParaRPr lang="pl-PL" b="1" dirty="0">
              <a:solidFill>
                <a:srgbClr val="FF0000"/>
              </a:solidFill>
              <a:latin typeface="Arial Rounded"/>
              <a:ea typeface="Arial Rounded"/>
              <a:cs typeface="Arial Rounded"/>
              <a:sym typeface="Arial Rounded"/>
            </a:endParaRPr>
          </a:p>
          <a:p>
            <a:pPr marR="0" lvl="0" algn="just" rtl="0">
              <a:lnSpc>
                <a:spcPct val="200000"/>
              </a:lnSpc>
              <a:spcBef>
                <a:spcPts val="0"/>
              </a:spcBef>
              <a:spcAft>
                <a:spcPts val="0"/>
              </a:spcAft>
            </a:pPr>
            <a:r>
              <a:rPr lang="el-GR" sz="1000" b="1" dirty="0">
                <a:solidFill>
                  <a:schemeClr val="tx1"/>
                </a:solidFill>
                <a:latin typeface="Arial Rounded"/>
                <a:ea typeface="Arial Rounded"/>
                <a:cs typeface="Arial Rounded"/>
                <a:sym typeface="Arial Rounded"/>
              </a:rPr>
              <a:t>Διαφοροποιήστε το επενδυτικό χαρτοφυλάκιο, επενδύοντας σε χρηματοοικονομικά προϊόντα που διαφέρουν ως προς το ποσοστό απόδοσης και το επίπεδο κινδύνου.</a:t>
            </a:r>
          </a:p>
          <a:p>
            <a:pPr marR="0" lvl="0" algn="just" rtl="0">
              <a:lnSpc>
                <a:spcPct val="200000"/>
              </a:lnSpc>
              <a:spcBef>
                <a:spcPts val="0"/>
              </a:spcBef>
              <a:spcAft>
                <a:spcPts val="0"/>
              </a:spcAft>
            </a:pPr>
            <a:r>
              <a:rPr lang="el-GR" sz="1000" b="1" dirty="0">
                <a:solidFill>
                  <a:schemeClr val="tx1"/>
                </a:solidFill>
                <a:latin typeface="Arial Rounded"/>
                <a:ea typeface="Arial Rounded"/>
                <a:cs typeface="Arial Rounded"/>
                <a:sym typeface="Arial Rounded"/>
              </a:rPr>
              <a:t>Στόχοι διαφοροποίησης</a:t>
            </a:r>
            <a:r>
              <a:rPr lang="pl-PL" sz="1000" b="1" dirty="0">
                <a:solidFill>
                  <a:schemeClr val="tx1"/>
                </a:solidFill>
                <a:latin typeface="Arial Rounded"/>
                <a:ea typeface="Arial Rounded"/>
                <a:cs typeface="Arial Rounded"/>
                <a:sym typeface="Arial Rounded"/>
              </a:rPr>
              <a:t>:</a:t>
            </a:r>
          </a:p>
          <a:p>
            <a:pPr marR="0" lvl="0" algn="just" rtl="0">
              <a:lnSpc>
                <a:spcPct val="200000"/>
              </a:lnSpc>
              <a:spcBef>
                <a:spcPts val="0"/>
              </a:spcBef>
              <a:spcAft>
                <a:spcPts val="0"/>
              </a:spcAft>
            </a:pPr>
            <a:r>
              <a:rPr lang="el-GR" sz="1000" b="1" dirty="0">
                <a:solidFill>
                  <a:schemeClr val="tx1"/>
                </a:solidFill>
                <a:latin typeface="Arial Rounded"/>
                <a:ea typeface="Arial Rounded"/>
                <a:cs typeface="Arial Rounded"/>
                <a:sym typeface="Arial Rounded"/>
              </a:rPr>
              <a:t> Ποικιλομορφία</a:t>
            </a:r>
          </a:p>
          <a:p>
            <a:pPr marR="0" lvl="0" algn="just" rtl="0">
              <a:lnSpc>
                <a:spcPct val="200000"/>
              </a:lnSpc>
              <a:spcBef>
                <a:spcPts val="0"/>
              </a:spcBef>
              <a:spcAft>
                <a:spcPts val="0"/>
              </a:spcAft>
            </a:pPr>
            <a:r>
              <a:rPr lang="el-GR" sz="1000" b="1" dirty="0">
                <a:solidFill>
                  <a:schemeClr val="tx1"/>
                </a:solidFill>
                <a:latin typeface="Arial Rounded"/>
                <a:ea typeface="Arial Rounded"/>
                <a:cs typeface="Arial Rounded"/>
                <a:sym typeface="Arial Rounded"/>
              </a:rPr>
              <a:t> Χαμηλότερη δυνατή συσχέτιση μεταξύ προϊόντων</a:t>
            </a:r>
          </a:p>
          <a:p>
            <a:pPr marR="0" lvl="0" algn="just" rtl="0">
              <a:lnSpc>
                <a:spcPct val="200000"/>
              </a:lnSpc>
              <a:spcBef>
                <a:spcPts val="0"/>
              </a:spcBef>
              <a:spcAft>
                <a:spcPts val="0"/>
              </a:spcAft>
            </a:pPr>
            <a:r>
              <a:rPr lang="el-GR" sz="1000" b="1" dirty="0">
                <a:solidFill>
                  <a:schemeClr val="tx1"/>
                </a:solidFill>
                <a:latin typeface="Arial Rounded"/>
                <a:ea typeface="Arial Rounded"/>
                <a:cs typeface="Arial Rounded"/>
                <a:sym typeface="Arial Rounded"/>
              </a:rPr>
              <a:t>Πλεονεκτήματα της διαφοροποίησης:</a:t>
            </a:r>
          </a:p>
          <a:p>
            <a:pPr marR="0" lvl="0" algn="just" rtl="0">
              <a:lnSpc>
                <a:spcPct val="200000"/>
              </a:lnSpc>
              <a:spcBef>
                <a:spcPts val="0"/>
              </a:spcBef>
              <a:spcAft>
                <a:spcPts val="0"/>
              </a:spcAft>
            </a:pPr>
            <a:r>
              <a:rPr lang="el-GR" sz="1000" b="1" dirty="0">
                <a:solidFill>
                  <a:schemeClr val="tx1"/>
                </a:solidFill>
                <a:latin typeface="Arial Rounded"/>
                <a:ea typeface="Arial Rounded"/>
                <a:cs typeface="Arial Rounded"/>
                <a:sym typeface="Arial Rounded"/>
              </a:rPr>
              <a:t> Μια απώλεια κεφαλαίου σε έναν τομέα αντισταθμίζεται από ένα κέρδος σε άλλο προϊόν,</a:t>
            </a:r>
          </a:p>
          <a:p>
            <a:pPr marR="0" lvl="0" algn="just" rtl="0">
              <a:lnSpc>
                <a:spcPct val="200000"/>
              </a:lnSpc>
              <a:spcBef>
                <a:spcPts val="0"/>
              </a:spcBef>
              <a:spcAft>
                <a:spcPts val="0"/>
              </a:spcAft>
            </a:pPr>
            <a:r>
              <a:rPr lang="el-GR" sz="1000" b="1" dirty="0">
                <a:solidFill>
                  <a:schemeClr val="tx1"/>
                </a:solidFill>
                <a:latin typeface="Arial Rounded"/>
                <a:ea typeface="Arial Rounded"/>
                <a:cs typeface="Arial Rounded"/>
                <a:sym typeface="Arial Rounded"/>
              </a:rPr>
              <a:t> Ακόμη και στο πιο απρόβλεπτο σενάριο, τα μεμονωμένα προϊόντα θα εξισορροπηθούν.</a:t>
            </a:r>
            <a:endParaRPr lang="pl-PL" sz="10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dirty="0"/>
              <a:t>ΜΟΡΦΕΣ ΑΠΟΤΑΜΙΕΥΣΗΣ ΚΑΙ ΕΠΕΝΔΥΣΗΣ</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 name="Google Shape;114;p1">
            <a:extLst>
              <a:ext uri="{FF2B5EF4-FFF2-40B4-BE49-F238E27FC236}">
                <a16:creationId xmlns:a16="http://schemas.microsoft.com/office/drawing/2014/main" id="{9725F3C1-5B6F-066D-1B91-1740055E105C}"/>
              </a:ext>
            </a:extLst>
          </p:cNvPr>
          <p:cNvSpPr txBox="1"/>
          <p:nvPr/>
        </p:nvSpPr>
        <p:spPr>
          <a:xfrm>
            <a:off x="1721214" y="4690760"/>
            <a:ext cx="7332837"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b="0" i="0" u="none" strike="noStrike" cap="none" dirty="0">
                <a:solidFill>
                  <a:schemeClr val="dk1"/>
                </a:solidFill>
                <a:latin typeface="Calibri"/>
                <a:ea typeface="Calibri"/>
                <a:cs typeface="Calibri"/>
                <a:sym typeface="Calibri"/>
              </a:rPr>
              <a:t>Η υποστήριξη της Ευρωπαϊκής Επιτροπής για την παραγωγή αυτής της έκδοσης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r>
              <a:rPr lang="pl-PL" sz="900" b="0" i="0" u="none" strike="noStrike" cap="none"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pic>
        <p:nvPicPr>
          <p:cNvPr id="3" name="Picture 2" descr="Blue text on a white background&#10;&#10;Description automatically generated">
            <a:extLst>
              <a:ext uri="{FF2B5EF4-FFF2-40B4-BE49-F238E27FC236}">
                <a16:creationId xmlns:a16="http://schemas.microsoft.com/office/drawing/2014/main" id="{FE310F09-5E13-ACA8-C85B-300F00943C0E}"/>
              </a:ext>
            </a:extLst>
          </p:cNvPr>
          <p:cNvPicPr>
            <a:picLocks noChangeAspect="1"/>
          </p:cNvPicPr>
          <p:nvPr/>
        </p:nvPicPr>
        <p:blipFill>
          <a:blip r:embed="rId4"/>
          <a:stretch>
            <a:fillRect/>
          </a:stretch>
        </p:blipFill>
        <p:spPr>
          <a:xfrm>
            <a:off x="210457" y="4690760"/>
            <a:ext cx="1433660" cy="271266"/>
          </a:xfrm>
          <a:prstGeom prst="rect">
            <a:avLst/>
          </a:prstGeom>
        </p:spPr>
      </p:pic>
    </p:spTree>
    <p:extLst>
      <p:ext uri="{BB962C8B-B14F-4D97-AF65-F5344CB8AC3E}">
        <p14:creationId xmlns:p14="http://schemas.microsoft.com/office/powerpoint/2010/main" val="575956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241561"/>
            <a:ext cx="5837177" cy="1631175"/>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l-GR" sz="1000" b="1" dirty="0">
                <a:solidFill>
                  <a:srgbClr val="FF0000"/>
                </a:solidFill>
                <a:latin typeface="Arial Rounded"/>
                <a:ea typeface="Arial Rounded"/>
                <a:cs typeface="Arial Rounded"/>
                <a:sym typeface="Arial Rounded"/>
              </a:rPr>
              <a:t>Το Internet </a:t>
            </a:r>
            <a:r>
              <a:rPr lang="el-GR" sz="1000" b="1" dirty="0" err="1">
                <a:solidFill>
                  <a:srgbClr val="FF0000"/>
                </a:solidFill>
                <a:latin typeface="Arial Rounded"/>
                <a:ea typeface="Arial Rounded"/>
                <a:cs typeface="Arial Rounded"/>
                <a:sym typeface="Arial Rounded"/>
              </a:rPr>
              <a:t>banking</a:t>
            </a:r>
            <a:r>
              <a:rPr lang="el-GR" sz="1000" b="1" dirty="0">
                <a:solidFill>
                  <a:srgbClr val="FF0000"/>
                </a:solidFill>
                <a:latin typeface="Arial Rounded"/>
                <a:ea typeface="Arial Rounded"/>
                <a:cs typeface="Arial Rounded"/>
                <a:sym typeface="Arial Rounded"/>
              </a:rPr>
              <a:t> </a:t>
            </a:r>
            <a:r>
              <a:rPr lang="el-GR" sz="1000" b="1" dirty="0">
                <a:solidFill>
                  <a:schemeClr val="tx1"/>
                </a:solidFill>
                <a:latin typeface="Arial Rounded"/>
                <a:ea typeface="Arial Rounded"/>
                <a:cs typeface="Arial Rounded"/>
                <a:sym typeface="Arial Rounded"/>
              </a:rPr>
              <a:t>είναι το όνομα που υιοθετήθηκε για να ορίσει τις εργασίες ανθρώπινης τραπεζικής μέσω του Διαδικτύου. Το μόνο που απαιτείται για την εκτέλεση τραπεζικών εργασιών μέσω Διαδικτύου είναι ένας υπολογιστής με δυνατότητα Internet με πρόγραμμα περιήγησης. Η διαδικτυακή τραπεζική αναφέρεται επίσης ως κάθε είδους επιχειρηματική επιχείρηση που χρησιμοποιεί το Διαδίκτυο για τραπεζικές εργασίες.</a:t>
            </a:r>
            <a:endParaRPr lang="pl-PL" sz="10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INTERNET BANKING</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 name="Google Shape;114;p1">
            <a:extLst>
              <a:ext uri="{FF2B5EF4-FFF2-40B4-BE49-F238E27FC236}">
                <a16:creationId xmlns:a16="http://schemas.microsoft.com/office/drawing/2014/main" id="{C3E3C9E3-468D-1884-C4D2-2199C60B4F0D}"/>
              </a:ext>
            </a:extLst>
          </p:cNvPr>
          <p:cNvSpPr txBox="1"/>
          <p:nvPr/>
        </p:nvSpPr>
        <p:spPr>
          <a:xfrm>
            <a:off x="1721214" y="4690760"/>
            <a:ext cx="7332837"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b="0" i="0" u="none" strike="noStrike" cap="none" dirty="0">
                <a:solidFill>
                  <a:schemeClr val="dk1"/>
                </a:solidFill>
                <a:latin typeface="Calibri"/>
                <a:ea typeface="Calibri"/>
                <a:cs typeface="Calibri"/>
                <a:sym typeface="Calibri"/>
              </a:rPr>
              <a:t>Η υποστήριξη της Ευρωπαϊκής Επιτροπής για την παραγωγή αυτής της έκδοσης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r>
              <a:rPr lang="pl-PL" sz="900" b="0" i="0" u="none" strike="noStrike" cap="none"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pic>
        <p:nvPicPr>
          <p:cNvPr id="3" name="Picture 2" descr="Blue text on a white background&#10;&#10;Description automatically generated">
            <a:extLst>
              <a:ext uri="{FF2B5EF4-FFF2-40B4-BE49-F238E27FC236}">
                <a16:creationId xmlns:a16="http://schemas.microsoft.com/office/drawing/2014/main" id="{A6DA1F31-5F49-7CA4-F264-F624C0BD93CD}"/>
              </a:ext>
            </a:extLst>
          </p:cNvPr>
          <p:cNvPicPr>
            <a:picLocks noChangeAspect="1"/>
          </p:cNvPicPr>
          <p:nvPr/>
        </p:nvPicPr>
        <p:blipFill>
          <a:blip r:embed="rId4"/>
          <a:stretch>
            <a:fillRect/>
          </a:stretch>
        </p:blipFill>
        <p:spPr>
          <a:xfrm>
            <a:off x="210457" y="4690760"/>
            <a:ext cx="1433660" cy="271266"/>
          </a:xfrm>
          <a:prstGeom prst="rect">
            <a:avLst/>
          </a:prstGeom>
        </p:spPr>
      </p:pic>
    </p:spTree>
    <p:extLst>
      <p:ext uri="{BB962C8B-B14F-4D97-AF65-F5344CB8AC3E}">
        <p14:creationId xmlns:p14="http://schemas.microsoft.com/office/powerpoint/2010/main" val="2663448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974256"/>
            <a:ext cx="5837177" cy="2554505"/>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l-GR" sz="1000" b="1" dirty="0">
                <a:solidFill>
                  <a:schemeClr val="tx1"/>
                </a:solidFill>
                <a:latin typeface="Arial Rounded"/>
                <a:ea typeface="Arial Rounded"/>
                <a:cs typeface="Arial Rounded"/>
                <a:sym typeface="Arial Rounded"/>
              </a:rPr>
              <a:t>Ανάλογα με την τράπεζα και το λογισμικό που χρησιμοποιείται, αυτή η υπηρεσία μπορεί να επιτρέπει την παθητική προβολή των υπολοίπων των λογαριασμών και πιθανώς τη λήψη γενικών πληροφοριών για τραπεζικές υπηρεσίες ή για ενεργές λειτουργίες λογαριασμού. Σύμφωνα με τον νόμο περί ηλεκτρονικών μέσων πληρωμής, στη συμφωνία υπηρεσιών ηλεκτρονικής τραπεζικής, η τράπεζα δεσμεύεται να παρέχει πρόσβαση στα κεφάλαια που τηρούνται στον λογαριασμό μέσω ενσύρματων ή ασύρματων συσκευών επικοινωνίας που χρησιμοποιούνται από τον κάτοχο και να εκτελεί λειτουργίες ή άλλες δραστηριότητες με εντολή του κάτοχος.</a:t>
            </a:r>
            <a:endParaRPr lang="pl-PL" sz="10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INTERNET BANKING</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 name="Google Shape;114;p1">
            <a:extLst>
              <a:ext uri="{FF2B5EF4-FFF2-40B4-BE49-F238E27FC236}">
                <a16:creationId xmlns:a16="http://schemas.microsoft.com/office/drawing/2014/main" id="{E6E716CB-9BB6-A9CF-E872-47C3769C3073}"/>
              </a:ext>
            </a:extLst>
          </p:cNvPr>
          <p:cNvSpPr txBox="1"/>
          <p:nvPr/>
        </p:nvSpPr>
        <p:spPr>
          <a:xfrm>
            <a:off x="1778000" y="4690760"/>
            <a:ext cx="7276051"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b="0" i="0" u="none" strike="noStrike" cap="none" dirty="0">
                <a:solidFill>
                  <a:schemeClr val="dk1"/>
                </a:solidFill>
                <a:latin typeface="Calibri"/>
                <a:ea typeface="Calibri"/>
                <a:cs typeface="Calibri"/>
                <a:sym typeface="Calibri"/>
              </a:rPr>
              <a:t>Η υποστήριξη της Ευρωπαϊκής Επιτροπής για την παραγωγή αυτής της έκδοσης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r>
              <a:rPr lang="pl-PL" sz="900" b="0" i="0" u="none" strike="noStrike" cap="none"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pic>
        <p:nvPicPr>
          <p:cNvPr id="3" name="Picture 2" descr="Blue text on a white background&#10;&#10;Description automatically generated">
            <a:extLst>
              <a:ext uri="{FF2B5EF4-FFF2-40B4-BE49-F238E27FC236}">
                <a16:creationId xmlns:a16="http://schemas.microsoft.com/office/drawing/2014/main" id="{8AF5F2D8-C68F-93F4-C2CB-EF9D409FCFAF}"/>
              </a:ext>
            </a:extLst>
          </p:cNvPr>
          <p:cNvPicPr>
            <a:picLocks noChangeAspect="1"/>
          </p:cNvPicPr>
          <p:nvPr/>
        </p:nvPicPr>
        <p:blipFill>
          <a:blip r:embed="rId4"/>
          <a:stretch>
            <a:fillRect/>
          </a:stretch>
        </p:blipFill>
        <p:spPr>
          <a:xfrm>
            <a:off x="210457" y="4690760"/>
            <a:ext cx="1433660" cy="271266"/>
          </a:xfrm>
          <a:prstGeom prst="rect">
            <a:avLst/>
          </a:prstGeom>
        </p:spPr>
      </p:pic>
    </p:spTree>
    <p:extLst>
      <p:ext uri="{BB962C8B-B14F-4D97-AF65-F5344CB8AC3E}">
        <p14:creationId xmlns:p14="http://schemas.microsoft.com/office/powerpoint/2010/main" val="1816534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927287" y="1828478"/>
            <a:ext cx="8215086" cy="2862282"/>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l-GR" sz="1000" b="1" dirty="0">
                <a:solidFill>
                  <a:schemeClr val="tx1"/>
                </a:solidFill>
                <a:latin typeface="Arial Rounded"/>
                <a:ea typeface="Arial Rounded"/>
                <a:cs typeface="Arial Rounded"/>
                <a:sym typeface="Arial Rounded"/>
              </a:rPr>
              <a:t>Οι σημαντικότερες υπηρεσίες που μπορούν να παρέχονται μέσω της ηλεκτρονικής τραπεζικής:</a:t>
            </a:r>
            <a:endParaRPr lang="pl-PL" sz="1000" b="1" dirty="0">
              <a:solidFill>
                <a:schemeClr val="tx1"/>
              </a:solidFill>
              <a:latin typeface="Arial Rounded"/>
              <a:ea typeface="Arial Rounded"/>
              <a:cs typeface="Arial Rounded"/>
              <a:sym typeface="Arial Rounded"/>
            </a:endParaRPr>
          </a:p>
          <a:p>
            <a:pPr marL="228600" marR="0" lvl="0" indent="-228600" algn="just" rtl="0">
              <a:lnSpc>
                <a:spcPct val="200000"/>
              </a:lnSpc>
              <a:spcBef>
                <a:spcPts val="0"/>
              </a:spcBef>
              <a:spcAft>
                <a:spcPts val="0"/>
              </a:spcAft>
              <a:buFont typeface="+mj-lt"/>
              <a:buAutoNum type="arabicPeriod"/>
            </a:pPr>
            <a:r>
              <a:rPr lang="el-GR" sz="1000" b="1" dirty="0">
                <a:solidFill>
                  <a:schemeClr val="tx1"/>
                </a:solidFill>
                <a:latin typeface="Arial Rounded"/>
                <a:ea typeface="Arial Rounded"/>
                <a:cs typeface="Arial Rounded"/>
                <a:sym typeface="Arial Rounded"/>
              </a:rPr>
              <a:t>     πρόσβαση στη λίστα λογαριασμών και στο ιστορικό συναλλαγών,</a:t>
            </a:r>
          </a:p>
          <a:p>
            <a:pPr marL="228600" marR="0" lvl="0" indent="-228600" algn="just" rtl="0">
              <a:lnSpc>
                <a:spcPct val="200000"/>
              </a:lnSpc>
              <a:spcBef>
                <a:spcPts val="0"/>
              </a:spcBef>
              <a:spcAft>
                <a:spcPts val="0"/>
              </a:spcAft>
              <a:buFont typeface="+mj-lt"/>
              <a:buAutoNum type="arabicPeriod"/>
            </a:pPr>
            <a:r>
              <a:rPr lang="el-GR" sz="1000" b="1" dirty="0">
                <a:solidFill>
                  <a:schemeClr val="tx1"/>
                </a:solidFill>
                <a:latin typeface="Arial Rounded"/>
                <a:ea typeface="Arial Rounded"/>
                <a:cs typeface="Arial Rounded"/>
                <a:sym typeface="Arial Rounded"/>
              </a:rPr>
              <a:t>     λήψη βασικών πληροφοριών για την τράπεζα και τις δραστηριότητές της,</a:t>
            </a:r>
          </a:p>
          <a:p>
            <a:pPr marL="228600" marR="0" lvl="0" indent="-228600" algn="just" rtl="0">
              <a:lnSpc>
                <a:spcPct val="200000"/>
              </a:lnSpc>
              <a:spcBef>
                <a:spcPts val="0"/>
              </a:spcBef>
              <a:spcAft>
                <a:spcPts val="0"/>
              </a:spcAft>
              <a:buFont typeface="+mj-lt"/>
              <a:buAutoNum type="arabicPeriod"/>
            </a:pPr>
            <a:r>
              <a:rPr lang="el-GR" sz="1000" b="1" dirty="0">
                <a:solidFill>
                  <a:schemeClr val="tx1"/>
                </a:solidFill>
                <a:latin typeface="Arial Rounded"/>
                <a:ea typeface="Arial Rounded"/>
                <a:cs typeface="Arial Rounded"/>
                <a:sym typeface="Arial Rounded"/>
              </a:rPr>
              <a:t>     εκτέλεση μεταφορών εσωτερικού και εξωτερικού σε λογαριασμούς ιδίων ή τρίτων,</a:t>
            </a:r>
          </a:p>
          <a:p>
            <a:pPr marL="228600" marR="0" lvl="0" indent="-228600" algn="just" rtl="0">
              <a:lnSpc>
                <a:spcPct val="200000"/>
              </a:lnSpc>
              <a:spcBef>
                <a:spcPts val="0"/>
              </a:spcBef>
              <a:spcAft>
                <a:spcPts val="0"/>
              </a:spcAft>
              <a:buFont typeface="+mj-lt"/>
              <a:buAutoNum type="arabicPeriod"/>
            </a:pPr>
            <a:r>
              <a:rPr lang="el-GR" sz="1000" b="1" dirty="0">
                <a:solidFill>
                  <a:schemeClr val="tx1"/>
                </a:solidFill>
                <a:latin typeface="Arial Rounded"/>
                <a:ea typeface="Arial Rounded"/>
                <a:cs typeface="Arial Rounded"/>
                <a:sym typeface="Arial Rounded"/>
              </a:rPr>
              <a:t>     σύσταση καταθέσεων και επένδυση κεφαλαίων</a:t>
            </a:r>
            <a:r>
              <a:rPr lang="pl-PL" sz="1000" b="1" dirty="0">
                <a:solidFill>
                  <a:schemeClr val="tx1"/>
                </a:solidFill>
                <a:latin typeface="Arial Rounded"/>
                <a:ea typeface="Arial Rounded"/>
                <a:cs typeface="Arial Rounded"/>
                <a:sym typeface="Arial Rounded"/>
              </a:rPr>
              <a:t>.</a:t>
            </a:r>
          </a:p>
          <a:p>
            <a:pPr marR="0" lvl="0" algn="just" rtl="0">
              <a:lnSpc>
                <a:spcPct val="200000"/>
              </a:lnSpc>
              <a:spcBef>
                <a:spcPts val="0"/>
              </a:spcBef>
              <a:spcAft>
                <a:spcPts val="0"/>
              </a:spcAft>
            </a:pPr>
            <a:r>
              <a:rPr lang="el-GR" sz="1000" b="1" dirty="0">
                <a:solidFill>
                  <a:schemeClr val="tx1"/>
                </a:solidFill>
                <a:latin typeface="Arial Rounded"/>
                <a:ea typeface="Arial Rounded"/>
                <a:cs typeface="Arial Rounded"/>
                <a:sym typeface="Arial Rounded"/>
              </a:rPr>
              <a:t>Οι τράπεζες επιβαρύνονται με μεγάλα κόστη για τις διαδικτυακές τραπεζικές συναλλαγές, μερικά από τα οποία </a:t>
            </a:r>
            <a:r>
              <a:rPr lang="el-GR" sz="1000" b="1" dirty="0" err="1">
                <a:solidFill>
                  <a:schemeClr val="tx1"/>
                </a:solidFill>
                <a:latin typeface="Arial Rounded"/>
                <a:ea typeface="Arial Rounded"/>
                <a:cs typeface="Arial Rounded"/>
                <a:sym typeface="Arial Rounded"/>
              </a:rPr>
              <a:t>μετακυλίονται</a:t>
            </a:r>
            <a:r>
              <a:rPr lang="el-GR" sz="1000" b="1" dirty="0">
                <a:solidFill>
                  <a:schemeClr val="tx1"/>
                </a:solidFill>
                <a:latin typeface="Arial Rounded"/>
                <a:ea typeface="Arial Rounded"/>
                <a:cs typeface="Arial Rounded"/>
                <a:sym typeface="Arial Rounded"/>
              </a:rPr>
              <a:t> στον πελάτη. Ωστόσο, οι δαπάνες που πραγματοποιήθηκαν ανακτώνται με την πάροδο του χρόνου με τη μορφή χαμηλότερου κόστους για τις τραπεζικές εργασίες. Η διαδικτυακή τραπεζική εξακολουθεί να αποτελεί υποστηρικτικό στοιχείο για την παραδοσιακή τραπεζική, αν και υπάρχουν πλέον τράπεζες που έχουν βασίσει τη διανομή τους αποκλειστικά στο Διαδίκτυο.</a:t>
            </a:r>
            <a:endParaRPr lang="pl-PL" sz="10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INTERNET BANKING</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 name="Google Shape;114;p1">
            <a:extLst>
              <a:ext uri="{FF2B5EF4-FFF2-40B4-BE49-F238E27FC236}">
                <a16:creationId xmlns:a16="http://schemas.microsoft.com/office/drawing/2014/main" id="{487FFDB6-9926-8F05-6D2F-958A26C59184}"/>
              </a:ext>
            </a:extLst>
          </p:cNvPr>
          <p:cNvSpPr txBox="1"/>
          <p:nvPr/>
        </p:nvSpPr>
        <p:spPr>
          <a:xfrm>
            <a:off x="1721214" y="4690760"/>
            <a:ext cx="7332837"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b="0" i="0" u="none" strike="noStrike" cap="none" dirty="0">
                <a:solidFill>
                  <a:schemeClr val="dk1"/>
                </a:solidFill>
                <a:latin typeface="Calibri"/>
                <a:ea typeface="Calibri"/>
                <a:cs typeface="Calibri"/>
                <a:sym typeface="Calibri"/>
              </a:rPr>
              <a:t>Η υποστήριξη της Ευρωπαϊκής Επιτροπής για την παραγωγή αυτής της έκδοσης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r>
              <a:rPr lang="pl-PL" sz="900" b="0" i="0" u="none" strike="noStrike" cap="none"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pic>
        <p:nvPicPr>
          <p:cNvPr id="3" name="Picture 2" descr="Blue text on a white background&#10;&#10;Description automatically generated">
            <a:extLst>
              <a:ext uri="{FF2B5EF4-FFF2-40B4-BE49-F238E27FC236}">
                <a16:creationId xmlns:a16="http://schemas.microsoft.com/office/drawing/2014/main" id="{2AF32ABF-2087-9349-110F-8552384015BC}"/>
              </a:ext>
            </a:extLst>
          </p:cNvPr>
          <p:cNvPicPr>
            <a:picLocks noChangeAspect="1"/>
          </p:cNvPicPr>
          <p:nvPr/>
        </p:nvPicPr>
        <p:blipFill>
          <a:blip r:embed="rId4"/>
          <a:stretch>
            <a:fillRect/>
          </a:stretch>
        </p:blipFill>
        <p:spPr>
          <a:xfrm>
            <a:off x="210457" y="4690760"/>
            <a:ext cx="1433660" cy="271266"/>
          </a:xfrm>
          <a:prstGeom prst="rect">
            <a:avLst/>
          </a:prstGeom>
        </p:spPr>
      </p:pic>
    </p:spTree>
    <p:extLst>
      <p:ext uri="{BB962C8B-B14F-4D97-AF65-F5344CB8AC3E}">
        <p14:creationId xmlns:p14="http://schemas.microsoft.com/office/powerpoint/2010/main" val="3654014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29905" y="2011463"/>
            <a:ext cx="6110447" cy="21236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b="1" dirty="0">
              <a:solidFill>
                <a:schemeClr val="dk1"/>
              </a:solidFill>
              <a:latin typeface="Arial Rounded"/>
              <a:ea typeface="Arial Rounded"/>
              <a:cs typeface="Arial Rounded"/>
              <a:sym typeface="Arial Rounded"/>
            </a:endParaRPr>
          </a:p>
          <a:p>
            <a:pPr marL="0" marR="0" lvl="0" indent="0" algn="l" rtl="0">
              <a:spcBef>
                <a:spcPts val="0"/>
              </a:spcBef>
              <a:spcAft>
                <a:spcPts val="0"/>
              </a:spcAft>
              <a:buNone/>
            </a:pPr>
            <a:endParaRPr sz="1200" b="1" dirty="0">
              <a:solidFill>
                <a:schemeClr val="dk1"/>
              </a:solidFill>
              <a:latin typeface="Arial Rounded"/>
              <a:ea typeface="Arial Rounded"/>
              <a:cs typeface="Arial Rounded"/>
              <a:sym typeface="Arial Rounded"/>
            </a:endParaRPr>
          </a:p>
          <a:p>
            <a:pPr marL="0" marR="0" lvl="0" indent="0" algn="l" rtl="0">
              <a:lnSpc>
                <a:spcPct val="200000"/>
              </a:lnSpc>
              <a:spcBef>
                <a:spcPts val="0"/>
              </a:spcBef>
              <a:spcAft>
                <a:spcPts val="0"/>
              </a:spcAft>
              <a:buNone/>
            </a:pPr>
            <a:r>
              <a:rPr lang="el-GR" sz="1200" b="1" dirty="0">
                <a:solidFill>
                  <a:schemeClr val="dk1"/>
                </a:solidFill>
                <a:latin typeface="Arial Rounded"/>
                <a:ea typeface="Arial Rounded"/>
                <a:cs typeface="Arial Rounded"/>
                <a:sym typeface="Arial Rounded"/>
              </a:rPr>
              <a:t>Πώς μπορείτε να πολλαπλασιάσετε τα χρήματά σας;</a:t>
            </a:r>
            <a:endParaRPr lang="pl-PL" sz="1200" b="1" dirty="0">
              <a:solidFill>
                <a:schemeClr val="dk1"/>
              </a:solidFill>
              <a:latin typeface="Arial Rounded"/>
              <a:ea typeface="Arial Rounded"/>
              <a:cs typeface="Arial Rounded"/>
              <a:sym typeface="Arial Rounded"/>
            </a:endParaRPr>
          </a:p>
          <a:p>
            <a:pPr marL="228600" marR="0" lvl="0" indent="-228600" algn="l" rtl="0">
              <a:lnSpc>
                <a:spcPct val="200000"/>
              </a:lnSpc>
              <a:spcBef>
                <a:spcPts val="0"/>
              </a:spcBef>
              <a:spcAft>
                <a:spcPts val="0"/>
              </a:spcAft>
              <a:buFont typeface="+mj-lt"/>
              <a:buAutoNum type="arabicPeriod"/>
            </a:pPr>
            <a:r>
              <a:rPr lang="el-GR" sz="1200" b="1" dirty="0">
                <a:solidFill>
                  <a:schemeClr val="dk1"/>
                </a:solidFill>
                <a:latin typeface="Arial Rounded"/>
                <a:ea typeface="Arial Rounded"/>
                <a:cs typeface="Arial Rounded"/>
                <a:sym typeface="Arial Rounded"/>
              </a:rPr>
              <a:t>Με κατανάλωση</a:t>
            </a:r>
            <a:endParaRPr lang="pl-PL" sz="1200" b="1" dirty="0">
              <a:solidFill>
                <a:schemeClr val="dk1"/>
              </a:solidFill>
              <a:latin typeface="Arial Rounded"/>
              <a:ea typeface="Arial Rounded"/>
              <a:cs typeface="Arial Rounded"/>
              <a:sym typeface="Arial Rounded"/>
            </a:endParaRPr>
          </a:p>
          <a:p>
            <a:pPr marL="228600" marR="0" lvl="0" indent="-228600" algn="l" rtl="0">
              <a:lnSpc>
                <a:spcPct val="200000"/>
              </a:lnSpc>
              <a:spcBef>
                <a:spcPts val="0"/>
              </a:spcBef>
              <a:spcAft>
                <a:spcPts val="0"/>
              </a:spcAft>
              <a:buFont typeface="+mj-lt"/>
              <a:buAutoNum type="arabicPeriod"/>
            </a:pPr>
            <a:r>
              <a:rPr lang="el-GR" sz="1200" b="1" dirty="0">
                <a:solidFill>
                  <a:schemeClr val="dk1"/>
                </a:solidFill>
                <a:latin typeface="Arial Rounded"/>
                <a:ea typeface="Arial Rounded"/>
                <a:cs typeface="Arial Rounded"/>
                <a:sym typeface="Arial Rounded"/>
              </a:rPr>
              <a:t>Με αποταμίευση</a:t>
            </a:r>
            <a:endParaRPr lang="pl-PL" sz="1200" b="1" dirty="0">
              <a:solidFill>
                <a:schemeClr val="dk1"/>
              </a:solidFill>
              <a:latin typeface="Arial Rounded"/>
              <a:ea typeface="Arial Rounded"/>
              <a:cs typeface="Arial Rounded"/>
              <a:sym typeface="Arial Rounded"/>
            </a:endParaRPr>
          </a:p>
          <a:p>
            <a:pPr marL="228600" marR="0" lvl="0" indent="-228600" algn="l" rtl="0">
              <a:lnSpc>
                <a:spcPct val="200000"/>
              </a:lnSpc>
              <a:spcBef>
                <a:spcPts val="0"/>
              </a:spcBef>
              <a:spcAft>
                <a:spcPts val="0"/>
              </a:spcAft>
              <a:buFont typeface="+mj-lt"/>
              <a:buAutoNum type="arabicPeriod"/>
            </a:pPr>
            <a:r>
              <a:rPr lang="el-GR" sz="1200" b="1" dirty="0">
                <a:solidFill>
                  <a:schemeClr val="dk1"/>
                </a:solidFill>
                <a:latin typeface="Arial Rounded"/>
                <a:ea typeface="Arial Rounded"/>
                <a:cs typeface="Arial Rounded"/>
                <a:sym typeface="Arial Rounded"/>
              </a:rPr>
              <a:t>Με επένδυση</a:t>
            </a:r>
            <a:endParaRPr lang="pl-PL" sz="1200" b="1" dirty="0">
              <a:solidFill>
                <a:schemeClr val="dk1"/>
              </a:solidFill>
              <a:latin typeface="Arial Rounded"/>
              <a:ea typeface="Arial Rounded"/>
              <a:cs typeface="Arial Rounded"/>
              <a:sym typeface="Arial Rounded"/>
            </a:endParaRPr>
          </a:p>
          <a:p>
            <a:pPr marL="228600" marR="0" lvl="0" indent="-228600" algn="l" rtl="0">
              <a:spcBef>
                <a:spcPts val="0"/>
              </a:spcBef>
              <a:spcAft>
                <a:spcPts val="0"/>
              </a:spcAft>
              <a:buFont typeface="+mj-lt"/>
              <a:buAutoNum type="arabicPeriod"/>
            </a:pPr>
            <a:endParaRPr sz="1200" b="1" dirty="0">
              <a:solidFill>
                <a:schemeClr val="dk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sp>
        <p:nvSpPr>
          <p:cNvPr id="153" name="Google Shape;153;p3"/>
          <p:cNvSpPr/>
          <p:nvPr/>
        </p:nvSpPr>
        <p:spPr>
          <a:xfrm>
            <a:off x="1623719" y="146140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dirty="0"/>
              <a:t>ΜΟΡΦΕΣ ΑΠΟΤΑΜΙΕΥΣΗΣ ΚΑΙ ΕΠΕΝΔΥΣΗΣ</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 name="Google Shape;114;p1">
            <a:extLst>
              <a:ext uri="{FF2B5EF4-FFF2-40B4-BE49-F238E27FC236}">
                <a16:creationId xmlns:a16="http://schemas.microsoft.com/office/drawing/2014/main" id="{1B57F63E-FA85-99D7-69F4-8205F35CCA2D}"/>
              </a:ext>
            </a:extLst>
          </p:cNvPr>
          <p:cNvSpPr txBox="1"/>
          <p:nvPr/>
        </p:nvSpPr>
        <p:spPr>
          <a:xfrm>
            <a:off x="1692336" y="4690760"/>
            <a:ext cx="7361715"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b="0" i="0" u="none" strike="noStrike" cap="none" dirty="0">
                <a:solidFill>
                  <a:schemeClr val="dk1"/>
                </a:solidFill>
                <a:latin typeface="Calibri"/>
                <a:ea typeface="Calibri"/>
                <a:cs typeface="Calibri"/>
                <a:sym typeface="Calibri"/>
              </a:rPr>
              <a:t>Η υποστήριξη της Ευρωπαϊκής Επιτροπής για την παραγωγή αυτής της έκδοσης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r>
              <a:rPr lang="pl-PL" sz="900" b="0" i="0" u="none" strike="noStrike" cap="none"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pic>
        <p:nvPicPr>
          <p:cNvPr id="3" name="Picture 2" descr="Blue text on a white background&#10;&#10;Description automatically generated">
            <a:extLst>
              <a:ext uri="{FF2B5EF4-FFF2-40B4-BE49-F238E27FC236}">
                <a16:creationId xmlns:a16="http://schemas.microsoft.com/office/drawing/2014/main" id="{09CB3438-2F66-D8A9-FE0F-5711FB50540D}"/>
              </a:ext>
            </a:extLst>
          </p:cNvPr>
          <p:cNvPicPr>
            <a:picLocks noChangeAspect="1"/>
          </p:cNvPicPr>
          <p:nvPr/>
        </p:nvPicPr>
        <p:blipFill>
          <a:blip r:embed="rId4"/>
          <a:stretch>
            <a:fillRect/>
          </a:stretch>
        </p:blipFill>
        <p:spPr>
          <a:xfrm>
            <a:off x="210457" y="4690760"/>
            <a:ext cx="1433660" cy="27126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47141" y="1781428"/>
            <a:ext cx="6394389" cy="2616060"/>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l-GR" sz="1200" b="1" dirty="0">
                <a:solidFill>
                  <a:srgbClr val="FF0000"/>
                </a:solidFill>
                <a:latin typeface="Arial Rounded"/>
                <a:ea typeface="Arial Rounded"/>
                <a:cs typeface="Arial Rounded"/>
                <a:sym typeface="Arial Rounded"/>
              </a:rPr>
              <a:t>Κίνδυνοι - ρίσκα</a:t>
            </a:r>
            <a:endParaRPr lang="pl-PL" sz="1200" b="1" dirty="0">
              <a:solidFill>
                <a:srgbClr val="FF0000"/>
              </a:solidFill>
              <a:latin typeface="Arial Rounded"/>
              <a:ea typeface="Arial Rounded"/>
              <a:cs typeface="Arial Rounded"/>
              <a:sym typeface="Arial Rounded"/>
            </a:endParaRPr>
          </a:p>
          <a:p>
            <a:pPr marR="0" lvl="0" algn="just" rtl="0">
              <a:lnSpc>
                <a:spcPct val="200000"/>
              </a:lnSpc>
              <a:spcBef>
                <a:spcPts val="0"/>
              </a:spcBef>
              <a:spcAft>
                <a:spcPts val="0"/>
              </a:spcAft>
            </a:pPr>
            <a:r>
              <a:rPr lang="el-GR" sz="1000" b="1" dirty="0">
                <a:solidFill>
                  <a:schemeClr val="tx1"/>
                </a:solidFill>
                <a:latin typeface="Arial Rounded"/>
                <a:ea typeface="Arial Rounded"/>
                <a:cs typeface="Arial Rounded"/>
                <a:sym typeface="Arial Rounded"/>
              </a:rPr>
              <a:t>Η χρήση της ηλεκτρονικής τραπεζικής από χρήστες εγκυμονεί σοβαρούς κινδύνους, καθώς ο τραπεζικός σας κωδικός μπορεί να μαθευτεί από τρίτους. Αυτός είναι ο λόγος για τον οποίο οι εταιρείες υπολογιστών έχουν βρει διάφορες λύσεις για να αποτρέψουν τέτοιες καταστάσεις. Η καλύτερη λύση είναι το διακριτικό, το οποίο είναι μια μικρή κρυπτογραφική συσκευή που παράγει από μόνη της τους κωδικούς που απαιτούνται για την αναγνώριση και αποδοχή της απόφασης ενός πελάτη. Αυτά εκδίδονται σε πελάτες έναντι αμοιβής ή, σε ορισμένες περιπτώσεις, δωρεάν. Η ηλεκτρονική υπογραφή θεωρείται επίσης καλό μέτρο ασφαλείας.</a:t>
            </a:r>
            <a:endParaRPr lang="pl-PL" sz="10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INTERNET BANKING</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 name="Google Shape;114;p1">
            <a:extLst>
              <a:ext uri="{FF2B5EF4-FFF2-40B4-BE49-F238E27FC236}">
                <a16:creationId xmlns:a16="http://schemas.microsoft.com/office/drawing/2014/main" id="{EA2F7846-937B-2082-19AB-AC034E90AD70}"/>
              </a:ext>
            </a:extLst>
          </p:cNvPr>
          <p:cNvSpPr txBox="1"/>
          <p:nvPr/>
        </p:nvSpPr>
        <p:spPr>
          <a:xfrm>
            <a:off x="1721214" y="4690760"/>
            <a:ext cx="7332837"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b="0" i="0" u="none" strike="noStrike" cap="none" dirty="0">
                <a:solidFill>
                  <a:schemeClr val="dk1"/>
                </a:solidFill>
                <a:latin typeface="Calibri"/>
                <a:ea typeface="Calibri"/>
                <a:cs typeface="Calibri"/>
                <a:sym typeface="Calibri"/>
              </a:rPr>
              <a:t>Η υποστήριξη της Ευρωπαϊκής Επιτροπής για την παραγωγή αυτής της έκδοσης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r>
              <a:rPr lang="pl-PL" sz="900" b="0" i="0" u="none" strike="noStrike" cap="none"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pic>
        <p:nvPicPr>
          <p:cNvPr id="3" name="Picture 2" descr="Blue text on a white background&#10;&#10;Description automatically generated">
            <a:extLst>
              <a:ext uri="{FF2B5EF4-FFF2-40B4-BE49-F238E27FC236}">
                <a16:creationId xmlns:a16="http://schemas.microsoft.com/office/drawing/2014/main" id="{CEF17EE2-B77E-0FEA-CA12-B67CA83857FB}"/>
              </a:ext>
            </a:extLst>
          </p:cNvPr>
          <p:cNvPicPr>
            <a:picLocks noChangeAspect="1"/>
          </p:cNvPicPr>
          <p:nvPr/>
        </p:nvPicPr>
        <p:blipFill>
          <a:blip r:embed="rId4"/>
          <a:stretch>
            <a:fillRect/>
          </a:stretch>
        </p:blipFill>
        <p:spPr>
          <a:xfrm>
            <a:off x="210457" y="4690760"/>
            <a:ext cx="1433660" cy="271266"/>
          </a:xfrm>
          <a:prstGeom prst="rect">
            <a:avLst/>
          </a:prstGeom>
        </p:spPr>
      </p:pic>
    </p:spTree>
    <p:extLst>
      <p:ext uri="{BB962C8B-B14F-4D97-AF65-F5344CB8AC3E}">
        <p14:creationId xmlns:p14="http://schemas.microsoft.com/office/powerpoint/2010/main" val="3949194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539644" y="2060034"/>
            <a:ext cx="6097558" cy="1938952"/>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l-GR" sz="1000" b="1" dirty="0">
                <a:solidFill>
                  <a:srgbClr val="FF0000"/>
                </a:solidFill>
                <a:latin typeface="Arial Rounded"/>
                <a:ea typeface="Arial Rounded"/>
                <a:cs typeface="Arial Rounded"/>
                <a:sym typeface="Arial Rounded"/>
              </a:rPr>
              <a:t>Τι είναι ένα τραπεζικό δάνειο;</a:t>
            </a:r>
            <a:endParaRPr lang="pl-PL" sz="1000" b="1" dirty="0">
              <a:solidFill>
                <a:srgbClr val="FF0000"/>
              </a:solidFill>
              <a:latin typeface="Arial Rounded"/>
              <a:ea typeface="Arial Rounded"/>
              <a:cs typeface="Arial Rounded"/>
              <a:sym typeface="Arial Rounded"/>
            </a:endParaRPr>
          </a:p>
          <a:p>
            <a:pPr marR="0" lvl="0" algn="just" rtl="0">
              <a:lnSpc>
                <a:spcPct val="200000"/>
              </a:lnSpc>
              <a:spcBef>
                <a:spcPts val="0"/>
              </a:spcBef>
              <a:spcAft>
                <a:spcPts val="0"/>
              </a:spcAft>
            </a:pPr>
            <a:r>
              <a:rPr lang="el-GR" sz="1000" b="1" dirty="0">
                <a:solidFill>
                  <a:schemeClr val="tx1"/>
                </a:solidFill>
                <a:latin typeface="Arial Rounded"/>
                <a:ea typeface="Arial Rounded"/>
                <a:cs typeface="Arial Rounded"/>
                <a:sym typeface="Arial Rounded"/>
              </a:rPr>
              <a:t>Το τραπεζικό δάνειο είναι μια γραπτή συμφωνία μεταξύ καταναλωτή και τράπεζας. Βάσει αυτού, η τράπεζα δεσμεύεται να διαθέσει ένα συγκεκριμένο χρηματικό ποσό για ορισμένο χρονικό διάστημα, ενώ ο δανειολήπτης υποχρεούται να χρησιμοποιήσει τα κεφάλαια που έλαβε σύμφωνα με τον σκοπό τους, όπως ορίζεται στους όρους της συμφωνίας, και να τα επιστρέψει. μαζί με την αποζημίωση που οφείλεται στην τράπεζα με τη μορφή προμήθειας και τόκων.</a:t>
            </a:r>
            <a:endParaRPr lang="pl-PL" sz="10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dirty="0"/>
              <a:t>ΠΙΣΤΩΣΕΙΣ</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 name="Google Shape;114;p1">
            <a:extLst>
              <a:ext uri="{FF2B5EF4-FFF2-40B4-BE49-F238E27FC236}">
                <a16:creationId xmlns:a16="http://schemas.microsoft.com/office/drawing/2014/main" id="{D602C46E-DA39-D1E2-B32F-972F9E39783A}"/>
              </a:ext>
            </a:extLst>
          </p:cNvPr>
          <p:cNvSpPr txBox="1"/>
          <p:nvPr/>
        </p:nvSpPr>
        <p:spPr>
          <a:xfrm>
            <a:off x="1721214" y="4690760"/>
            <a:ext cx="7332837"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b="0" i="0" u="none" strike="noStrike" cap="none" dirty="0">
                <a:solidFill>
                  <a:schemeClr val="dk1"/>
                </a:solidFill>
                <a:latin typeface="Calibri"/>
                <a:ea typeface="Calibri"/>
                <a:cs typeface="Calibri"/>
                <a:sym typeface="Calibri"/>
              </a:rPr>
              <a:t>Η υποστήριξη της Ευρωπαϊκής Επιτροπής για την παραγωγή αυτής της έκδοσης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r>
              <a:rPr lang="pl-PL" sz="900" b="0" i="0" u="none" strike="noStrike" cap="none"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pic>
        <p:nvPicPr>
          <p:cNvPr id="3" name="Picture 2" descr="Blue text on a white background&#10;&#10;Description automatically generated">
            <a:extLst>
              <a:ext uri="{FF2B5EF4-FFF2-40B4-BE49-F238E27FC236}">
                <a16:creationId xmlns:a16="http://schemas.microsoft.com/office/drawing/2014/main" id="{D496E0D9-CDDA-C3F7-8323-716086C02BCD}"/>
              </a:ext>
            </a:extLst>
          </p:cNvPr>
          <p:cNvPicPr>
            <a:picLocks noChangeAspect="1"/>
          </p:cNvPicPr>
          <p:nvPr/>
        </p:nvPicPr>
        <p:blipFill>
          <a:blip r:embed="rId4"/>
          <a:stretch>
            <a:fillRect/>
          </a:stretch>
        </p:blipFill>
        <p:spPr>
          <a:xfrm>
            <a:off x="210457" y="4690760"/>
            <a:ext cx="1433660" cy="271266"/>
          </a:xfrm>
          <a:prstGeom prst="rect">
            <a:avLst/>
          </a:prstGeom>
        </p:spPr>
      </p:pic>
    </p:spTree>
    <p:extLst>
      <p:ext uri="{BB962C8B-B14F-4D97-AF65-F5344CB8AC3E}">
        <p14:creationId xmlns:p14="http://schemas.microsoft.com/office/powerpoint/2010/main" val="3823825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539644" y="2060034"/>
            <a:ext cx="6097558" cy="1815841"/>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l-GR" b="1" dirty="0">
                <a:solidFill>
                  <a:schemeClr val="tx1"/>
                </a:solidFill>
                <a:latin typeface="Arial Rounded"/>
                <a:ea typeface="Arial Rounded"/>
                <a:cs typeface="Arial Rounded"/>
                <a:sym typeface="Arial Rounded"/>
              </a:rPr>
              <a:t>Ένα τραπεζικό δάνειο χαρακτηρίζεται από χαρακτηριστικά όπως</a:t>
            </a:r>
            <a:r>
              <a:rPr lang="pl-PL" b="1" dirty="0">
                <a:solidFill>
                  <a:schemeClr val="tx1"/>
                </a:solidFill>
                <a:latin typeface="Arial Rounded"/>
                <a:ea typeface="Arial Rounded"/>
                <a:cs typeface="Arial Rounded"/>
                <a:sym typeface="Arial Rounded"/>
              </a:rPr>
              <a:t>:</a:t>
            </a:r>
          </a:p>
          <a:p>
            <a:pPr marL="228600" marR="0" lvl="0" indent="-228600" algn="just" rtl="0">
              <a:lnSpc>
                <a:spcPct val="200000"/>
              </a:lnSpc>
              <a:spcBef>
                <a:spcPts val="0"/>
              </a:spcBef>
              <a:spcAft>
                <a:spcPts val="0"/>
              </a:spcAft>
              <a:buFont typeface="+mj-lt"/>
              <a:buAutoNum type="arabicPeriod"/>
            </a:pPr>
            <a:r>
              <a:rPr lang="pl-PL" b="1" dirty="0">
                <a:solidFill>
                  <a:schemeClr val="tx1"/>
                </a:solidFill>
                <a:latin typeface="Arial Rounded"/>
                <a:ea typeface="Arial Rounded"/>
                <a:cs typeface="Arial Rounded"/>
                <a:sym typeface="Arial Rounded"/>
              </a:rPr>
              <a:t>    </a:t>
            </a:r>
            <a:r>
              <a:rPr lang="el-GR" b="1" dirty="0">
                <a:solidFill>
                  <a:schemeClr val="tx1"/>
                </a:solidFill>
                <a:latin typeface="Arial Rounded"/>
                <a:ea typeface="Arial Rounded"/>
                <a:cs typeface="Arial Rounded"/>
                <a:sym typeface="Arial Rounded"/>
              </a:rPr>
              <a:t>ευελιξία,</a:t>
            </a:r>
          </a:p>
          <a:p>
            <a:pPr marL="228600" marR="0" lvl="0" indent="-228600" algn="just" rtl="0">
              <a:lnSpc>
                <a:spcPct val="200000"/>
              </a:lnSpc>
              <a:spcBef>
                <a:spcPts val="0"/>
              </a:spcBef>
              <a:spcAft>
                <a:spcPts val="0"/>
              </a:spcAft>
              <a:buFont typeface="+mj-lt"/>
              <a:buAutoNum type="arabicPeriod"/>
            </a:pPr>
            <a:r>
              <a:rPr lang="el-GR" b="1" dirty="0">
                <a:solidFill>
                  <a:schemeClr val="tx1"/>
                </a:solidFill>
                <a:latin typeface="Arial Rounded"/>
                <a:ea typeface="Arial Rounded"/>
                <a:cs typeface="Arial Rounded"/>
                <a:sym typeface="Arial Rounded"/>
              </a:rPr>
              <a:t>     χρονοδιαγράμματα,</a:t>
            </a:r>
          </a:p>
          <a:p>
            <a:pPr marL="228600" marR="0" lvl="0" indent="-228600" algn="just" rtl="0">
              <a:lnSpc>
                <a:spcPct val="200000"/>
              </a:lnSpc>
              <a:spcBef>
                <a:spcPts val="0"/>
              </a:spcBef>
              <a:spcAft>
                <a:spcPts val="0"/>
              </a:spcAft>
              <a:buFont typeface="+mj-lt"/>
              <a:buAutoNum type="arabicPeriod"/>
            </a:pPr>
            <a:r>
              <a:rPr lang="el-GR" b="1" dirty="0">
                <a:solidFill>
                  <a:schemeClr val="tx1"/>
                </a:solidFill>
                <a:latin typeface="Arial Rounded"/>
                <a:ea typeface="Arial Rounded"/>
                <a:cs typeface="Arial Rounded"/>
                <a:sym typeface="Arial Rounded"/>
              </a:rPr>
              <a:t>     επιτόκιο.</a:t>
            </a:r>
            <a:endParaRPr lang="pl-PL"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dirty="0"/>
              <a:t>ΠΙΣΤΩΣΕΙΣ</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 name="Google Shape;114;p1">
            <a:extLst>
              <a:ext uri="{FF2B5EF4-FFF2-40B4-BE49-F238E27FC236}">
                <a16:creationId xmlns:a16="http://schemas.microsoft.com/office/drawing/2014/main" id="{1F73CCB8-F7E2-89E9-341D-A86DB292701B}"/>
              </a:ext>
            </a:extLst>
          </p:cNvPr>
          <p:cNvSpPr txBox="1"/>
          <p:nvPr/>
        </p:nvSpPr>
        <p:spPr>
          <a:xfrm>
            <a:off x="1721214" y="4690760"/>
            <a:ext cx="7332837"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b="0" i="0" u="none" strike="noStrike" cap="none" dirty="0">
                <a:solidFill>
                  <a:schemeClr val="dk1"/>
                </a:solidFill>
                <a:latin typeface="Calibri"/>
                <a:ea typeface="Calibri"/>
                <a:cs typeface="Calibri"/>
                <a:sym typeface="Calibri"/>
              </a:rPr>
              <a:t>Η υποστήριξη της Ευρωπαϊκής Επιτροπής για την παραγωγή αυτής της έκδοσης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r>
              <a:rPr lang="pl-PL" sz="900" b="0" i="0" u="none" strike="noStrike" cap="none"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pic>
        <p:nvPicPr>
          <p:cNvPr id="3" name="Picture 2" descr="Blue text on a white background&#10;&#10;Description automatically generated">
            <a:extLst>
              <a:ext uri="{FF2B5EF4-FFF2-40B4-BE49-F238E27FC236}">
                <a16:creationId xmlns:a16="http://schemas.microsoft.com/office/drawing/2014/main" id="{0B71F688-3627-EC67-8C6D-9CE48BB2F18F}"/>
              </a:ext>
            </a:extLst>
          </p:cNvPr>
          <p:cNvPicPr>
            <a:picLocks noChangeAspect="1"/>
          </p:cNvPicPr>
          <p:nvPr/>
        </p:nvPicPr>
        <p:blipFill>
          <a:blip r:embed="rId4"/>
          <a:stretch>
            <a:fillRect/>
          </a:stretch>
        </p:blipFill>
        <p:spPr>
          <a:xfrm>
            <a:off x="210457" y="4690760"/>
            <a:ext cx="1433660" cy="271266"/>
          </a:xfrm>
          <a:prstGeom prst="rect">
            <a:avLst/>
          </a:prstGeom>
        </p:spPr>
      </p:pic>
    </p:spTree>
    <p:extLst>
      <p:ext uri="{BB962C8B-B14F-4D97-AF65-F5344CB8AC3E}">
        <p14:creationId xmlns:p14="http://schemas.microsoft.com/office/powerpoint/2010/main" val="84364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51470" y="2071245"/>
            <a:ext cx="6097558" cy="2369839"/>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n-US" b="1" dirty="0">
                <a:solidFill>
                  <a:srgbClr val="FF0000"/>
                </a:solidFill>
                <a:latin typeface="Arial Rounded"/>
                <a:ea typeface="Arial Rounded"/>
                <a:cs typeface="Arial Rounded"/>
                <a:sym typeface="Arial Rounded"/>
              </a:rPr>
              <a:t>T</a:t>
            </a:r>
            <a:r>
              <a:rPr lang="el-GR" b="1" dirty="0" err="1">
                <a:solidFill>
                  <a:srgbClr val="FF0000"/>
                </a:solidFill>
                <a:latin typeface="Arial Rounded"/>
                <a:ea typeface="Arial Rounded"/>
                <a:cs typeface="Arial Rounded"/>
                <a:sym typeface="Arial Rounded"/>
              </a:rPr>
              <a:t>ραπεζικό</a:t>
            </a:r>
            <a:r>
              <a:rPr lang="el-GR" b="1" dirty="0">
                <a:solidFill>
                  <a:srgbClr val="FF0000"/>
                </a:solidFill>
                <a:latin typeface="Arial Rounded"/>
                <a:ea typeface="Arial Rounded"/>
                <a:cs typeface="Arial Rounded"/>
                <a:sym typeface="Arial Rounded"/>
              </a:rPr>
              <a:t> δάνειο </a:t>
            </a:r>
            <a:r>
              <a:rPr lang="en-US" b="1" dirty="0">
                <a:solidFill>
                  <a:srgbClr val="FF0000"/>
                </a:solidFill>
                <a:latin typeface="Arial Rounded"/>
                <a:ea typeface="Arial Rounded"/>
                <a:cs typeface="Arial Rounded"/>
                <a:sym typeface="Arial Rounded"/>
              </a:rPr>
              <a:t>VS</a:t>
            </a:r>
            <a:r>
              <a:rPr lang="pl-PL" b="1" dirty="0">
                <a:solidFill>
                  <a:srgbClr val="FF0000"/>
                </a:solidFill>
                <a:latin typeface="Arial Rounded"/>
                <a:ea typeface="Arial Rounded"/>
                <a:cs typeface="Arial Rounded"/>
                <a:sym typeface="Arial Rounded"/>
              </a:rPr>
              <a:t> </a:t>
            </a:r>
            <a:r>
              <a:rPr lang="el-GR" b="1" dirty="0">
                <a:solidFill>
                  <a:srgbClr val="FF0000"/>
                </a:solidFill>
                <a:latin typeface="Arial Rounded"/>
                <a:ea typeface="Arial Rounded"/>
                <a:cs typeface="Arial Rounded"/>
                <a:sym typeface="Arial Rounded"/>
              </a:rPr>
              <a:t>Πίστωση</a:t>
            </a:r>
            <a:endParaRPr lang="en-US" b="1" dirty="0">
              <a:solidFill>
                <a:srgbClr val="FF0000"/>
              </a:solidFill>
              <a:latin typeface="Arial Rounded"/>
              <a:ea typeface="Arial Rounded"/>
              <a:cs typeface="Arial Rounded"/>
              <a:sym typeface="Arial Rounded"/>
            </a:endParaRPr>
          </a:p>
          <a:p>
            <a:pPr marR="0" lvl="0" algn="just" rtl="0">
              <a:lnSpc>
                <a:spcPct val="200000"/>
              </a:lnSpc>
              <a:spcBef>
                <a:spcPts val="0"/>
              </a:spcBef>
              <a:spcAft>
                <a:spcPts val="0"/>
              </a:spcAft>
            </a:pPr>
            <a:r>
              <a:rPr lang="el-GR" sz="1000" b="1" dirty="0">
                <a:solidFill>
                  <a:schemeClr val="tx1"/>
                </a:solidFill>
                <a:latin typeface="Arial Rounded"/>
                <a:ea typeface="Arial Rounded"/>
                <a:cs typeface="Arial Rounded"/>
                <a:sym typeface="Arial Rounded"/>
              </a:rPr>
              <a:t>Μπορεί να φαίνεται ότι οι όροι πίστωση και δάνειο χρησιμοποιούνται εναλλακτικά και σημαίνουν το ίδιο πράγμα. Ωστόσο, οι πραγματικές νομικές διαφορές είναι σημαντικές. Πρώτα </a:t>
            </a:r>
            <a:r>
              <a:rPr lang="el-GR" sz="1000" b="1" dirty="0" err="1">
                <a:solidFill>
                  <a:schemeClr val="tx1"/>
                </a:solidFill>
                <a:latin typeface="Arial Rounded"/>
                <a:ea typeface="Arial Rounded"/>
                <a:cs typeface="Arial Rounded"/>
                <a:sym typeface="Arial Rounded"/>
              </a:rPr>
              <a:t>απ</a:t>
            </a:r>
            <a:r>
              <a:rPr lang="el-GR" sz="1000" b="1" dirty="0">
                <a:solidFill>
                  <a:schemeClr val="tx1"/>
                </a:solidFill>
                <a:latin typeface="Arial Rounded"/>
                <a:ea typeface="Arial Rounded"/>
                <a:cs typeface="Arial Rounded"/>
                <a:sym typeface="Arial Rounded"/>
              </a:rPr>
              <a:t> 'όλα, η πίστωση μπορεί να χορηγηθεί μόνο από τράπεζες και οι συμβάσεις πίστωσης </a:t>
            </a:r>
            <a:r>
              <a:rPr lang="el-GR" sz="1000" b="1" dirty="0" err="1">
                <a:solidFill>
                  <a:schemeClr val="tx1"/>
                </a:solidFill>
                <a:latin typeface="Arial Rounded"/>
                <a:ea typeface="Arial Rounded"/>
                <a:cs typeface="Arial Rounded"/>
                <a:sym typeface="Arial Rounded"/>
              </a:rPr>
              <a:t>διέπονται</a:t>
            </a:r>
            <a:r>
              <a:rPr lang="el-GR" sz="1000" b="1" dirty="0">
                <a:solidFill>
                  <a:schemeClr val="tx1"/>
                </a:solidFill>
                <a:latin typeface="Arial Rounded"/>
                <a:ea typeface="Arial Rounded"/>
                <a:cs typeface="Arial Rounded"/>
                <a:sym typeface="Arial Rounded"/>
              </a:rPr>
              <a:t> από το τραπεζικό δίκαιο. Πρέπει να περιέχουν πληροφορίες για το χρονικό όριο αποπληρωμής των κεφαλαίων, τα τέλη που σχετίζονται με τη χορήγηση του δανείου, τις προμήθειες και τους τόκους. Οι συμβάσεις πίστωσης ρυθμίζονται από τον τραπεζικό νόμο.</a:t>
            </a:r>
            <a:endParaRPr lang="pl-PL" sz="10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dirty="0"/>
              <a:t>ΠΙΣΤΩΣΕΙΣ</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 name="Google Shape;114;p1">
            <a:extLst>
              <a:ext uri="{FF2B5EF4-FFF2-40B4-BE49-F238E27FC236}">
                <a16:creationId xmlns:a16="http://schemas.microsoft.com/office/drawing/2014/main" id="{EBD71566-2487-787C-2864-24F970006FC4}"/>
              </a:ext>
            </a:extLst>
          </p:cNvPr>
          <p:cNvSpPr txBox="1"/>
          <p:nvPr/>
        </p:nvSpPr>
        <p:spPr>
          <a:xfrm>
            <a:off x="1721214" y="4690760"/>
            <a:ext cx="7332837"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b="0" i="0" u="none" strike="noStrike" cap="none" dirty="0">
                <a:solidFill>
                  <a:schemeClr val="dk1"/>
                </a:solidFill>
                <a:latin typeface="Calibri"/>
                <a:ea typeface="Calibri"/>
                <a:cs typeface="Calibri"/>
                <a:sym typeface="Calibri"/>
              </a:rPr>
              <a:t>Η υποστήριξη της Ευρωπαϊκής Επιτροπής για την παραγωγή αυτής της έκδοσης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r>
              <a:rPr lang="pl-PL" sz="900" b="0" i="0" u="none" strike="noStrike" cap="none"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pic>
        <p:nvPicPr>
          <p:cNvPr id="3" name="Picture 2" descr="Blue text on a white background&#10;&#10;Description automatically generated">
            <a:extLst>
              <a:ext uri="{FF2B5EF4-FFF2-40B4-BE49-F238E27FC236}">
                <a16:creationId xmlns:a16="http://schemas.microsoft.com/office/drawing/2014/main" id="{1224A025-F634-0EB8-7FCB-FB1AAFC5FACB}"/>
              </a:ext>
            </a:extLst>
          </p:cNvPr>
          <p:cNvPicPr>
            <a:picLocks noChangeAspect="1"/>
          </p:cNvPicPr>
          <p:nvPr/>
        </p:nvPicPr>
        <p:blipFill>
          <a:blip r:embed="rId4"/>
          <a:stretch>
            <a:fillRect/>
          </a:stretch>
        </p:blipFill>
        <p:spPr>
          <a:xfrm>
            <a:off x="210457" y="4690760"/>
            <a:ext cx="1433660" cy="271266"/>
          </a:xfrm>
          <a:prstGeom prst="rect">
            <a:avLst/>
          </a:prstGeom>
        </p:spPr>
      </p:pic>
    </p:spTree>
    <p:extLst>
      <p:ext uri="{BB962C8B-B14F-4D97-AF65-F5344CB8AC3E}">
        <p14:creationId xmlns:p14="http://schemas.microsoft.com/office/powerpoint/2010/main" val="3162061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51470" y="2071245"/>
            <a:ext cx="6097558" cy="2215951"/>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n-US" b="1" dirty="0">
                <a:solidFill>
                  <a:srgbClr val="FF0000"/>
                </a:solidFill>
                <a:latin typeface="Arial Rounded"/>
                <a:ea typeface="Arial Rounded"/>
                <a:cs typeface="Arial Rounded"/>
                <a:sym typeface="Arial Rounded"/>
              </a:rPr>
              <a:t>T</a:t>
            </a:r>
            <a:r>
              <a:rPr lang="el-GR" b="1" dirty="0" err="1">
                <a:solidFill>
                  <a:srgbClr val="FF0000"/>
                </a:solidFill>
                <a:latin typeface="Arial Rounded"/>
                <a:ea typeface="Arial Rounded"/>
                <a:cs typeface="Arial Rounded"/>
                <a:sym typeface="Arial Rounded"/>
              </a:rPr>
              <a:t>ραπεζικό</a:t>
            </a:r>
            <a:r>
              <a:rPr lang="el-GR" b="1" dirty="0">
                <a:solidFill>
                  <a:srgbClr val="FF0000"/>
                </a:solidFill>
                <a:latin typeface="Arial Rounded"/>
                <a:ea typeface="Arial Rounded"/>
                <a:cs typeface="Arial Rounded"/>
                <a:sym typeface="Arial Rounded"/>
              </a:rPr>
              <a:t> δάνειο </a:t>
            </a:r>
            <a:r>
              <a:rPr lang="en-US" b="1" dirty="0">
                <a:solidFill>
                  <a:srgbClr val="FF0000"/>
                </a:solidFill>
                <a:latin typeface="Arial Rounded"/>
                <a:ea typeface="Arial Rounded"/>
                <a:cs typeface="Arial Rounded"/>
                <a:sym typeface="Arial Rounded"/>
              </a:rPr>
              <a:t>VS</a:t>
            </a:r>
            <a:r>
              <a:rPr lang="pl-PL" b="1" dirty="0">
                <a:solidFill>
                  <a:srgbClr val="FF0000"/>
                </a:solidFill>
                <a:latin typeface="Arial Rounded"/>
                <a:ea typeface="Arial Rounded"/>
                <a:cs typeface="Arial Rounded"/>
                <a:sym typeface="Arial Rounded"/>
              </a:rPr>
              <a:t> </a:t>
            </a:r>
            <a:r>
              <a:rPr lang="el-GR" b="1" dirty="0">
                <a:solidFill>
                  <a:srgbClr val="FF0000"/>
                </a:solidFill>
                <a:latin typeface="Arial Rounded"/>
                <a:ea typeface="Arial Rounded"/>
                <a:cs typeface="Arial Rounded"/>
                <a:sym typeface="Arial Rounded"/>
              </a:rPr>
              <a:t>Πίστωση</a:t>
            </a:r>
            <a:endParaRPr lang="en-US" b="1" dirty="0">
              <a:solidFill>
                <a:srgbClr val="FF0000"/>
              </a:solidFill>
              <a:latin typeface="Arial Rounded"/>
              <a:ea typeface="Arial Rounded"/>
              <a:cs typeface="Arial Rounded"/>
              <a:sym typeface="Arial Rounded"/>
            </a:endParaRPr>
          </a:p>
          <a:p>
            <a:pPr marR="0" lvl="0" algn="just" rtl="0">
              <a:lnSpc>
                <a:spcPct val="200000"/>
              </a:lnSpc>
              <a:spcBef>
                <a:spcPts val="0"/>
              </a:spcBef>
              <a:spcAft>
                <a:spcPts val="0"/>
              </a:spcAft>
            </a:pPr>
            <a:r>
              <a:rPr lang="el-GR" sz="1100" b="1" dirty="0">
                <a:solidFill>
                  <a:schemeClr val="tx1"/>
                </a:solidFill>
                <a:latin typeface="Arial Rounded"/>
                <a:ea typeface="Arial Rounded"/>
                <a:cs typeface="Arial Rounded"/>
                <a:sym typeface="Arial Rounded"/>
              </a:rPr>
              <a:t>Ένα δάνειο, από την άλλη, μπορεί να χορηγηθεί από οποιονδήποτε έχει εφεδρικά κεφάλαια. Επιπλέον, είναι σημαντικό ότι συνήθως δεν απαιτείται γραπτή σύμβαση για μικρά ποσά. Επίσης, δεν υπάρχει υποχρέωση για τη σύμβαση δανείου να προσδιορίζει την περίοδο αποπληρωμής ή τα χαρακτηριστικά του δανείου. Ένα δάνειο υπόκειται στις αυστηρότητες του Αστικού Κώδικα.</a:t>
            </a:r>
            <a:endParaRPr lang="pl-PL" sz="11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dirty="0"/>
              <a:t>ΠΙΣΤΩΣΕΙΣ</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 name="Google Shape;114;p1">
            <a:extLst>
              <a:ext uri="{FF2B5EF4-FFF2-40B4-BE49-F238E27FC236}">
                <a16:creationId xmlns:a16="http://schemas.microsoft.com/office/drawing/2014/main" id="{38FA4950-95C9-0094-24FB-D374AA7A213A}"/>
              </a:ext>
            </a:extLst>
          </p:cNvPr>
          <p:cNvSpPr txBox="1"/>
          <p:nvPr/>
        </p:nvSpPr>
        <p:spPr>
          <a:xfrm>
            <a:off x="1721214" y="4690760"/>
            <a:ext cx="7332837"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b="0" i="0" u="none" strike="noStrike" cap="none" dirty="0">
                <a:solidFill>
                  <a:schemeClr val="dk1"/>
                </a:solidFill>
                <a:latin typeface="Calibri"/>
                <a:ea typeface="Calibri"/>
                <a:cs typeface="Calibri"/>
                <a:sym typeface="Calibri"/>
              </a:rPr>
              <a:t>Η υποστήριξη της Ευρωπαϊκής Επιτροπής για την παραγωγή αυτής της έκδοσης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r>
              <a:rPr lang="pl-PL" sz="900" b="0" i="0" u="none" strike="noStrike" cap="none"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64210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830643" cy="2585283"/>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l-GR" sz="1100" b="1" dirty="0">
                <a:solidFill>
                  <a:srgbClr val="FF0000"/>
                </a:solidFill>
                <a:latin typeface="Arial Rounded"/>
                <a:ea typeface="Arial Rounded"/>
                <a:cs typeface="Arial Rounded"/>
                <a:sym typeface="Arial Rounded"/>
              </a:rPr>
              <a:t>Βασικοί τύποι τραπεζικών δανείων</a:t>
            </a:r>
            <a:endParaRPr lang="pl-PL" sz="1100" b="1" dirty="0">
              <a:solidFill>
                <a:srgbClr val="FF0000"/>
              </a:solidFill>
              <a:latin typeface="Arial Rounded"/>
              <a:ea typeface="Arial Rounded"/>
              <a:cs typeface="Arial Rounded"/>
              <a:sym typeface="Arial Rounded"/>
            </a:endParaRPr>
          </a:p>
          <a:p>
            <a:pPr marR="0" lvl="0" algn="just" rtl="0">
              <a:lnSpc>
                <a:spcPct val="200000"/>
              </a:lnSpc>
              <a:spcBef>
                <a:spcPts val="0"/>
              </a:spcBef>
              <a:spcAft>
                <a:spcPts val="0"/>
              </a:spcAft>
            </a:pPr>
            <a:r>
              <a:rPr lang="el-GR" sz="1000" b="1" dirty="0">
                <a:solidFill>
                  <a:schemeClr val="tx1"/>
                </a:solidFill>
                <a:latin typeface="Arial Rounded"/>
                <a:ea typeface="Arial Rounded"/>
                <a:cs typeface="Arial Rounded"/>
                <a:sym typeface="Arial Rounded"/>
              </a:rPr>
              <a:t>Τραπεζικά δάνεια για μεμονωμένους πελάτες και εταιρείες. Διακρίνονται πέντε βασικοί τύποι δανείων</a:t>
            </a:r>
            <a:r>
              <a:rPr lang="pl-PL" sz="1000" b="1" dirty="0">
                <a:solidFill>
                  <a:schemeClr val="tx1"/>
                </a:solidFill>
                <a:latin typeface="Arial Rounded"/>
                <a:ea typeface="Arial Rounded"/>
                <a:cs typeface="Arial Rounded"/>
                <a:sym typeface="Arial Rounded"/>
              </a:rPr>
              <a:t>:</a:t>
            </a:r>
          </a:p>
          <a:p>
            <a:pPr marL="228600" marR="0" lvl="0" indent="-228600" algn="just" rtl="0">
              <a:lnSpc>
                <a:spcPct val="200000"/>
              </a:lnSpc>
              <a:spcBef>
                <a:spcPts val="0"/>
              </a:spcBef>
              <a:spcAft>
                <a:spcPts val="0"/>
              </a:spcAft>
              <a:buFont typeface="+mj-lt"/>
              <a:buAutoNum type="arabicPeriod"/>
            </a:pPr>
            <a:r>
              <a:rPr lang="el-GR" sz="1000" b="1" dirty="0">
                <a:solidFill>
                  <a:schemeClr val="tx1"/>
                </a:solidFill>
                <a:latin typeface="Arial Rounded"/>
                <a:ea typeface="Arial Rounded"/>
                <a:cs typeface="Arial Rounded"/>
                <a:sym typeface="Arial Rounded"/>
              </a:rPr>
              <a:t>Καταναλωτική πίστη - ένα τραπεζικό δάνειο που προορίζεται να καλύψει ορισμένες τρέχουσες ανάγκες του δανειολήπτη. Βγαίνει, για παράδειγμα, για την αγορά υπολογιστή, οικιακών συσκευών. Η περίοδος αποκατάστασης μπορεί να είναι από αρκετούς μήνες έως αρκετά χρόνια.</a:t>
            </a:r>
          </a:p>
          <a:p>
            <a:pPr marL="228600" marR="0" lvl="0" indent="-228600" algn="just" rtl="0">
              <a:lnSpc>
                <a:spcPct val="200000"/>
              </a:lnSpc>
              <a:spcBef>
                <a:spcPts val="0"/>
              </a:spcBef>
              <a:spcAft>
                <a:spcPts val="0"/>
              </a:spcAft>
              <a:buFont typeface="+mj-lt"/>
              <a:buAutoNum type="arabicPeriod"/>
            </a:pPr>
            <a:r>
              <a:rPr lang="el-GR" sz="1000" b="1" dirty="0">
                <a:solidFill>
                  <a:schemeClr val="tx1"/>
                </a:solidFill>
                <a:latin typeface="Arial Rounded"/>
                <a:ea typeface="Arial Rounded"/>
                <a:cs typeface="Arial Rounded"/>
                <a:sym typeface="Arial Rounded"/>
              </a:rPr>
              <a:t>Στεγαστικό δάνειο - ένα στεγαστικό δάνειο χορηγείται για την αγορά ακινήτου ή την πραγματοποίηση κατασκευαστικού έργου. Η περίοδος αποπληρωμής είναι έως και αρκετές δεκαετίες και η ίδια η σύμβαση χαρακτηρίζεται από περίπλοκους όρους και προϋποθέσεις.</a:t>
            </a:r>
            <a:endParaRPr lang="pl-PL" sz="10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dirty="0"/>
              <a:t>ΠΙΣΤΩΣΕΙΣ</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 name="Google Shape;114;p1">
            <a:extLst>
              <a:ext uri="{FF2B5EF4-FFF2-40B4-BE49-F238E27FC236}">
                <a16:creationId xmlns:a16="http://schemas.microsoft.com/office/drawing/2014/main" id="{A8E49605-3420-4B57-2D84-63D8BDE64570}"/>
              </a:ext>
            </a:extLst>
          </p:cNvPr>
          <p:cNvSpPr txBox="1"/>
          <p:nvPr/>
        </p:nvSpPr>
        <p:spPr>
          <a:xfrm>
            <a:off x="1721214" y="4690760"/>
            <a:ext cx="7332837"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b="0" i="0" u="none" strike="noStrike" cap="none" dirty="0">
                <a:solidFill>
                  <a:schemeClr val="dk1"/>
                </a:solidFill>
                <a:latin typeface="Calibri"/>
                <a:ea typeface="Calibri"/>
                <a:cs typeface="Calibri"/>
                <a:sym typeface="Calibri"/>
              </a:rPr>
              <a:t>Η υποστήριξη της Ευρωπαϊκής Επιτροπής για την παραγωγή αυτής της έκδοσης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r>
              <a:rPr lang="pl-PL" sz="900" b="0" i="0" u="none" strike="noStrike" cap="none"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pic>
        <p:nvPicPr>
          <p:cNvPr id="3" name="Picture 2" descr="Blue text on a white background&#10;&#10;Description automatically generated">
            <a:extLst>
              <a:ext uri="{FF2B5EF4-FFF2-40B4-BE49-F238E27FC236}">
                <a16:creationId xmlns:a16="http://schemas.microsoft.com/office/drawing/2014/main" id="{04F6721C-BF12-BA27-2A3D-17C8095D7D8A}"/>
              </a:ext>
            </a:extLst>
          </p:cNvPr>
          <p:cNvPicPr>
            <a:picLocks noChangeAspect="1"/>
          </p:cNvPicPr>
          <p:nvPr/>
        </p:nvPicPr>
        <p:blipFill>
          <a:blip r:embed="rId4"/>
          <a:stretch>
            <a:fillRect/>
          </a:stretch>
        </p:blipFill>
        <p:spPr>
          <a:xfrm>
            <a:off x="210457" y="4690760"/>
            <a:ext cx="1433660" cy="271266"/>
          </a:xfrm>
          <a:prstGeom prst="rect">
            <a:avLst/>
          </a:prstGeom>
        </p:spPr>
      </p:pic>
    </p:spTree>
    <p:extLst>
      <p:ext uri="{BB962C8B-B14F-4D97-AF65-F5344CB8AC3E}">
        <p14:creationId xmlns:p14="http://schemas.microsoft.com/office/powerpoint/2010/main" val="3081313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830643" cy="2462172"/>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l-GR" sz="1100" b="1" dirty="0">
                <a:solidFill>
                  <a:srgbClr val="FF0000"/>
                </a:solidFill>
                <a:latin typeface="Arial Rounded"/>
                <a:ea typeface="Arial Rounded"/>
                <a:cs typeface="Arial Rounded"/>
                <a:sym typeface="Arial Rounded"/>
              </a:rPr>
              <a:t>Βασικοί τύποι τραπεζικών δανείων</a:t>
            </a:r>
            <a:endParaRPr lang="pl-PL" sz="1100" b="1" dirty="0">
              <a:solidFill>
                <a:srgbClr val="FF0000"/>
              </a:solidFill>
              <a:latin typeface="Arial Rounded"/>
              <a:ea typeface="Arial Rounded"/>
              <a:cs typeface="Arial Rounded"/>
              <a:sym typeface="Arial Rounded"/>
            </a:endParaRPr>
          </a:p>
          <a:p>
            <a:pPr marL="228600" marR="0" lvl="0" indent="-228600" algn="just" rtl="0">
              <a:lnSpc>
                <a:spcPct val="200000"/>
              </a:lnSpc>
              <a:spcBef>
                <a:spcPts val="0"/>
              </a:spcBef>
              <a:spcAft>
                <a:spcPts val="0"/>
              </a:spcAft>
              <a:buFont typeface="+mj-lt"/>
              <a:buAutoNum type="arabicPeriod" startAt="3"/>
            </a:pPr>
            <a:r>
              <a:rPr lang="el-GR" sz="1100" b="1" dirty="0">
                <a:solidFill>
                  <a:schemeClr val="tx1"/>
                </a:solidFill>
                <a:latin typeface="Arial Rounded"/>
                <a:ea typeface="Arial Rounded"/>
                <a:cs typeface="Arial Rounded"/>
                <a:sym typeface="Arial Rounded"/>
              </a:rPr>
              <a:t>Επενδυτικό δάνειο - αυτό είναι κυρίως για εγχειρήματα που αυξάνουν τον πλούτο του δανειολήπτη, όπως η αγορά μετοχών ή μακροπρόθεσμων τίτλων. Τα διάφορα είδη επενδυτικών δανείων αξίζει ιδιαίτερα να γνωρίζετε εάν είστε επιχειρηματίας.</a:t>
            </a:r>
          </a:p>
          <a:p>
            <a:pPr marL="228600" marR="0" lvl="0" indent="-228600" algn="just" rtl="0">
              <a:lnSpc>
                <a:spcPct val="200000"/>
              </a:lnSpc>
              <a:spcBef>
                <a:spcPts val="0"/>
              </a:spcBef>
              <a:spcAft>
                <a:spcPts val="0"/>
              </a:spcAft>
              <a:buFont typeface="+mj-lt"/>
              <a:buAutoNum type="arabicPeriod" startAt="3"/>
            </a:pPr>
            <a:r>
              <a:rPr lang="el-GR" sz="1100" b="1" dirty="0">
                <a:solidFill>
                  <a:schemeClr val="tx1"/>
                </a:solidFill>
                <a:latin typeface="Arial Rounded"/>
                <a:ea typeface="Arial Rounded"/>
                <a:cs typeface="Arial Rounded"/>
                <a:sym typeface="Arial Rounded"/>
              </a:rPr>
              <a:t>Δάνειο εξυγίανσης - που λήφθηκε για να συνδυάσει πολλές υποχρεώσεις σε ένα δάνειο, καθιστώντας δυνατή την παράταση της διάρκειας του δανείου και τη μείωση της μηνιαίας δόσης, γεγονός που μειώνει σημαντικά τη μηνιαία οικονομική επιβάρυνση του νοικοκυριού.</a:t>
            </a:r>
            <a:endParaRPr lang="pl-PL" sz="11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dirty="0"/>
              <a:t>ΠΙΣΤΩΣΕΙΣ</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 name="Google Shape;114;p1">
            <a:extLst>
              <a:ext uri="{FF2B5EF4-FFF2-40B4-BE49-F238E27FC236}">
                <a16:creationId xmlns:a16="http://schemas.microsoft.com/office/drawing/2014/main" id="{53001AAB-A0A2-EFBF-E615-1AB32D35D062}"/>
              </a:ext>
            </a:extLst>
          </p:cNvPr>
          <p:cNvSpPr txBox="1"/>
          <p:nvPr/>
        </p:nvSpPr>
        <p:spPr>
          <a:xfrm>
            <a:off x="1721214" y="4690760"/>
            <a:ext cx="7332837"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b="0" i="0" u="none" strike="noStrike" cap="none" dirty="0">
                <a:solidFill>
                  <a:schemeClr val="dk1"/>
                </a:solidFill>
                <a:latin typeface="Calibri"/>
                <a:ea typeface="Calibri"/>
                <a:cs typeface="Calibri"/>
                <a:sym typeface="Calibri"/>
              </a:rPr>
              <a:t>Η υποστήριξη της Ευρωπαϊκής Επιτροπής για την παραγωγή αυτής της έκδοσης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r>
              <a:rPr lang="pl-PL" sz="900" b="0" i="0" u="none" strike="noStrike" cap="none"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pic>
        <p:nvPicPr>
          <p:cNvPr id="3" name="Picture 2" descr="Blue text on a white background&#10;&#10;Description automatically generated">
            <a:extLst>
              <a:ext uri="{FF2B5EF4-FFF2-40B4-BE49-F238E27FC236}">
                <a16:creationId xmlns:a16="http://schemas.microsoft.com/office/drawing/2014/main" id="{2BDB4EB2-85E1-FC13-42AF-72190A63D89D}"/>
              </a:ext>
            </a:extLst>
          </p:cNvPr>
          <p:cNvPicPr>
            <a:picLocks noChangeAspect="1"/>
          </p:cNvPicPr>
          <p:nvPr/>
        </p:nvPicPr>
        <p:blipFill>
          <a:blip r:embed="rId4"/>
          <a:stretch>
            <a:fillRect/>
          </a:stretch>
        </p:blipFill>
        <p:spPr>
          <a:xfrm>
            <a:off x="210457" y="4690760"/>
            <a:ext cx="1433660" cy="271266"/>
          </a:xfrm>
          <a:prstGeom prst="rect">
            <a:avLst/>
          </a:prstGeom>
        </p:spPr>
      </p:pic>
    </p:spTree>
    <p:extLst>
      <p:ext uri="{BB962C8B-B14F-4D97-AF65-F5344CB8AC3E}">
        <p14:creationId xmlns:p14="http://schemas.microsoft.com/office/powerpoint/2010/main" val="1551048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163849" cy="2123618"/>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l-GR" sz="1100" b="1" dirty="0">
                <a:solidFill>
                  <a:srgbClr val="FF0000"/>
                </a:solidFill>
                <a:latin typeface="Arial Rounded"/>
                <a:ea typeface="Arial Rounded"/>
                <a:cs typeface="Arial Rounded"/>
                <a:sym typeface="Arial Rounded"/>
              </a:rPr>
              <a:t>Βασικοί τύποι τραπεζικών δανείων</a:t>
            </a:r>
            <a:endParaRPr lang="pl-PL" sz="1100" b="1" dirty="0">
              <a:solidFill>
                <a:srgbClr val="FF0000"/>
              </a:solidFill>
              <a:latin typeface="Arial Rounded"/>
              <a:ea typeface="Arial Rounded"/>
              <a:cs typeface="Arial Rounded"/>
              <a:sym typeface="Arial Rounded"/>
            </a:endParaRPr>
          </a:p>
          <a:p>
            <a:pPr marR="0" lvl="0" algn="just" rtl="0">
              <a:lnSpc>
                <a:spcPct val="200000"/>
              </a:lnSpc>
              <a:spcBef>
                <a:spcPts val="0"/>
              </a:spcBef>
              <a:spcAft>
                <a:spcPts val="0"/>
              </a:spcAft>
            </a:pPr>
            <a:endParaRPr lang="pl-PL" sz="1100" b="1" dirty="0">
              <a:solidFill>
                <a:schemeClr val="tx1"/>
              </a:solidFill>
              <a:latin typeface="Arial Rounded"/>
              <a:ea typeface="Arial Rounded"/>
              <a:cs typeface="Arial Rounded"/>
              <a:sym typeface="Arial Rounded"/>
            </a:endParaRPr>
          </a:p>
          <a:p>
            <a:pPr marL="228600" marR="0" lvl="0" indent="-228600" algn="just" rtl="0">
              <a:lnSpc>
                <a:spcPct val="200000"/>
              </a:lnSpc>
              <a:spcBef>
                <a:spcPts val="0"/>
              </a:spcBef>
              <a:spcAft>
                <a:spcPts val="0"/>
              </a:spcAft>
              <a:buFont typeface="+mj-lt"/>
              <a:buAutoNum type="arabicPeriod" startAt="5"/>
            </a:pPr>
            <a:r>
              <a:rPr lang="el-GR" sz="1100" b="1" dirty="0">
                <a:solidFill>
                  <a:schemeClr val="tx1"/>
                </a:solidFill>
                <a:latin typeface="Arial Rounded"/>
                <a:ea typeface="Arial Rounded"/>
                <a:cs typeface="Arial Rounded"/>
                <a:sym typeface="Arial Rounded"/>
              </a:rPr>
              <a:t>Πιστωτική κάρτα και </a:t>
            </a:r>
            <a:r>
              <a:rPr lang="el-GR" sz="1100" b="1" dirty="0" err="1">
                <a:solidFill>
                  <a:schemeClr val="tx1"/>
                </a:solidFill>
                <a:latin typeface="Arial Rounded"/>
                <a:ea typeface="Arial Rounded"/>
                <a:cs typeface="Arial Rounded"/>
                <a:sym typeface="Arial Rounded"/>
              </a:rPr>
              <a:t>ανακυκλούμενη</a:t>
            </a:r>
            <a:r>
              <a:rPr lang="el-GR" sz="1100" b="1" dirty="0">
                <a:solidFill>
                  <a:schemeClr val="tx1"/>
                </a:solidFill>
                <a:latin typeface="Arial Rounded"/>
                <a:ea typeface="Arial Rounded"/>
                <a:cs typeface="Arial Rounded"/>
                <a:sym typeface="Arial Rounded"/>
              </a:rPr>
              <a:t> πίστωση - δεσμεύσεις που συνδέονται απευθείας με τραπεζικό λογαριασμό. Σε καθορισμένο χρόνο, ο δανειολήπτης μπορεί να χρησιμοποιήσει το ποσό που έχει διαθέσει η τράπεζα και εάν τα χρήματα επιστραφούν εντός της άτοκης περιόδου, τα χρήματα δανείζονται δωρεάν.</a:t>
            </a:r>
            <a:endParaRPr lang="pl-PL" sz="11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dirty="0"/>
              <a:t>ΠΙΣΤΩΣΕΙΣ</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 name="Google Shape;114;p1">
            <a:extLst>
              <a:ext uri="{FF2B5EF4-FFF2-40B4-BE49-F238E27FC236}">
                <a16:creationId xmlns:a16="http://schemas.microsoft.com/office/drawing/2014/main" id="{229D1E19-66F9-FB50-4A36-0D21DF27EF60}"/>
              </a:ext>
            </a:extLst>
          </p:cNvPr>
          <p:cNvSpPr txBox="1"/>
          <p:nvPr/>
        </p:nvSpPr>
        <p:spPr>
          <a:xfrm>
            <a:off x="1721214" y="4690760"/>
            <a:ext cx="7332837"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b="0" i="0" u="none" strike="noStrike" cap="none" dirty="0">
                <a:solidFill>
                  <a:schemeClr val="dk1"/>
                </a:solidFill>
                <a:latin typeface="Calibri"/>
                <a:ea typeface="Calibri"/>
                <a:cs typeface="Calibri"/>
                <a:sym typeface="Calibri"/>
              </a:rPr>
              <a:t>Η υποστήριξη της Ευρωπαϊκής Επιτροπής για την παραγωγή αυτής της έκδοσης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r>
              <a:rPr lang="pl-PL" sz="900" b="0" i="0" u="none" strike="noStrike" cap="none"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pic>
        <p:nvPicPr>
          <p:cNvPr id="3" name="Picture 2" descr="Blue text on a white background&#10;&#10;Description automatically generated">
            <a:extLst>
              <a:ext uri="{FF2B5EF4-FFF2-40B4-BE49-F238E27FC236}">
                <a16:creationId xmlns:a16="http://schemas.microsoft.com/office/drawing/2014/main" id="{05A4AC03-849A-56F9-A3E7-EBC0CCB3C6CB}"/>
              </a:ext>
            </a:extLst>
          </p:cNvPr>
          <p:cNvPicPr>
            <a:picLocks noChangeAspect="1"/>
          </p:cNvPicPr>
          <p:nvPr/>
        </p:nvPicPr>
        <p:blipFill>
          <a:blip r:embed="rId4"/>
          <a:stretch>
            <a:fillRect/>
          </a:stretch>
        </p:blipFill>
        <p:spPr>
          <a:xfrm>
            <a:off x="210457" y="4690760"/>
            <a:ext cx="1433660" cy="271266"/>
          </a:xfrm>
          <a:prstGeom prst="rect">
            <a:avLst/>
          </a:prstGeom>
        </p:spPr>
      </p:pic>
    </p:spTree>
    <p:extLst>
      <p:ext uri="{BB962C8B-B14F-4D97-AF65-F5344CB8AC3E}">
        <p14:creationId xmlns:p14="http://schemas.microsoft.com/office/powerpoint/2010/main" val="190887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7056" y="1812258"/>
            <a:ext cx="6163849" cy="2462172"/>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l-GR" sz="1100" b="1" dirty="0">
                <a:solidFill>
                  <a:srgbClr val="FF0000"/>
                </a:solidFill>
                <a:latin typeface="Arial Rounded"/>
                <a:ea typeface="Arial Rounded"/>
                <a:cs typeface="Arial Rounded"/>
                <a:sym typeface="Arial Rounded"/>
              </a:rPr>
              <a:t>Είδη τραπεζικών δανείων κατά διάρκεια</a:t>
            </a:r>
            <a:endParaRPr lang="en-US" sz="1100" b="1" dirty="0">
              <a:solidFill>
                <a:srgbClr val="FF0000"/>
              </a:solidFill>
              <a:latin typeface="Arial Rounded"/>
              <a:ea typeface="Arial Rounded"/>
              <a:cs typeface="Arial Rounded"/>
              <a:sym typeface="Arial Rounded"/>
            </a:endParaRPr>
          </a:p>
          <a:p>
            <a:pPr marR="0" lvl="0" algn="just" rtl="0">
              <a:lnSpc>
                <a:spcPct val="200000"/>
              </a:lnSpc>
              <a:spcBef>
                <a:spcPts val="0"/>
              </a:spcBef>
              <a:spcAft>
                <a:spcPts val="0"/>
              </a:spcAft>
            </a:pPr>
            <a:r>
              <a:rPr lang="el-GR" sz="1100" b="1" dirty="0">
                <a:solidFill>
                  <a:schemeClr val="tx1"/>
                </a:solidFill>
                <a:latin typeface="Arial Rounded"/>
                <a:ea typeface="Arial Rounded"/>
                <a:cs typeface="Arial Rounded"/>
                <a:sym typeface="Arial Rounded"/>
              </a:rPr>
              <a:t>Κατά την εξέταση της διάρκειας της δέσμευσης, μπορούν να προσδιοριστούν τρεις τύποι</a:t>
            </a:r>
            <a:r>
              <a:rPr lang="pl-PL" sz="1100" b="1" dirty="0">
                <a:solidFill>
                  <a:schemeClr val="tx1"/>
                </a:solidFill>
                <a:latin typeface="Arial Rounded"/>
                <a:ea typeface="Arial Rounded"/>
                <a:cs typeface="Arial Rounded"/>
                <a:sym typeface="Arial Rounded"/>
              </a:rPr>
              <a:t>:</a:t>
            </a:r>
          </a:p>
          <a:p>
            <a:pPr marL="228600" marR="0" lvl="0" indent="-228600" algn="just" rtl="0">
              <a:lnSpc>
                <a:spcPct val="200000"/>
              </a:lnSpc>
              <a:spcBef>
                <a:spcPts val="0"/>
              </a:spcBef>
              <a:spcAft>
                <a:spcPts val="0"/>
              </a:spcAft>
              <a:buFont typeface="+mj-lt"/>
              <a:buAutoNum type="arabicPeriod"/>
            </a:pPr>
            <a:r>
              <a:rPr lang="en-US" sz="1100" b="1" dirty="0">
                <a:solidFill>
                  <a:schemeClr val="tx1"/>
                </a:solidFill>
                <a:latin typeface="Arial Rounded"/>
                <a:ea typeface="Arial Rounded"/>
                <a:cs typeface="Arial Rounded"/>
                <a:sym typeface="Arial Rounded"/>
              </a:rPr>
              <a:t>    </a:t>
            </a:r>
            <a:r>
              <a:rPr lang="el-GR" sz="1100" b="1" dirty="0">
                <a:solidFill>
                  <a:schemeClr val="tx1"/>
                </a:solidFill>
                <a:latin typeface="Arial Rounded"/>
                <a:ea typeface="Arial Rounded"/>
                <a:cs typeface="Arial Rounded"/>
                <a:sym typeface="Arial Rounded"/>
              </a:rPr>
              <a:t>Βραχυπρόθεσμα - χορηγείται για έως και 1 έτος.</a:t>
            </a:r>
          </a:p>
          <a:p>
            <a:pPr marL="228600" marR="0" lvl="0" indent="-228600" algn="just" rtl="0">
              <a:lnSpc>
                <a:spcPct val="200000"/>
              </a:lnSpc>
              <a:spcBef>
                <a:spcPts val="0"/>
              </a:spcBef>
              <a:spcAft>
                <a:spcPts val="0"/>
              </a:spcAft>
              <a:buFont typeface="+mj-lt"/>
              <a:buAutoNum type="arabicPeriod"/>
            </a:pPr>
            <a:endParaRPr lang="el-GR" sz="1100" b="1" dirty="0">
              <a:solidFill>
                <a:schemeClr val="tx1"/>
              </a:solidFill>
              <a:latin typeface="Arial Rounded"/>
              <a:ea typeface="Arial Rounded"/>
              <a:cs typeface="Arial Rounded"/>
              <a:sym typeface="Arial Rounded"/>
            </a:endParaRPr>
          </a:p>
          <a:p>
            <a:pPr marL="228600" marR="0" lvl="0" indent="-228600" algn="just" rtl="0">
              <a:lnSpc>
                <a:spcPct val="200000"/>
              </a:lnSpc>
              <a:spcBef>
                <a:spcPts val="0"/>
              </a:spcBef>
              <a:spcAft>
                <a:spcPts val="0"/>
              </a:spcAft>
              <a:buFont typeface="+mj-lt"/>
              <a:buAutoNum type="arabicPeriod"/>
            </a:pPr>
            <a:r>
              <a:rPr lang="el-GR" sz="1100" b="1" dirty="0">
                <a:solidFill>
                  <a:schemeClr val="tx1"/>
                </a:solidFill>
                <a:latin typeface="Arial Rounded"/>
                <a:ea typeface="Arial Rounded"/>
                <a:cs typeface="Arial Rounded"/>
                <a:sym typeface="Arial Rounded"/>
              </a:rPr>
              <a:t>     Μεσοπρόθεσμα - με διάρκεια αποπληρωμής μεταξύ 1 και 3 ετών.</a:t>
            </a:r>
          </a:p>
          <a:p>
            <a:pPr marL="228600" marR="0" lvl="0" indent="-228600" algn="just" rtl="0">
              <a:lnSpc>
                <a:spcPct val="200000"/>
              </a:lnSpc>
              <a:spcBef>
                <a:spcPts val="0"/>
              </a:spcBef>
              <a:spcAft>
                <a:spcPts val="0"/>
              </a:spcAft>
              <a:buFont typeface="+mj-lt"/>
              <a:buAutoNum type="arabicPeriod"/>
            </a:pPr>
            <a:endParaRPr lang="el-GR" sz="1100" b="1" dirty="0">
              <a:solidFill>
                <a:schemeClr val="tx1"/>
              </a:solidFill>
              <a:latin typeface="Arial Rounded"/>
              <a:ea typeface="Arial Rounded"/>
              <a:cs typeface="Arial Rounded"/>
              <a:sym typeface="Arial Rounded"/>
            </a:endParaRPr>
          </a:p>
          <a:p>
            <a:pPr marL="228600" marR="0" lvl="0" indent="-228600" algn="just" rtl="0">
              <a:lnSpc>
                <a:spcPct val="200000"/>
              </a:lnSpc>
              <a:spcBef>
                <a:spcPts val="0"/>
              </a:spcBef>
              <a:spcAft>
                <a:spcPts val="0"/>
              </a:spcAft>
              <a:buFont typeface="+mj-lt"/>
              <a:buAutoNum type="arabicPeriod"/>
            </a:pPr>
            <a:r>
              <a:rPr lang="el-GR" sz="1100" b="1" dirty="0">
                <a:solidFill>
                  <a:schemeClr val="tx1"/>
                </a:solidFill>
                <a:latin typeface="Arial Rounded"/>
                <a:ea typeface="Arial Rounded"/>
                <a:cs typeface="Arial Rounded"/>
                <a:sym typeface="Arial Rounded"/>
              </a:rPr>
              <a:t>     Μακροπρόθεσμα - με διάρκεια αποπληρωμής άνω των 3 ετών.</a:t>
            </a:r>
            <a:endParaRPr lang="pl-PL" sz="11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dirty="0"/>
              <a:t>ΠΙΣΤΩΣΕΙΣ</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 name="Google Shape;114;p1">
            <a:extLst>
              <a:ext uri="{FF2B5EF4-FFF2-40B4-BE49-F238E27FC236}">
                <a16:creationId xmlns:a16="http://schemas.microsoft.com/office/drawing/2014/main" id="{D7C1BE93-9FFC-2FDE-A872-595FAB6F08D6}"/>
              </a:ext>
            </a:extLst>
          </p:cNvPr>
          <p:cNvSpPr txBox="1"/>
          <p:nvPr/>
        </p:nvSpPr>
        <p:spPr>
          <a:xfrm>
            <a:off x="1721214" y="4690760"/>
            <a:ext cx="7332837"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b="0" i="0" u="none" strike="noStrike" cap="none" dirty="0">
                <a:solidFill>
                  <a:schemeClr val="dk1"/>
                </a:solidFill>
                <a:latin typeface="Calibri"/>
                <a:ea typeface="Calibri"/>
                <a:cs typeface="Calibri"/>
                <a:sym typeface="Calibri"/>
              </a:rPr>
              <a:t>Η υποστήριξη της Ευρωπαϊκής Επιτροπής για την παραγωγή αυτής της έκδοσης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r>
              <a:rPr lang="pl-PL" sz="900" b="0" i="0" u="none" strike="noStrike" cap="none"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pic>
        <p:nvPicPr>
          <p:cNvPr id="3" name="Picture 2" descr="Blue text on a white background&#10;&#10;Description automatically generated">
            <a:extLst>
              <a:ext uri="{FF2B5EF4-FFF2-40B4-BE49-F238E27FC236}">
                <a16:creationId xmlns:a16="http://schemas.microsoft.com/office/drawing/2014/main" id="{B352CAB1-94F7-9D68-23F0-5B080C09F13E}"/>
              </a:ext>
            </a:extLst>
          </p:cNvPr>
          <p:cNvPicPr>
            <a:picLocks noChangeAspect="1"/>
          </p:cNvPicPr>
          <p:nvPr/>
        </p:nvPicPr>
        <p:blipFill>
          <a:blip r:embed="rId4"/>
          <a:stretch>
            <a:fillRect/>
          </a:stretch>
        </p:blipFill>
        <p:spPr>
          <a:xfrm>
            <a:off x="210457" y="4690760"/>
            <a:ext cx="1433660" cy="271266"/>
          </a:xfrm>
          <a:prstGeom prst="rect">
            <a:avLst/>
          </a:prstGeom>
        </p:spPr>
      </p:pic>
    </p:spTree>
    <p:extLst>
      <p:ext uri="{BB962C8B-B14F-4D97-AF65-F5344CB8AC3E}">
        <p14:creationId xmlns:p14="http://schemas.microsoft.com/office/powerpoint/2010/main" val="3982351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163849" cy="2800726"/>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l-GR" sz="1100" b="1" dirty="0">
                <a:solidFill>
                  <a:srgbClr val="FF0000"/>
                </a:solidFill>
                <a:latin typeface="Arial Rounded"/>
                <a:ea typeface="Arial Rounded"/>
                <a:cs typeface="Arial Rounded"/>
                <a:sym typeface="Arial Rounded"/>
              </a:rPr>
              <a:t>Από την άλλη πλευρά, εάν το κύριο κριτήριο για τη διαίρεση είναι το αντικείμενο της σύμβασης, μπορούμε να χωρίσουμε ένα τραπεζικό δάνειο σε</a:t>
            </a:r>
            <a:r>
              <a:rPr lang="pl-PL" sz="1100" b="1" dirty="0">
                <a:solidFill>
                  <a:srgbClr val="FF0000"/>
                </a:solidFill>
                <a:latin typeface="Arial Rounded"/>
                <a:ea typeface="Arial Rounded"/>
                <a:cs typeface="Arial Rounded"/>
                <a:sym typeface="Arial Rounded"/>
              </a:rPr>
              <a:t>:</a:t>
            </a:r>
          </a:p>
          <a:p>
            <a:pPr marL="228600" marR="0" lvl="0" indent="-228600" algn="just" rtl="0">
              <a:lnSpc>
                <a:spcPct val="200000"/>
              </a:lnSpc>
              <a:spcBef>
                <a:spcPts val="0"/>
              </a:spcBef>
              <a:spcAft>
                <a:spcPts val="0"/>
              </a:spcAft>
              <a:buFont typeface="+mj-lt"/>
              <a:buAutoNum type="arabicPeriod"/>
            </a:pPr>
            <a:r>
              <a:rPr lang="el-GR" sz="1100" b="1" dirty="0">
                <a:solidFill>
                  <a:schemeClr val="tx1"/>
                </a:solidFill>
                <a:latin typeface="Arial Rounded"/>
                <a:ea typeface="Arial Rounded"/>
                <a:cs typeface="Arial Rounded"/>
                <a:sym typeface="Arial Rounded"/>
              </a:rPr>
              <a:t>     Στεγαστικό δάνειο</a:t>
            </a:r>
          </a:p>
          <a:p>
            <a:pPr marL="228600" marR="0" lvl="0" indent="-228600" algn="just" rtl="0">
              <a:lnSpc>
                <a:spcPct val="200000"/>
              </a:lnSpc>
              <a:spcBef>
                <a:spcPts val="0"/>
              </a:spcBef>
              <a:spcAft>
                <a:spcPts val="0"/>
              </a:spcAft>
              <a:buFont typeface="+mj-lt"/>
              <a:buAutoNum type="arabicPeriod"/>
            </a:pPr>
            <a:r>
              <a:rPr lang="el-GR" sz="1100" b="1" dirty="0">
                <a:solidFill>
                  <a:schemeClr val="tx1"/>
                </a:solidFill>
                <a:latin typeface="Arial Rounded"/>
                <a:ea typeface="Arial Rounded"/>
                <a:cs typeface="Arial Rounded"/>
                <a:sym typeface="Arial Rounded"/>
              </a:rPr>
              <a:t>     Καταναλωτική πίστη - διάκριση μεταξύ:</a:t>
            </a:r>
          </a:p>
          <a:p>
            <a:pPr marL="228600" marR="0" lvl="0" indent="-228600" algn="just" rtl="0">
              <a:lnSpc>
                <a:spcPct val="200000"/>
              </a:lnSpc>
              <a:spcBef>
                <a:spcPts val="0"/>
              </a:spcBef>
              <a:spcAft>
                <a:spcPts val="0"/>
              </a:spcAft>
              <a:buFont typeface="Arial" panose="020B0604020202020204" pitchFamily="34" charset="0"/>
              <a:buChar char="•"/>
            </a:pPr>
            <a:r>
              <a:rPr lang="el-GR" sz="1100" b="1" dirty="0">
                <a:solidFill>
                  <a:schemeClr val="tx1"/>
                </a:solidFill>
                <a:latin typeface="Arial Rounded"/>
                <a:ea typeface="Arial Rounded"/>
                <a:cs typeface="Arial Rounded"/>
                <a:sym typeface="Arial Rounded"/>
              </a:rPr>
              <a:t>     πίστωση σε μετρητά</a:t>
            </a:r>
          </a:p>
          <a:p>
            <a:pPr marL="228600" marR="0" lvl="0" indent="-228600" algn="just" rtl="0">
              <a:lnSpc>
                <a:spcPct val="200000"/>
              </a:lnSpc>
              <a:spcBef>
                <a:spcPts val="0"/>
              </a:spcBef>
              <a:spcAft>
                <a:spcPts val="0"/>
              </a:spcAft>
              <a:buFont typeface="Arial" panose="020B0604020202020204" pitchFamily="34" charset="0"/>
              <a:buChar char="•"/>
            </a:pPr>
            <a:r>
              <a:rPr lang="el-GR" sz="1100" b="1" dirty="0">
                <a:solidFill>
                  <a:schemeClr val="tx1"/>
                </a:solidFill>
                <a:latin typeface="Arial Rounded"/>
                <a:ea typeface="Arial Rounded"/>
                <a:cs typeface="Arial Rounded"/>
                <a:sym typeface="Arial Rounded"/>
              </a:rPr>
              <a:t>     δάνειο αυτοκινήτου</a:t>
            </a:r>
          </a:p>
          <a:p>
            <a:pPr marL="228600" marR="0" lvl="0" indent="-228600" algn="just" rtl="0">
              <a:lnSpc>
                <a:spcPct val="200000"/>
              </a:lnSpc>
              <a:spcBef>
                <a:spcPts val="0"/>
              </a:spcBef>
              <a:spcAft>
                <a:spcPts val="0"/>
              </a:spcAft>
              <a:buFont typeface="Arial" panose="020B0604020202020204" pitchFamily="34" charset="0"/>
              <a:buChar char="•"/>
            </a:pPr>
            <a:r>
              <a:rPr lang="el-GR" sz="1100" b="1" dirty="0">
                <a:solidFill>
                  <a:schemeClr val="tx1"/>
                </a:solidFill>
                <a:latin typeface="Arial Rounded"/>
                <a:ea typeface="Arial Rounded"/>
                <a:cs typeface="Arial Rounded"/>
                <a:sym typeface="Arial Rounded"/>
              </a:rPr>
              <a:t>     φοιτητικό δάνειο</a:t>
            </a:r>
          </a:p>
          <a:p>
            <a:pPr marL="228600" marR="0" lvl="0" indent="-228600" algn="just" rtl="0">
              <a:lnSpc>
                <a:spcPct val="200000"/>
              </a:lnSpc>
              <a:spcBef>
                <a:spcPts val="0"/>
              </a:spcBef>
              <a:spcAft>
                <a:spcPts val="0"/>
              </a:spcAft>
              <a:buFont typeface="Arial" panose="020B0604020202020204" pitchFamily="34" charset="0"/>
              <a:buChar char="•"/>
            </a:pPr>
            <a:r>
              <a:rPr lang="el-GR" sz="1100" b="1" dirty="0">
                <a:solidFill>
                  <a:schemeClr val="tx1"/>
                </a:solidFill>
                <a:latin typeface="Arial Rounded"/>
                <a:ea typeface="Arial Rounded"/>
                <a:cs typeface="Arial Rounded"/>
                <a:sym typeface="Arial Rounded"/>
              </a:rPr>
              <a:t>     πίστωση λογαριασμού ταμιευτηρίου και όψεως.</a:t>
            </a:r>
            <a:endParaRPr lang="pl-PL" sz="11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dirty="0"/>
              <a:t>ΠΙΣΤΩΣΕΙΣ</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 name="Google Shape;114;p1">
            <a:extLst>
              <a:ext uri="{FF2B5EF4-FFF2-40B4-BE49-F238E27FC236}">
                <a16:creationId xmlns:a16="http://schemas.microsoft.com/office/drawing/2014/main" id="{8CDC1C2C-CAB9-43C2-D261-C7BB8A2D419B}"/>
              </a:ext>
            </a:extLst>
          </p:cNvPr>
          <p:cNvSpPr txBox="1"/>
          <p:nvPr/>
        </p:nvSpPr>
        <p:spPr>
          <a:xfrm>
            <a:off x="1721214" y="4690760"/>
            <a:ext cx="7332837"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b="0" i="0" u="none" strike="noStrike" cap="none" dirty="0">
                <a:solidFill>
                  <a:schemeClr val="dk1"/>
                </a:solidFill>
                <a:latin typeface="Calibri"/>
                <a:ea typeface="Calibri"/>
                <a:cs typeface="Calibri"/>
                <a:sym typeface="Calibri"/>
              </a:rPr>
              <a:t>Η υποστήριξη της Ευρωπαϊκής Επιτροπής για την παραγωγή αυτής της έκδοσης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r>
              <a:rPr lang="pl-PL" sz="900" b="0" i="0" u="none" strike="noStrike" cap="none"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pic>
        <p:nvPicPr>
          <p:cNvPr id="3" name="Picture 2" descr="Blue text on a white background&#10;&#10;Description automatically generated">
            <a:extLst>
              <a:ext uri="{FF2B5EF4-FFF2-40B4-BE49-F238E27FC236}">
                <a16:creationId xmlns:a16="http://schemas.microsoft.com/office/drawing/2014/main" id="{A30C9EE9-04C7-B370-CCBE-0628062A5C79}"/>
              </a:ext>
            </a:extLst>
          </p:cNvPr>
          <p:cNvPicPr>
            <a:picLocks noChangeAspect="1"/>
          </p:cNvPicPr>
          <p:nvPr/>
        </p:nvPicPr>
        <p:blipFill>
          <a:blip r:embed="rId4"/>
          <a:stretch>
            <a:fillRect/>
          </a:stretch>
        </p:blipFill>
        <p:spPr>
          <a:xfrm>
            <a:off x="210457" y="4690760"/>
            <a:ext cx="1433660" cy="271266"/>
          </a:xfrm>
          <a:prstGeom prst="rect">
            <a:avLst/>
          </a:prstGeom>
        </p:spPr>
      </p:pic>
    </p:spTree>
    <p:extLst>
      <p:ext uri="{BB962C8B-B14F-4D97-AF65-F5344CB8AC3E}">
        <p14:creationId xmlns:p14="http://schemas.microsoft.com/office/powerpoint/2010/main" val="461596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29905" y="2011463"/>
            <a:ext cx="6110447" cy="1569620"/>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el-GR" sz="1200" b="1" dirty="0">
                <a:solidFill>
                  <a:schemeClr val="dk1"/>
                </a:solidFill>
                <a:latin typeface="Arial Rounded"/>
                <a:ea typeface="Arial Rounded"/>
                <a:cs typeface="Arial Rounded"/>
                <a:sym typeface="Arial Rounded"/>
              </a:rPr>
              <a:t>2) Τι σημαίνει αποταμίευση;</a:t>
            </a:r>
          </a:p>
          <a:p>
            <a:pPr marL="228600" marR="0" lvl="0" indent="-228600" algn="l" rtl="0">
              <a:lnSpc>
                <a:spcPct val="200000"/>
              </a:lnSpc>
              <a:spcBef>
                <a:spcPts val="0"/>
              </a:spcBef>
              <a:spcAft>
                <a:spcPts val="0"/>
              </a:spcAft>
              <a:buAutoNum type="arabicPeriod"/>
            </a:pPr>
            <a:r>
              <a:rPr lang="el-GR" sz="1200" b="1" dirty="0">
                <a:solidFill>
                  <a:schemeClr val="dk1"/>
                </a:solidFill>
                <a:latin typeface="Arial Rounded"/>
                <a:ea typeface="Arial Rounded"/>
                <a:cs typeface="Arial Rounded"/>
                <a:sym typeface="Arial Rounded"/>
              </a:rPr>
              <a:t>Ξοδεύοντας χρήματα με σύνεση</a:t>
            </a:r>
          </a:p>
          <a:p>
            <a:pPr marL="228600" marR="0" lvl="0" indent="-228600" algn="l" rtl="0">
              <a:lnSpc>
                <a:spcPct val="200000"/>
              </a:lnSpc>
              <a:spcBef>
                <a:spcPts val="0"/>
              </a:spcBef>
              <a:spcAft>
                <a:spcPts val="0"/>
              </a:spcAft>
              <a:buAutoNum type="arabicPeriod"/>
            </a:pPr>
            <a:r>
              <a:rPr lang="el-GR" sz="1200" b="1" dirty="0">
                <a:solidFill>
                  <a:schemeClr val="dk1"/>
                </a:solidFill>
                <a:latin typeface="Arial Rounded"/>
                <a:ea typeface="Arial Rounded"/>
                <a:cs typeface="Arial Rounded"/>
                <a:sym typeface="Arial Rounded"/>
              </a:rPr>
              <a:t>Εγκατάλειψη μέρους της κατανάλωσης</a:t>
            </a:r>
          </a:p>
          <a:p>
            <a:pPr marL="228600" marR="0" lvl="0" indent="-228600" algn="l" rtl="0">
              <a:lnSpc>
                <a:spcPct val="200000"/>
              </a:lnSpc>
              <a:spcBef>
                <a:spcPts val="0"/>
              </a:spcBef>
              <a:spcAft>
                <a:spcPts val="0"/>
              </a:spcAft>
              <a:buAutoNum type="arabicPeriod"/>
            </a:pPr>
            <a:r>
              <a:rPr lang="el-GR" sz="1200" b="1" dirty="0">
                <a:solidFill>
                  <a:schemeClr val="dk1"/>
                </a:solidFill>
                <a:latin typeface="Arial Rounded"/>
                <a:ea typeface="Arial Rounded"/>
                <a:cs typeface="Arial Rounded"/>
                <a:sym typeface="Arial Rounded"/>
              </a:rPr>
              <a:t>Προστασία του πλούτου που κατέχετε</a:t>
            </a:r>
            <a:endParaRPr lang="pl-PL" sz="1200" b="1" dirty="0">
              <a:solidFill>
                <a:schemeClr val="dk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sp>
        <p:nvSpPr>
          <p:cNvPr id="153" name="Google Shape;153;p3"/>
          <p:cNvSpPr/>
          <p:nvPr/>
        </p:nvSpPr>
        <p:spPr>
          <a:xfrm>
            <a:off x="1623719" y="146140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dirty="0"/>
              <a:t>ΜΟΡΦΕΣ ΑΠΟΤΑΜΙΕΥΣΗΣ ΚΑΙ ΕΠΕΝΔΥΣΗΣ</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 name="Google Shape;114;p1">
            <a:extLst>
              <a:ext uri="{FF2B5EF4-FFF2-40B4-BE49-F238E27FC236}">
                <a16:creationId xmlns:a16="http://schemas.microsoft.com/office/drawing/2014/main" id="{448EEB85-4FEF-8408-A4E1-356F5D6B0939}"/>
              </a:ext>
            </a:extLst>
          </p:cNvPr>
          <p:cNvSpPr txBox="1"/>
          <p:nvPr/>
        </p:nvSpPr>
        <p:spPr>
          <a:xfrm>
            <a:off x="1721214" y="4690760"/>
            <a:ext cx="7332837"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b="0" i="0" u="none" strike="noStrike" cap="none" dirty="0">
                <a:solidFill>
                  <a:schemeClr val="dk1"/>
                </a:solidFill>
                <a:latin typeface="Calibri"/>
                <a:ea typeface="Calibri"/>
                <a:cs typeface="Calibri"/>
                <a:sym typeface="Calibri"/>
              </a:rPr>
              <a:t>Η υποστήριξη της Ευρωπαϊκής Επιτροπής για την παραγωγή αυτής της έκδοσης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r>
              <a:rPr lang="pl-PL" sz="900" b="0" i="0" u="none" strike="noStrike" cap="none"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pic>
        <p:nvPicPr>
          <p:cNvPr id="3" name="Picture 2" descr="Blue text on a white background&#10;&#10;Description automatically generated">
            <a:extLst>
              <a:ext uri="{FF2B5EF4-FFF2-40B4-BE49-F238E27FC236}">
                <a16:creationId xmlns:a16="http://schemas.microsoft.com/office/drawing/2014/main" id="{F7E38A0D-248D-711A-798F-026CE15B9A25}"/>
              </a:ext>
            </a:extLst>
          </p:cNvPr>
          <p:cNvPicPr>
            <a:picLocks noChangeAspect="1"/>
          </p:cNvPicPr>
          <p:nvPr/>
        </p:nvPicPr>
        <p:blipFill>
          <a:blip r:embed="rId4"/>
          <a:stretch>
            <a:fillRect/>
          </a:stretch>
        </p:blipFill>
        <p:spPr>
          <a:xfrm>
            <a:off x="210457" y="4690760"/>
            <a:ext cx="1433660" cy="271266"/>
          </a:xfrm>
          <a:prstGeom prst="rect">
            <a:avLst/>
          </a:prstGeom>
        </p:spPr>
      </p:pic>
    </p:spTree>
    <p:extLst>
      <p:ext uri="{BB962C8B-B14F-4D97-AF65-F5344CB8AC3E}">
        <p14:creationId xmlns:p14="http://schemas.microsoft.com/office/powerpoint/2010/main" val="1420609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163849" cy="2462172"/>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l-GR" sz="1100" b="1" dirty="0">
                <a:solidFill>
                  <a:srgbClr val="FF0000"/>
                </a:solidFill>
                <a:latin typeface="Arial Rounded"/>
                <a:ea typeface="Arial Rounded"/>
                <a:cs typeface="Arial Rounded"/>
                <a:sym typeface="Arial Rounded"/>
              </a:rPr>
              <a:t>Τύποι ασφάλειας/εγγυήσεων για τα τραπεζικά δάνεια</a:t>
            </a:r>
            <a:endParaRPr lang="pl-PL" sz="1100" b="1" dirty="0">
              <a:solidFill>
                <a:srgbClr val="FF0000"/>
              </a:solidFill>
              <a:latin typeface="Arial Rounded"/>
              <a:ea typeface="Arial Rounded"/>
              <a:cs typeface="Arial Rounded"/>
              <a:sym typeface="Arial Rounded"/>
            </a:endParaRPr>
          </a:p>
          <a:p>
            <a:pPr marR="0" lvl="0" algn="just" rtl="0">
              <a:lnSpc>
                <a:spcPct val="200000"/>
              </a:lnSpc>
              <a:spcBef>
                <a:spcPts val="0"/>
              </a:spcBef>
              <a:spcAft>
                <a:spcPts val="0"/>
              </a:spcAft>
            </a:pPr>
            <a:r>
              <a:rPr lang="el-GR" sz="1100" b="1" dirty="0">
                <a:solidFill>
                  <a:schemeClr val="tx1"/>
                </a:solidFill>
                <a:latin typeface="Arial Rounded"/>
                <a:ea typeface="Arial Rounded"/>
                <a:cs typeface="Arial Rounded"/>
                <a:sym typeface="Arial Rounded"/>
              </a:rPr>
              <a:t>Ανάλογα με τον τύπο του τραπεζικού δανείου που πρόκειται να ληφθεί, ο πελάτης πρέπει να αναμένει να παράσχει μια κατάλληλη μορφή ασφάλειας αποδεκτής από την τράπεζα. Στην περίπτωση των καταναλωτικών δανείων, το εισόδημα που αποκτά ο δανειολήπτης είναι τις περισσότερες φορές επαρκής εξασφάλιση. Η κατάσταση είναι διαφορετική κατά τη σύναψη στεγαστικού δανείου. Εδώ, ο πελάτης υποχρεούται να παράσχει υποθήκη, αλλά μπορεί επίσης να χρειαστεί να παράσχει λευκή συναλλαγματική ή εγγύηση</a:t>
            </a:r>
            <a:r>
              <a:rPr lang="pl-PL" sz="1100" b="1" dirty="0">
                <a:solidFill>
                  <a:schemeClr val="tx1"/>
                </a:solidFill>
                <a:latin typeface="Arial Rounded"/>
                <a:ea typeface="Arial Rounded"/>
                <a:cs typeface="Arial Rounded"/>
                <a:sym typeface="Arial Rounded"/>
              </a:rPr>
              <a:t>.</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dirty="0"/>
              <a:t>ΕΓΓΥΗΣΕΙΣ ΓΙΑ ΤΡΑΠΕΖΙΚΑ ΔΑΝΕΙΑ</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 name="Google Shape;114;p1">
            <a:extLst>
              <a:ext uri="{FF2B5EF4-FFF2-40B4-BE49-F238E27FC236}">
                <a16:creationId xmlns:a16="http://schemas.microsoft.com/office/drawing/2014/main" id="{977C4808-8EDC-A77A-161F-1B38015E82A1}"/>
              </a:ext>
            </a:extLst>
          </p:cNvPr>
          <p:cNvSpPr txBox="1"/>
          <p:nvPr/>
        </p:nvSpPr>
        <p:spPr>
          <a:xfrm>
            <a:off x="1721214" y="4690760"/>
            <a:ext cx="7332837"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b="0" i="0" u="none" strike="noStrike" cap="none" dirty="0">
                <a:solidFill>
                  <a:schemeClr val="dk1"/>
                </a:solidFill>
                <a:latin typeface="Calibri"/>
                <a:ea typeface="Calibri"/>
                <a:cs typeface="Calibri"/>
                <a:sym typeface="Calibri"/>
              </a:rPr>
              <a:t>Η υποστήριξη της Ευρωπαϊκής Επιτροπής για την παραγωγή αυτής της έκδοσης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r>
              <a:rPr lang="pl-PL" sz="900" b="0" i="0" u="none" strike="noStrike" cap="none"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pic>
        <p:nvPicPr>
          <p:cNvPr id="3" name="Picture 2" descr="Blue text on a white background&#10;&#10;Description automatically generated">
            <a:extLst>
              <a:ext uri="{FF2B5EF4-FFF2-40B4-BE49-F238E27FC236}">
                <a16:creationId xmlns:a16="http://schemas.microsoft.com/office/drawing/2014/main" id="{DE88F0EC-FDB0-617A-B5B0-E5D5F67A027F}"/>
              </a:ext>
            </a:extLst>
          </p:cNvPr>
          <p:cNvPicPr>
            <a:picLocks noChangeAspect="1"/>
          </p:cNvPicPr>
          <p:nvPr/>
        </p:nvPicPr>
        <p:blipFill>
          <a:blip r:embed="rId4"/>
          <a:stretch>
            <a:fillRect/>
          </a:stretch>
        </p:blipFill>
        <p:spPr>
          <a:xfrm>
            <a:off x="210457" y="4690760"/>
            <a:ext cx="1433660" cy="271266"/>
          </a:xfrm>
          <a:prstGeom prst="rect">
            <a:avLst/>
          </a:prstGeom>
        </p:spPr>
      </p:pic>
    </p:spTree>
    <p:extLst>
      <p:ext uri="{BB962C8B-B14F-4D97-AF65-F5344CB8AC3E}">
        <p14:creationId xmlns:p14="http://schemas.microsoft.com/office/powerpoint/2010/main" val="3396498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163849" cy="2862282"/>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l-GR" sz="1000" b="1" dirty="0">
                <a:solidFill>
                  <a:schemeClr val="tx1"/>
                </a:solidFill>
                <a:latin typeface="Arial Rounded"/>
                <a:ea typeface="Arial Rounded"/>
                <a:cs typeface="Arial Rounded"/>
                <a:sym typeface="Arial Rounded"/>
              </a:rPr>
              <a:t>Υπάρχουν δύο τύποι εξασφαλίσεων για τραπεζικά δάνεια - προσωπικά και υλικά.</a:t>
            </a:r>
          </a:p>
          <a:p>
            <a:pPr marR="0" lvl="0" algn="just" rtl="0">
              <a:lnSpc>
                <a:spcPct val="200000"/>
              </a:lnSpc>
              <a:spcBef>
                <a:spcPts val="0"/>
              </a:spcBef>
              <a:spcAft>
                <a:spcPts val="0"/>
              </a:spcAft>
            </a:pPr>
            <a:r>
              <a:rPr lang="el-GR" sz="1000" b="1" dirty="0">
                <a:solidFill>
                  <a:schemeClr val="tx1"/>
                </a:solidFill>
                <a:latin typeface="Arial Rounded"/>
                <a:ea typeface="Arial Rounded"/>
                <a:cs typeface="Arial Rounded"/>
                <a:sym typeface="Arial Rounded"/>
              </a:rPr>
              <a:t>Οι προσωπικές διασφαλίσεις περιλαμβάνουν</a:t>
            </a:r>
            <a:r>
              <a:rPr lang="pl-PL" sz="1000" b="1" dirty="0">
                <a:solidFill>
                  <a:schemeClr val="tx1"/>
                </a:solidFill>
                <a:latin typeface="Arial Rounded"/>
                <a:ea typeface="Arial Rounded"/>
                <a:cs typeface="Arial Rounded"/>
                <a:sym typeface="Arial Rounded"/>
              </a:rPr>
              <a:t>:</a:t>
            </a:r>
          </a:p>
          <a:p>
            <a:pPr marL="171450" marR="0" lvl="0" indent="-171450" algn="just" rtl="0">
              <a:lnSpc>
                <a:spcPct val="200000"/>
              </a:lnSpc>
              <a:spcBef>
                <a:spcPts val="0"/>
              </a:spcBef>
              <a:spcAft>
                <a:spcPts val="0"/>
              </a:spcAft>
              <a:buFont typeface="Arial" panose="020B0604020202020204" pitchFamily="34" charset="0"/>
              <a:buChar char="•"/>
            </a:pPr>
            <a:r>
              <a:rPr lang="el-GR" sz="1000" b="1" dirty="0">
                <a:solidFill>
                  <a:schemeClr val="tx1"/>
                </a:solidFill>
                <a:latin typeface="Arial Rounded"/>
                <a:ea typeface="Arial Rounded"/>
                <a:cs typeface="Arial Rounded"/>
                <a:sym typeface="Arial Rounded"/>
              </a:rPr>
              <a:t>     λευκό γραμμάτιο υπόσχεσης</a:t>
            </a:r>
          </a:p>
          <a:p>
            <a:pPr marL="171450" marR="0" lvl="0" indent="-171450" algn="just" rtl="0">
              <a:lnSpc>
                <a:spcPct val="200000"/>
              </a:lnSpc>
              <a:spcBef>
                <a:spcPts val="0"/>
              </a:spcBef>
              <a:spcAft>
                <a:spcPts val="0"/>
              </a:spcAft>
              <a:buFont typeface="Arial" panose="020B0604020202020204" pitchFamily="34" charset="0"/>
              <a:buChar char="•"/>
            </a:pPr>
            <a:r>
              <a:rPr lang="el-GR" sz="1000" b="1" dirty="0">
                <a:solidFill>
                  <a:schemeClr val="tx1"/>
                </a:solidFill>
                <a:latin typeface="Arial Rounded"/>
                <a:ea typeface="Arial Rounded"/>
                <a:cs typeface="Arial Rounded"/>
                <a:sym typeface="Arial Rounded"/>
              </a:rPr>
              <a:t>     εγγύηση</a:t>
            </a:r>
          </a:p>
          <a:p>
            <a:pPr marL="171450" marR="0" lvl="0" indent="-171450" algn="just" rtl="0">
              <a:lnSpc>
                <a:spcPct val="200000"/>
              </a:lnSpc>
              <a:spcBef>
                <a:spcPts val="0"/>
              </a:spcBef>
              <a:spcAft>
                <a:spcPts val="0"/>
              </a:spcAft>
              <a:buFont typeface="Arial" panose="020B0604020202020204" pitchFamily="34" charset="0"/>
              <a:buChar char="•"/>
            </a:pPr>
            <a:r>
              <a:rPr lang="el-GR" sz="1000" b="1" dirty="0">
                <a:solidFill>
                  <a:schemeClr val="tx1"/>
                </a:solidFill>
                <a:latin typeface="Arial Rounded"/>
                <a:ea typeface="Arial Rounded"/>
                <a:cs typeface="Arial Rounded"/>
                <a:sym typeface="Arial Rounded"/>
              </a:rPr>
              <a:t>     προσωπική εγγύηση</a:t>
            </a:r>
          </a:p>
          <a:p>
            <a:pPr marL="171450" marR="0" lvl="0" indent="-171450" algn="just" rtl="0">
              <a:lnSpc>
                <a:spcPct val="200000"/>
              </a:lnSpc>
              <a:spcBef>
                <a:spcPts val="0"/>
              </a:spcBef>
              <a:spcAft>
                <a:spcPts val="0"/>
              </a:spcAft>
              <a:buFont typeface="Arial" panose="020B0604020202020204" pitchFamily="34" charset="0"/>
              <a:buChar char="•"/>
            </a:pPr>
            <a:r>
              <a:rPr lang="el-GR" sz="1000" b="1" dirty="0">
                <a:solidFill>
                  <a:schemeClr val="tx1"/>
                </a:solidFill>
                <a:latin typeface="Arial Rounded"/>
                <a:ea typeface="Arial Rounded"/>
                <a:cs typeface="Arial Rounded"/>
                <a:sym typeface="Arial Rounded"/>
              </a:rPr>
              <a:t>     εγγύηση σε συναλλαγματική</a:t>
            </a:r>
          </a:p>
          <a:p>
            <a:pPr marL="171450" marR="0" lvl="0" indent="-171450" algn="just" rtl="0">
              <a:lnSpc>
                <a:spcPct val="200000"/>
              </a:lnSpc>
              <a:spcBef>
                <a:spcPts val="0"/>
              </a:spcBef>
              <a:spcAft>
                <a:spcPts val="0"/>
              </a:spcAft>
              <a:buFont typeface="Arial" panose="020B0604020202020204" pitchFamily="34" charset="0"/>
              <a:buChar char="•"/>
            </a:pPr>
            <a:r>
              <a:rPr lang="el-GR" sz="1000" b="1" dirty="0">
                <a:solidFill>
                  <a:schemeClr val="tx1"/>
                </a:solidFill>
                <a:latin typeface="Arial Rounded"/>
                <a:ea typeface="Arial Rounded"/>
                <a:cs typeface="Arial Rounded"/>
                <a:sym typeface="Arial Rounded"/>
              </a:rPr>
              <a:t>     ανάθεση εργασίας</a:t>
            </a:r>
          </a:p>
          <a:p>
            <a:pPr marL="171450" marR="0" lvl="0" indent="-171450" algn="just" rtl="0">
              <a:lnSpc>
                <a:spcPct val="200000"/>
              </a:lnSpc>
              <a:spcBef>
                <a:spcPts val="0"/>
              </a:spcBef>
              <a:spcAft>
                <a:spcPts val="0"/>
              </a:spcAft>
              <a:buFont typeface="Arial" panose="020B0604020202020204" pitchFamily="34" charset="0"/>
              <a:buChar char="•"/>
            </a:pPr>
            <a:r>
              <a:rPr lang="el-GR" sz="1000" b="1" dirty="0">
                <a:solidFill>
                  <a:schemeClr val="tx1"/>
                </a:solidFill>
                <a:latin typeface="Arial Rounded"/>
                <a:ea typeface="Arial Rounded"/>
                <a:cs typeface="Arial Rounded"/>
                <a:sym typeface="Arial Rounded"/>
              </a:rPr>
              <a:t>     ασφάλιση πιστώσεων</a:t>
            </a:r>
          </a:p>
          <a:p>
            <a:pPr marL="171450" marR="0" lvl="0" indent="-171450" algn="just" rtl="0">
              <a:lnSpc>
                <a:spcPct val="200000"/>
              </a:lnSpc>
              <a:spcBef>
                <a:spcPts val="0"/>
              </a:spcBef>
              <a:spcAft>
                <a:spcPts val="0"/>
              </a:spcAft>
              <a:buFont typeface="Arial" panose="020B0604020202020204" pitchFamily="34" charset="0"/>
              <a:buChar char="•"/>
            </a:pPr>
            <a:r>
              <a:rPr lang="el-GR" sz="1000" b="1" dirty="0">
                <a:solidFill>
                  <a:schemeClr val="tx1"/>
                </a:solidFill>
                <a:latin typeface="Arial Rounded"/>
                <a:ea typeface="Arial Rounded"/>
                <a:cs typeface="Arial Rounded"/>
                <a:sym typeface="Arial Rounded"/>
              </a:rPr>
              <a:t>     πρόσβαση στο χρέος.</a:t>
            </a:r>
            <a:endParaRPr lang="pl-PL" sz="10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dirty="0"/>
              <a:t>ΕΓΓΥΗΣΕΙΣ ΓΙΑ ΤΡΑΠΕΖΙΚΑ ΔΑΝΕΙΑ</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 name="Google Shape;114;p1">
            <a:extLst>
              <a:ext uri="{FF2B5EF4-FFF2-40B4-BE49-F238E27FC236}">
                <a16:creationId xmlns:a16="http://schemas.microsoft.com/office/drawing/2014/main" id="{C50B1424-67BB-A247-52C7-324A0389F7D2}"/>
              </a:ext>
            </a:extLst>
          </p:cNvPr>
          <p:cNvSpPr txBox="1"/>
          <p:nvPr/>
        </p:nvSpPr>
        <p:spPr>
          <a:xfrm>
            <a:off x="1721214" y="4690760"/>
            <a:ext cx="7332837"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b="0" i="0" u="none" strike="noStrike" cap="none" dirty="0">
                <a:solidFill>
                  <a:schemeClr val="dk1"/>
                </a:solidFill>
                <a:latin typeface="Calibri"/>
                <a:ea typeface="Calibri"/>
                <a:cs typeface="Calibri"/>
                <a:sym typeface="Calibri"/>
              </a:rPr>
              <a:t>Η υποστήριξη της Ευρωπαϊκής Επιτροπής για την παραγωγή αυτής της έκδοσης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r>
              <a:rPr lang="pl-PL" sz="900" b="0" i="0" u="none" strike="noStrike" cap="none"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pic>
        <p:nvPicPr>
          <p:cNvPr id="3" name="Picture 2" descr="Blue text on a white background&#10;&#10;Description automatically generated">
            <a:extLst>
              <a:ext uri="{FF2B5EF4-FFF2-40B4-BE49-F238E27FC236}">
                <a16:creationId xmlns:a16="http://schemas.microsoft.com/office/drawing/2014/main" id="{D136D6EE-D7A0-FF5E-CB88-ECE995F39FA2}"/>
              </a:ext>
            </a:extLst>
          </p:cNvPr>
          <p:cNvPicPr>
            <a:picLocks noChangeAspect="1"/>
          </p:cNvPicPr>
          <p:nvPr/>
        </p:nvPicPr>
        <p:blipFill>
          <a:blip r:embed="rId4"/>
          <a:stretch>
            <a:fillRect/>
          </a:stretch>
        </p:blipFill>
        <p:spPr>
          <a:xfrm>
            <a:off x="210457" y="4690760"/>
            <a:ext cx="1433660" cy="271266"/>
          </a:xfrm>
          <a:prstGeom prst="rect">
            <a:avLst/>
          </a:prstGeom>
        </p:spPr>
      </p:pic>
    </p:spTree>
    <p:extLst>
      <p:ext uri="{BB962C8B-B14F-4D97-AF65-F5344CB8AC3E}">
        <p14:creationId xmlns:p14="http://schemas.microsoft.com/office/powerpoint/2010/main" val="2812267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835500"/>
            <a:ext cx="6163849" cy="3170058"/>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l-GR" sz="1000" b="1" dirty="0">
                <a:solidFill>
                  <a:schemeClr val="tx1"/>
                </a:solidFill>
                <a:latin typeface="Arial Rounded"/>
                <a:ea typeface="Arial Rounded"/>
                <a:cs typeface="Arial Rounded"/>
                <a:sym typeface="Arial Rounded"/>
              </a:rPr>
              <a:t>Ωστόσο, όσον αφορά τις εξασφαλίσεις σε είδος, αυτές περιλαμβάνουν</a:t>
            </a:r>
            <a:r>
              <a:rPr lang="pl-PL" sz="1000" b="1" dirty="0">
                <a:solidFill>
                  <a:schemeClr val="tx1"/>
                </a:solidFill>
                <a:latin typeface="Arial Rounded"/>
                <a:ea typeface="Arial Rounded"/>
                <a:cs typeface="Arial Rounded"/>
                <a:sym typeface="Arial Rounded"/>
              </a:rPr>
              <a:t>:</a:t>
            </a:r>
          </a:p>
          <a:p>
            <a:pPr marL="171450" marR="0" lvl="0" indent="-171450" algn="just" rtl="0">
              <a:lnSpc>
                <a:spcPct val="200000"/>
              </a:lnSpc>
              <a:spcBef>
                <a:spcPts val="0"/>
              </a:spcBef>
              <a:spcAft>
                <a:spcPts val="0"/>
              </a:spcAft>
              <a:buFont typeface="Arial" panose="020B0604020202020204" pitchFamily="34" charset="0"/>
              <a:buChar char="•"/>
            </a:pPr>
            <a:r>
              <a:rPr lang="el-GR" sz="1000" b="1" dirty="0">
                <a:solidFill>
                  <a:schemeClr val="tx1"/>
                </a:solidFill>
                <a:latin typeface="Arial Rounded"/>
                <a:ea typeface="Arial Rounded"/>
                <a:cs typeface="Arial Rounded"/>
                <a:sym typeface="Arial Rounded"/>
              </a:rPr>
              <a:t>     κατάθεση</a:t>
            </a:r>
          </a:p>
          <a:p>
            <a:pPr marL="171450" marR="0" lvl="0" indent="-171450" algn="just" rtl="0">
              <a:lnSpc>
                <a:spcPct val="200000"/>
              </a:lnSpc>
              <a:spcBef>
                <a:spcPts val="0"/>
              </a:spcBef>
              <a:spcAft>
                <a:spcPts val="0"/>
              </a:spcAft>
              <a:buFont typeface="Arial" panose="020B0604020202020204" pitchFamily="34" charset="0"/>
              <a:buChar char="•"/>
            </a:pPr>
            <a:r>
              <a:rPr lang="el-GR" sz="1000" b="1" dirty="0">
                <a:solidFill>
                  <a:schemeClr val="tx1"/>
                </a:solidFill>
                <a:latin typeface="Arial Rounded"/>
                <a:ea typeface="Arial Rounded"/>
                <a:cs typeface="Arial Rounded"/>
                <a:sym typeface="Arial Rounded"/>
              </a:rPr>
              <a:t>     στεγαστικά δάνεια</a:t>
            </a:r>
          </a:p>
          <a:p>
            <a:pPr marL="171450" marR="0" lvl="0" indent="-171450" algn="just" rtl="0">
              <a:lnSpc>
                <a:spcPct val="200000"/>
              </a:lnSpc>
              <a:spcBef>
                <a:spcPts val="0"/>
              </a:spcBef>
              <a:spcAft>
                <a:spcPts val="0"/>
              </a:spcAft>
              <a:buFont typeface="Arial" panose="020B0604020202020204" pitchFamily="34" charset="0"/>
              <a:buChar char="•"/>
            </a:pPr>
            <a:r>
              <a:rPr lang="el-GR" sz="1000" b="1" dirty="0">
                <a:solidFill>
                  <a:schemeClr val="tx1"/>
                </a:solidFill>
                <a:latin typeface="Arial Rounded"/>
                <a:ea typeface="Arial Rounded"/>
                <a:cs typeface="Arial Rounded"/>
                <a:sym typeface="Arial Rounded"/>
              </a:rPr>
              <a:t>     δέσμευση κεφαλαίων σε τραπεζικό λογαριασμό</a:t>
            </a:r>
          </a:p>
          <a:p>
            <a:pPr marL="171450" marR="0" lvl="0" indent="-171450" algn="just" rtl="0">
              <a:lnSpc>
                <a:spcPct val="200000"/>
              </a:lnSpc>
              <a:spcBef>
                <a:spcPts val="0"/>
              </a:spcBef>
              <a:spcAft>
                <a:spcPts val="0"/>
              </a:spcAft>
              <a:buFont typeface="Arial" panose="020B0604020202020204" pitchFamily="34" charset="0"/>
              <a:buChar char="•"/>
            </a:pPr>
            <a:r>
              <a:rPr lang="el-GR" sz="1000" b="1" dirty="0">
                <a:solidFill>
                  <a:schemeClr val="tx1"/>
                </a:solidFill>
                <a:latin typeface="Arial Rounded"/>
                <a:ea typeface="Arial Rounded"/>
                <a:cs typeface="Arial Rounded"/>
                <a:sym typeface="Arial Rounded"/>
              </a:rPr>
              <a:t>     ενέχυρο</a:t>
            </a:r>
          </a:p>
          <a:p>
            <a:pPr marL="171450" marR="0" lvl="0" indent="-171450" algn="just" rtl="0">
              <a:lnSpc>
                <a:spcPct val="200000"/>
              </a:lnSpc>
              <a:spcBef>
                <a:spcPts val="0"/>
              </a:spcBef>
              <a:spcAft>
                <a:spcPts val="0"/>
              </a:spcAft>
              <a:buFont typeface="Arial" panose="020B0604020202020204" pitchFamily="34" charset="0"/>
              <a:buChar char="•"/>
            </a:pPr>
            <a:r>
              <a:rPr lang="el-GR" sz="1000" b="1" dirty="0">
                <a:solidFill>
                  <a:schemeClr val="tx1"/>
                </a:solidFill>
                <a:latin typeface="Arial Rounded"/>
                <a:ea typeface="Arial Rounded"/>
                <a:cs typeface="Arial Rounded"/>
                <a:sym typeface="Arial Rounded"/>
              </a:rPr>
              <a:t>     μεταφορά ασφάλειας.</a:t>
            </a:r>
            <a:endParaRPr lang="pl-PL" sz="1000" b="1" dirty="0">
              <a:solidFill>
                <a:schemeClr val="tx1"/>
              </a:solidFill>
              <a:latin typeface="Arial Rounded"/>
              <a:ea typeface="Arial Rounded"/>
              <a:cs typeface="Arial Rounded"/>
              <a:sym typeface="Arial Rounded"/>
            </a:endParaRPr>
          </a:p>
          <a:p>
            <a:pPr marR="0" lvl="0" algn="just" rtl="0">
              <a:lnSpc>
                <a:spcPct val="200000"/>
              </a:lnSpc>
              <a:spcBef>
                <a:spcPts val="0"/>
              </a:spcBef>
              <a:spcAft>
                <a:spcPts val="0"/>
              </a:spcAft>
            </a:pPr>
            <a:r>
              <a:rPr lang="el-GR" sz="1000" b="1" dirty="0">
                <a:solidFill>
                  <a:srgbClr val="FF0000"/>
                </a:solidFill>
                <a:latin typeface="Arial Rounded"/>
                <a:ea typeface="Arial Rounded"/>
                <a:cs typeface="Arial Rounded"/>
                <a:sym typeface="Arial Rounded"/>
              </a:rPr>
              <a:t>Εάν το δάνειο δεν αποπληρωθεί, η τράπεζα λύνει τη σύμβαση με άμεση ισχύ και απαιτεί την αποπληρωμή της υποχρέωσης. Σε περίπτωση αθέτησης υποχρεώσεων, η τράπεζα επιβάλλει τις απαιτήσεις της έναντι των προαναφερόμενων εξασφαλίσεων</a:t>
            </a:r>
            <a:r>
              <a:rPr lang="pl-PL" sz="1000" b="1" dirty="0">
                <a:solidFill>
                  <a:srgbClr val="FF0000"/>
                </a:solidFill>
                <a:latin typeface="Arial Rounded"/>
                <a:ea typeface="Arial Rounded"/>
                <a:cs typeface="Arial Rounded"/>
                <a:sym typeface="Arial Rounded"/>
              </a:rPr>
              <a:t>. </a:t>
            </a:r>
          </a:p>
          <a:p>
            <a:pPr marL="171450" marR="0" lvl="0" indent="-171450" algn="just" rtl="0">
              <a:lnSpc>
                <a:spcPct val="200000"/>
              </a:lnSpc>
              <a:spcBef>
                <a:spcPts val="0"/>
              </a:spcBef>
              <a:spcAft>
                <a:spcPts val="0"/>
              </a:spcAft>
              <a:buFont typeface="Arial" panose="020B0604020202020204" pitchFamily="34" charset="0"/>
              <a:buChar char="•"/>
            </a:pPr>
            <a:endParaRPr lang="pl-PL" sz="10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dirty="0"/>
              <a:t>ΕΓΓΥΗΣΕΙΣ ΓΙΑ ΤΡΑΠΕΖΙΚΑ ΔΑΝΕΙΑ</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 name="Google Shape;114;p1">
            <a:extLst>
              <a:ext uri="{FF2B5EF4-FFF2-40B4-BE49-F238E27FC236}">
                <a16:creationId xmlns:a16="http://schemas.microsoft.com/office/drawing/2014/main" id="{B739E674-8249-378E-2E77-CDDEF2ADABEF}"/>
              </a:ext>
            </a:extLst>
          </p:cNvPr>
          <p:cNvSpPr txBox="1"/>
          <p:nvPr/>
        </p:nvSpPr>
        <p:spPr>
          <a:xfrm>
            <a:off x="1721214" y="4690760"/>
            <a:ext cx="7332837"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b="0" i="0" u="none" strike="noStrike" cap="none" dirty="0">
                <a:solidFill>
                  <a:schemeClr val="dk1"/>
                </a:solidFill>
                <a:latin typeface="Calibri"/>
                <a:ea typeface="Calibri"/>
                <a:cs typeface="Calibri"/>
                <a:sym typeface="Calibri"/>
              </a:rPr>
              <a:t>Η υποστήριξη της Ευρωπαϊκής Επιτροπής για την παραγωγή αυτής της έκδοσης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r>
              <a:rPr lang="pl-PL" sz="900" b="0" i="0" u="none" strike="noStrike" cap="none"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pic>
        <p:nvPicPr>
          <p:cNvPr id="3" name="Picture 2" descr="Blue text on a white background&#10;&#10;Description automatically generated">
            <a:extLst>
              <a:ext uri="{FF2B5EF4-FFF2-40B4-BE49-F238E27FC236}">
                <a16:creationId xmlns:a16="http://schemas.microsoft.com/office/drawing/2014/main" id="{29868533-962D-EF29-A0F9-5779973A29C4}"/>
              </a:ext>
            </a:extLst>
          </p:cNvPr>
          <p:cNvPicPr>
            <a:picLocks noChangeAspect="1"/>
          </p:cNvPicPr>
          <p:nvPr/>
        </p:nvPicPr>
        <p:blipFill>
          <a:blip r:embed="rId4"/>
          <a:stretch>
            <a:fillRect/>
          </a:stretch>
        </p:blipFill>
        <p:spPr>
          <a:xfrm>
            <a:off x="210457" y="4698017"/>
            <a:ext cx="1433660" cy="271266"/>
          </a:xfrm>
          <a:prstGeom prst="rect">
            <a:avLst/>
          </a:prstGeom>
        </p:spPr>
      </p:pic>
    </p:spTree>
    <p:extLst>
      <p:ext uri="{BB962C8B-B14F-4D97-AF65-F5344CB8AC3E}">
        <p14:creationId xmlns:p14="http://schemas.microsoft.com/office/powerpoint/2010/main" val="22153315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sp>
        <p:nvSpPr>
          <p:cNvPr id="1272" name="Google Shape;1272;p75"/>
          <p:cNvSpPr txBox="1">
            <a:spLocks noGrp="1"/>
          </p:cNvSpPr>
          <p:nvPr>
            <p:ph type="body" idx="1"/>
          </p:nvPr>
        </p:nvSpPr>
        <p:spPr>
          <a:xfrm>
            <a:off x="2719524" y="1846604"/>
            <a:ext cx="3704952" cy="57606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3600"/>
              <a:buNone/>
            </a:pPr>
            <a:endParaRPr sz="3200" dirty="0">
              <a:solidFill>
                <a:srgbClr val="7030A0"/>
              </a:solidFill>
            </a:endParaRPr>
          </a:p>
          <a:p>
            <a:pPr marL="0" lvl="0" indent="0" algn="ctr" rtl="0">
              <a:spcBef>
                <a:spcPts val="720"/>
              </a:spcBef>
              <a:spcAft>
                <a:spcPts val="0"/>
              </a:spcAft>
              <a:buClr>
                <a:srgbClr val="7030A0"/>
              </a:buClr>
              <a:buSzPts val="3600"/>
              <a:buNone/>
            </a:pPr>
            <a:r>
              <a:rPr lang="el-GR" sz="3200" dirty="0">
                <a:solidFill>
                  <a:srgbClr val="7030A0"/>
                </a:solidFill>
              </a:rPr>
              <a:t>Ευχαριστούμε!</a:t>
            </a:r>
            <a:endParaRPr sz="3200" dirty="0">
              <a:solidFill>
                <a:srgbClr val="7030A0"/>
              </a:solidFill>
            </a:endParaRPr>
          </a:p>
        </p:txBody>
      </p:sp>
      <p:pic>
        <p:nvPicPr>
          <p:cNvPr id="1273" name="Google Shape;1273;p75"/>
          <p:cNvPicPr preferRelativeResize="0"/>
          <p:nvPr/>
        </p:nvPicPr>
        <p:blipFill rotWithShape="1">
          <a:blip r:embed="rId3">
            <a:alphaModFix/>
          </a:blip>
          <a:srcRect/>
          <a:stretch/>
        </p:blipFill>
        <p:spPr>
          <a:xfrm>
            <a:off x="3779912" y="2677665"/>
            <a:ext cx="1854071" cy="927036"/>
          </a:xfrm>
          <a:prstGeom prst="rect">
            <a:avLst/>
          </a:prstGeom>
          <a:noFill/>
          <a:ln>
            <a:noFill/>
          </a:ln>
        </p:spPr>
      </p:pic>
      <p:sp>
        <p:nvSpPr>
          <p:cNvPr id="2" name="Google Shape;114;p1">
            <a:extLst>
              <a:ext uri="{FF2B5EF4-FFF2-40B4-BE49-F238E27FC236}">
                <a16:creationId xmlns:a16="http://schemas.microsoft.com/office/drawing/2014/main" id="{DD9A3729-DC86-D2E8-A732-DE7E8D6B20E1}"/>
              </a:ext>
            </a:extLst>
          </p:cNvPr>
          <p:cNvSpPr txBox="1"/>
          <p:nvPr/>
        </p:nvSpPr>
        <p:spPr>
          <a:xfrm>
            <a:off x="1721214" y="4690760"/>
            <a:ext cx="7332837"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b="0" i="0" u="none" strike="noStrike" cap="none" dirty="0">
                <a:solidFill>
                  <a:schemeClr val="dk1"/>
                </a:solidFill>
                <a:latin typeface="Calibri"/>
                <a:ea typeface="Calibri"/>
                <a:cs typeface="Calibri"/>
                <a:sym typeface="Calibri"/>
              </a:rPr>
              <a:t>Η υποστήριξη της Ευρωπαϊκής Επιτροπής για την παραγωγή αυτής της έκδοσης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r>
              <a:rPr lang="pl-PL" sz="900" b="0" i="0" u="none" strike="noStrike" cap="none"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pic>
        <p:nvPicPr>
          <p:cNvPr id="3" name="Picture 2" descr="Blue text on a white background&#10;&#10;Description automatically generated">
            <a:extLst>
              <a:ext uri="{FF2B5EF4-FFF2-40B4-BE49-F238E27FC236}">
                <a16:creationId xmlns:a16="http://schemas.microsoft.com/office/drawing/2014/main" id="{6C993610-9B70-AE77-16D9-3FBC26DBA84A}"/>
              </a:ext>
            </a:extLst>
          </p:cNvPr>
          <p:cNvPicPr>
            <a:picLocks noChangeAspect="1"/>
          </p:cNvPicPr>
          <p:nvPr/>
        </p:nvPicPr>
        <p:blipFill>
          <a:blip r:embed="rId4"/>
          <a:stretch>
            <a:fillRect/>
          </a:stretch>
        </p:blipFill>
        <p:spPr>
          <a:xfrm>
            <a:off x="210457" y="4690760"/>
            <a:ext cx="1433660" cy="27126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29905" y="2011463"/>
            <a:ext cx="6110447" cy="2308284"/>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pPr>
            <a:r>
              <a:rPr lang="el-GR" sz="1200" b="1" dirty="0">
                <a:solidFill>
                  <a:schemeClr val="dk1"/>
                </a:solidFill>
                <a:latin typeface="Arial Rounded"/>
                <a:ea typeface="Arial Rounded"/>
                <a:cs typeface="Arial Rounded"/>
                <a:sym typeface="Arial Rounded"/>
              </a:rPr>
              <a:t>Μορφές αποταμίευσης:</a:t>
            </a:r>
            <a:endParaRPr lang="pl-PL" sz="1200" b="1" dirty="0">
              <a:solidFill>
                <a:schemeClr val="dk1"/>
              </a:solidFill>
              <a:latin typeface="Arial Rounded"/>
              <a:ea typeface="Arial Rounded"/>
              <a:cs typeface="Arial Rounded"/>
              <a:sym typeface="Arial Rounded"/>
            </a:endParaRPr>
          </a:p>
          <a:p>
            <a:pPr marR="0" lvl="0" algn="l" rtl="0">
              <a:spcBef>
                <a:spcPts val="0"/>
              </a:spcBef>
              <a:spcAft>
                <a:spcPts val="0"/>
              </a:spcAft>
            </a:pPr>
            <a:endParaRPr lang="pl-PL" sz="1200" b="1" dirty="0">
              <a:solidFill>
                <a:schemeClr val="dk1"/>
              </a:solidFill>
              <a:latin typeface="Arial Rounded"/>
              <a:ea typeface="Arial Rounded"/>
              <a:cs typeface="Arial Rounded"/>
              <a:sym typeface="Arial Rounded"/>
            </a:endParaRPr>
          </a:p>
          <a:p>
            <a:pPr marL="228600" marR="0" lvl="0" indent="-228600" algn="l" rtl="0">
              <a:lnSpc>
                <a:spcPct val="200000"/>
              </a:lnSpc>
              <a:spcBef>
                <a:spcPts val="0"/>
              </a:spcBef>
              <a:spcAft>
                <a:spcPts val="0"/>
              </a:spcAft>
              <a:buFont typeface="+mj-lt"/>
              <a:buAutoNum type="arabicPeriod"/>
            </a:pPr>
            <a:r>
              <a:rPr lang="pl-PL" sz="1200" b="1" dirty="0">
                <a:solidFill>
                  <a:schemeClr val="dk1"/>
                </a:solidFill>
                <a:latin typeface="Arial Rounded"/>
                <a:ea typeface="Arial Rounded"/>
                <a:cs typeface="Arial Rounded"/>
                <a:sym typeface="Arial Rounded"/>
              </a:rPr>
              <a:t>"Sock"</a:t>
            </a:r>
          </a:p>
          <a:p>
            <a:pPr marL="228600" marR="0" lvl="0" indent="-228600" algn="l" rtl="0">
              <a:lnSpc>
                <a:spcPct val="200000"/>
              </a:lnSpc>
              <a:spcBef>
                <a:spcPts val="0"/>
              </a:spcBef>
              <a:spcAft>
                <a:spcPts val="0"/>
              </a:spcAft>
              <a:buFont typeface="+mj-lt"/>
              <a:buAutoNum type="arabicPeriod"/>
            </a:pPr>
            <a:r>
              <a:rPr lang="el-GR" sz="1200" b="1" dirty="0">
                <a:solidFill>
                  <a:schemeClr val="dk1"/>
                </a:solidFill>
                <a:latin typeface="Arial Rounded"/>
                <a:ea typeface="Arial Rounded"/>
                <a:cs typeface="Arial Rounded"/>
                <a:sym typeface="Arial Rounded"/>
              </a:rPr>
              <a:t>Τραπεζικός λογαριασμός</a:t>
            </a:r>
            <a:endParaRPr lang="pl-PL" sz="1200" b="1" dirty="0">
              <a:solidFill>
                <a:schemeClr val="dk1"/>
              </a:solidFill>
              <a:latin typeface="Arial Rounded"/>
              <a:ea typeface="Arial Rounded"/>
              <a:cs typeface="Arial Rounded"/>
              <a:sym typeface="Arial Rounded"/>
            </a:endParaRPr>
          </a:p>
          <a:p>
            <a:pPr marL="228600" marR="0" lvl="0" indent="-228600" algn="l" rtl="0">
              <a:lnSpc>
                <a:spcPct val="200000"/>
              </a:lnSpc>
              <a:spcBef>
                <a:spcPts val="0"/>
              </a:spcBef>
              <a:spcAft>
                <a:spcPts val="0"/>
              </a:spcAft>
              <a:buFont typeface="+mj-lt"/>
              <a:buAutoNum type="arabicPeriod"/>
            </a:pPr>
            <a:r>
              <a:rPr lang="el-GR" sz="1200" b="1" dirty="0">
                <a:solidFill>
                  <a:schemeClr val="dk1"/>
                </a:solidFill>
                <a:latin typeface="Arial Rounded"/>
                <a:ea typeface="Arial Rounded"/>
                <a:cs typeface="Arial Rounded"/>
                <a:sym typeface="Arial Rounded"/>
              </a:rPr>
              <a:t>Τραπεζική κατάθεση - σταθερό, κυμαινόμενο, προοδευτικό επιτόκιο</a:t>
            </a:r>
          </a:p>
          <a:p>
            <a:pPr marL="228600" marR="0" lvl="0" indent="-228600" algn="l" rtl="0">
              <a:lnSpc>
                <a:spcPct val="200000"/>
              </a:lnSpc>
              <a:spcBef>
                <a:spcPts val="0"/>
              </a:spcBef>
              <a:spcAft>
                <a:spcPts val="0"/>
              </a:spcAft>
              <a:buFont typeface="+mj-lt"/>
              <a:buAutoNum type="arabicPeriod"/>
            </a:pPr>
            <a:r>
              <a:rPr lang="el-GR" sz="1200" b="1" dirty="0">
                <a:solidFill>
                  <a:schemeClr val="dk1"/>
                </a:solidFill>
                <a:latin typeface="Arial Rounded"/>
                <a:ea typeface="Arial Rounded"/>
                <a:cs typeface="Arial Rounded"/>
                <a:sym typeface="Arial Rounded"/>
              </a:rPr>
              <a:t>Αποταμιευτικός λογαριασμός</a:t>
            </a:r>
            <a:endParaRPr lang="pl-PL" sz="1200" b="1" dirty="0">
              <a:solidFill>
                <a:schemeClr val="dk1"/>
              </a:solidFill>
              <a:latin typeface="Arial Rounded"/>
              <a:ea typeface="Arial Rounded"/>
              <a:cs typeface="Arial Rounded"/>
              <a:sym typeface="Arial Rounded"/>
            </a:endParaRPr>
          </a:p>
          <a:p>
            <a:pPr marL="228600" marR="0" lvl="0" indent="-228600" algn="l" rtl="0">
              <a:lnSpc>
                <a:spcPct val="200000"/>
              </a:lnSpc>
              <a:spcBef>
                <a:spcPts val="0"/>
              </a:spcBef>
              <a:spcAft>
                <a:spcPts val="0"/>
              </a:spcAft>
              <a:buFont typeface="+mj-lt"/>
              <a:buAutoNum type="arabicPeriod"/>
            </a:pPr>
            <a:r>
              <a:rPr lang="el-GR" sz="1200" b="1" dirty="0">
                <a:solidFill>
                  <a:schemeClr val="dk1"/>
                </a:solidFill>
                <a:latin typeface="Arial Rounded"/>
                <a:ea typeface="Arial Rounded"/>
                <a:cs typeface="Arial Rounded"/>
                <a:sym typeface="Arial Rounded"/>
              </a:rPr>
              <a:t>Ομόλογα</a:t>
            </a:r>
            <a:endParaRPr lang="pl-PL" sz="1200" b="1" dirty="0">
              <a:solidFill>
                <a:schemeClr val="dk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sp>
        <p:nvSpPr>
          <p:cNvPr id="153" name="Google Shape;153;p3"/>
          <p:cNvSpPr/>
          <p:nvPr/>
        </p:nvSpPr>
        <p:spPr>
          <a:xfrm>
            <a:off x="1623719" y="146140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dirty="0"/>
              <a:t>ΜΟΡΦΕΣ ΑΠΟΤΑΜΙΕΥΣΗΣ ΚΑΙ ΕΠΕΝΔΥΣΗΣ</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 name="Google Shape;114;p1">
            <a:extLst>
              <a:ext uri="{FF2B5EF4-FFF2-40B4-BE49-F238E27FC236}">
                <a16:creationId xmlns:a16="http://schemas.microsoft.com/office/drawing/2014/main" id="{21D3FDEA-B341-EF79-5EA0-4E86BC82F403}"/>
              </a:ext>
            </a:extLst>
          </p:cNvPr>
          <p:cNvSpPr txBox="1"/>
          <p:nvPr/>
        </p:nvSpPr>
        <p:spPr>
          <a:xfrm>
            <a:off x="1721214" y="4690760"/>
            <a:ext cx="7332837"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b="0" i="0" u="none" strike="noStrike" cap="none" dirty="0">
                <a:solidFill>
                  <a:schemeClr val="dk1"/>
                </a:solidFill>
                <a:latin typeface="Calibri"/>
                <a:ea typeface="Calibri"/>
                <a:cs typeface="Calibri"/>
                <a:sym typeface="Calibri"/>
              </a:rPr>
              <a:t>Η υποστήριξη της Ευρωπαϊκής Επιτροπής για την παραγωγή αυτής της έκδοσης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r>
              <a:rPr lang="pl-PL" sz="900" b="0" i="0" u="none" strike="noStrike" cap="none"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pic>
        <p:nvPicPr>
          <p:cNvPr id="3" name="Picture 2" descr="Blue text on a white background&#10;&#10;Description automatically generated">
            <a:extLst>
              <a:ext uri="{FF2B5EF4-FFF2-40B4-BE49-F238E27FC236}">
                <a16:creationId xmlns:a16="http://schemas.microsoft.com/office/drawing/2014/main" id="{63F80E02-EACB-B37B-082F-76A1BD5A3546}"/>
              </a:ext>
            </a:extLst>
          </p:cNvPr>
          <p:cNvPicPr>
            <a:picLocks noChangeAspect="1"/>
          </p:cNvPicPr>
          <p:nvPr/>
        </p:nvPicPr>
        <p:blipFill>
          <a:blip r:embed="rId4"/>
          <a:stretch>
            <a:fillRect/>
          </a:stretch>
        </p:blipFill>
        <p:spPr>
          <a:xfrm>
            <a:off x="210457" y="4690760"/>
            <a:ext cx="1433660" cy="271266"/>
          </a:xfrm>
          <a:prstGeom prst="rect">
            <a:avLst/>
          </a:prstGeom>
        </p:spPr>
      </p:pic>
    </p:spTree>
    <p:extLst>
      <p:ext uri="{BB962C8B-B14F-4D97-AF65-F5344CB8AC3E}">
        <p14:creationId xmlns:p14="http://schemas.microsoft.com/office/powerpoint/2010/main" val="1170504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29905" y="2011463"/>
            <a:ext cx="6110447" cy="2031285"/>
          </a:xfrm>
          <a:prstGeom prst="rect">
            <a:avLst/>
          </a:prstGeom>
          <a:noFill/>
          <a:ln>
            <a:noFill/>
          </a:ln>
        </p:spPr>
        <p:txBody>
          <a:bodyPr spcFirstLastPara="1" wrap="square" lIns="91425" tIns="45700" rIns="91425" bIns="45700" anchor="t" anchorCtr="0">
            <a:spAutoFit/>
          </a:bodyPr>
          <a:lstStyle/>
          <a:p>
            <a:pPr marR="0" lvl="0" algn="l" rtl="0">
              <a:lnSpc>
                <a:spcPct val="300000"/>
              </a:lnSpc>
              <a:spcBef>
                <a:spcPts val="0"/>
              </a:spcBef>
              <a:spcAft>
                <a:spcPts val="0"/>
              </a:spcAft>
            </a:pPr>
            <a:r>
              <a:rPr lang="pl-PL" b="1" dirty="0">
                <a:solidFill>
                  <a:schemeClr val="dk1"/>
                </a:solidFill>
                <a:latin typeface="Arial Rounded"/>
                <a:ea typeface="Arial Rounded"/>
                <a:cs typeface="Arial Rounded"/>
                <a:sym typeface="Arial Rounded"/>
              </a:rPr>
              <a:t> </a:t>
            </a:r>
            <a:r>
              <a:rPr lang="el-GR" b="1" dirty="0">
                <a:solidFill>
                  <a:schemeClr val="dk1"/>
                </a:solidFill>
                <a:latin typeface="Arial Rounded"/>
                <a:ea typeface="Arial Rounded"/>
                <a:cs typeface="Arial Rounded"/>
                <a:sym typeface="Arial Rounded"/>
              </a:rPr>
              <a:t>ΕΠΕΝΔΥΣΗ</a:t>
            </a:r>
            <a:r>
              <a:rPr lang="pl-PL" b="1" dirty="0">
                <a:solidFill>
                  <a:schemeClr val="dk1"/>
                </a:solidFill>
                <a:latin typeface="Arial Rounded"/>
                <a:ea typeface="Arial Rounded"/>
                <a:cs typeface="Arial Rounded"/>
                <a:sym typeface="Arial Rounded"/>
              </a:rPr>
              <a:t> = </a:t>
            </a:r>
            <a:r>
              <a:rPr lang="el-GR" b="1" dirty="0">
                <a:solidFill>
                  <a:schemeClr val="dk1"/>
                </a:solidFill>
                <a:latin typeface="Arial Rounded"/>
                <a:ea typeface="Arial Rounded"/>
                <a:cs typeface="Arial Rounded"/>
                <a:sym typeface="Arial Rounded"/>
              </a:rPr>
              <a:t>ΑΠΟΤΑΜΙΕΥΣΗ + ΡΙΣΚΟ</a:t>
            </a:r>
            <a:endParaRPr lang="pl-PL" b="1" dirty="0">
              <a:solidFill>
                <a:schemeClr val="dk1"/>
              </a:solidFill>
              <a:latin typeface="Arial Rounded"/>
              <a:ea typeface="Arial Rounded"/>
              <a:cs typeface="Arial Rounded"/>
              <a:sym typeface="Arial Rounded"/>
            </a:endParaRPr>
          </a:p>
          <a:p>
            <a:pPr marL="171450" marR="0" lvl="0" indent="-171450" algn="l" rtl="0">
              <a:lnSpc>
                <a:spcPct val="300000"/>
              </a:lnSpc>
              <a:spcBef>
                <a:spcPts val="0"/>
              </a:spcBef>
              <a:spcAft>
                <a:spcPts val="0"/>
              </a:spcAft>
              <a:buFont typeface="Arial" panose="020B0604020202020204" pitchFamily="34" charset="0"/>
              <a:buChar char="•"/>
            </a:pPr>
            <a:r>
              <a:rPr lang="el-GR" b="1" dirty="0">
                <a:solidFill>
                  <a:schemeClr val="dk1"/>
                </a:solidFill>
                <a:latin typeface="Arial Rounded"/>
                <a:ea typeface="Arial Rounded"/>
                <a:cs typeface="Arial Rounded"/>
                <a:sym typeface="Arial Rounded"/>
              </a:rPr>
              <a:t>Για να επενδύσουμε χρειαζόμαστε αποταμίευση</a:t>
            </a:r>
          </a:p>
          <a:p>
            <a:pPr marL="171450" marR="0" lvl="0" indent="-171450" algn="l" rtl="0">
              <a:lnSpc>
                <a:spcPct val="300000"/>
              </a:lnSpc>
              <a:spcBef>
                <a:spcPts val="0"/>
              </a:spcBef>
              <a:spcAft>
                <a:spcPts val="0"/>
              </a:spcAft>
              <a:buFont typeface="Arial" panose="020B0604020202020204" pitchFamily="34" charset="0"/>
              <a:buChar char="•"/>
            </a:pPr>
            <a:r>
              <a:rPr lang="el-GR" b="1" dirty="0">
                <a:solidFill>
                  <a:schemeClr val="dk1"/>
                </a:solidFill>
                <a:latin typeface="Arial Rounded"/>
                <a:ea typeface="Arial Rounded"/>
                <a:cs typeface="Arial Rounded"/>
                <a:sym typeface="Arial Rounded"/>
              </a:rPr>
              <a:t>Δεν υπάρχουν εγγυημένες επενδύσεις</a:t>
            </a:r>
            <a:endParaRPr lang="pl-PL" b="1" dirty="0">
              <a:solidFill>
                <a:schemeClr val="dk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sp>
        <p:nvSpPr>
          <p:cNvPr id="153" name="Google Shape;153;p3"/>
          <p:cNvSpPr/>
          <p:nvPr/>
        </p:nvSpPr>
        <p:spPr>
          <a:xfrm>
            <a:off x="1623719" y="146140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dirty="0"/>
              <a:t>ΜΟΡΦΕΣ ΑΠΟΤΑΜΙΕΥΣΗΣ ΚΑΙ ΕΠΕΝΔΥΣΗΣ</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 name="Google Shape;114;p1">
            <a:extLst>
              <a:ext uri="{FF2B5EF4-FFF2-40B4-BE49-F238E27FC236}">
                <a16:creationId xmlns:a16="http://schemas.microsoft.com/office/drawing/2014/main" id="{7CE34F27-9D8D-1536-ABBD-DEA29358D69A}"/>
              </a:ext>
            </a:extLst>
          </p:cNvPr>
          <p:cNvSpPr txBox="1"/>
          <p:nvPr/>
        </p:nvSpPr>
        <p:spPr>
          <a:xfrm>
            <a:off x="1721214" y="4690760"/>
            <a:ext cx="7332837"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b="0" i="0" u="none" strike="noStrike" cap="none" dirty="0">
                <a:solidFill>
                  <a:schemeClr val="dk1"/>
                </a:solidFill>
                <a:latin typeface="Calibri"/>
                <a:ea typeface="Calibri"/>
                <a:cs typeface="Calibri"/>
                <a:sym typeface="Calibri"/>
              </a:rPr>
              <a:t>Η υποστήριξη της Ευρωπαϊκής Επιτροπής για την παραγωγή αυτής της έκδοσης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r>
              <a:rPr lang="pl-PL" sz="900" b="0" i="0" u="none" strike="noStrike" cap="none"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pic>
        <p:nvPicPr>
          <p:cNvPr id="3" name="Picture 2" descr="Blue text on a white background&#10;&#10;Description automatically generated">
            <a:extLst>
              <a:ext uri="{FF2B5EF4-FFF2-40B4-BE49-F238E27FC236}">
                <a16:creationId xmlns:a16="http://schemas.microsoft.com/office/drawing/2014/main" id="{CD7B7936-F854-22AE-7BEA-0408D07A7EFA}"/>
              </a:ext>
            </a:extLst>
          </p:cNvPr>
          <p:cNvPicPr>
            <a:picLocks noChangeAspect="1"/>
          </p:cNvPicPr>
          <p:nvPr/>
        </p:nvPicPr>
        <p:blipFill>
          <a:blip r:embed="rId4"/>
          <a:stretch>
            <a:fillRect/>
          </a:stretch>
        </p:blipFill>
        <p:spPr>
          <a:xfrm>
            <a:off x="210457" y="4690760"/>
            <a:ext cx="1433660" cy="271266"/>
          </a:xfrm>
          <a:prstGeom prst="rect">
            <a:avLst/>
          </a:prstGeom>
        </p:spPr>
      </p:pic>
    </p:spTree>
    <p:extLst>
      <p:ext uri="{BB962C8B-B14F-4D97-AF65-F5344CB8AC3E}">
        <p14:creationId xmlns:p14="http://schemas.microsoft.com/office/powerpoint/2010/main" val="701523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088572" y="2074932"/>
            <a:ext cx="6662057" cy="2354450"/>
          </a:xfrm>
          <a:prstGeom prst="rect">
            <a:avLst/>
          </a:prstGeom>
          <a:noFill/>
          <a:ln>
            <a:noFill/>
          </a:ln>
        </p:spPr>
        <p:txBody>
          <a:bodyPr spcFirstLastPara="1" wrap="square" lIns="91425" tIns="45700" rIns="91425" bIns="45700" anchor="t" anchorCtr="0">
            <a:spAutoFit/>
          </a:bodyPr>
          <a:lstStyle/>
          <a:p>
            <a:pPr marR="0" lvl="0" algn="ctr" rtl="0">
              <a:lnSpc>
                <a:spcPct val="150000"/>
              </a:lnSpc>
              <a:spcBef>
                <a:spcPts val="0"/>
              </a:spcBef>
              <a:spcAft>
                <a:spcPts val="0"/>
              </a:spcAft>
            </a:pPr>
            <a:r>
              <a:rPr lang="el-GR" b="1" dirty="0">
                <a:solidFill>
                  <a:srgbClr val="FF0000"/>
                </a:solidFill>
                <a:latin typeface="Arial Rounded"/>
                <a:ea typeface="Arial Rounded"/>
                <a:cs typeface="Arial Rounded"/>
                <a:sym typeface="Arial Rounded"/>
              </a:rPr>
              <a:t>Η τραπεζική κατάθεση </a:t>
            </a:r>
            <a:r>
              <a:rPr lang="el-GR" b="1" dirty="0">
                <a:solidFill>
                  <a:schemeClr val="tx1"/>
                </a:solidFill>
                <a:latin typeface="Arial Rounded"/>
                <a:ea typeface="Arial Rounded"/>
                <a:cs typeface="Arial Rounded"/>
                <a:sym typeface="Arial Rounded"/>
              </a:rPr>
              <a:t>συνίσταται στην κατάθεση σε τράπεζα ενός ορισμένου χρηματικού ποσού για προκαθορισμένο χρονικό διάστημα.</a:t>
            </a:r>
          </a:p>
          <a:p>
            <a:pPr marR="0" lvl="0" algn="ctr" rtl="0">
              <a:lnSpc>
                <a:spcPct val="150000"/>
              </a:lnSpc>
              <a:spcBef>
                <a:spcPts val="0"/>
              </a:spcBef>
              <a:spcAft>
                <a:spcPts val="0"/>
              </a:spcAft>
            </a:pPr>
            <a:r>
              <a:rPr lang="el-GR" b="1" dirty="0">
                <a:solidFill>
                  <a:schemeClr val="tx1"/>
                </a:solidFill>
                <a:latin typeface="Arial Rounded"/>
                <a:ea typeface="Arial Rounded"/>
                <a:cs typeface="Arial Rounded"/>
                <a:sym typeface="Arial Rounded"/>
              </a:rPr>
              <a:t>Μετά τη λήξη αυτής της περιόδου, η τράπεζα θα μας επιστρέψει ολόκληρο το ποσό συν τόκους.</a:t>
            </a:r>
          </a:p>
          <a:p>
            <a:pPr marR="0" lvl="0" algn="ctr" rtl="0">
              <a:lnSpc>
                <a:spcPct val="150000"/>
              </a:lnSpc>
              <a:spcBef>
                <a:spcPts val="0"/>
              </a:spcBef>
              <a:spcAft>
                <a:spcPts val="0"/>
              </a:spcAft>
            </a:pPr>
            <a:r>
              <a:rPr lang="el-GR" b="1" dirty="0">
                <a:solidFill>
                  <a:schemeClr val="tx1"/>
                </a:solidFill>
                <a:latin typeface="Arial Rounded"/>
                <a:ea typeface="Arial Rounded"/>
                <a:cs typeface="Arial Rounded"/>
                <a:sym typeface="Arial Rounded"/>
              </a:rPr>
              <a:t>Στόχος: Η προστασία της αξίας του κεφαλαίου</a:t>
            </a:r>
          </a:p>
          <a:p>
            <a:pPr marR="0" lvl="0" algn="ctr" rtl="0">
              <a:lnSpc>
                <a:spcPct val="150000"/>
              </a:lnSpc>
              <a:spcBef>
                <a:spcPts val="0"/>
              </a:spcBef>
              <a:spcAft>
                <a:spcPts val="0"/>
              </a:spcAft>
            </a:pPr>
            <a:r>
              <a:rPr lang="el-GR" b="1" dirty="0">
                <a:solidFill>
                  <a:schemeClr val="tx1"/>
                </a:solidFill>
                <a:latin typeface="Arial Rounded"/>
                <a:ea typeface="Arial Rounded"/>
                <a:cs typeface="Arial Rounded"/>
                <a:sym typeface="Arial Rounded"/>
              </a:rPr>
              <a:t>Χαρακτηριστικά:</a:t>
            </a:r>
          </a:p>
          <a:p>
            <a:pPr marR="0" lvl="0" algn="ctr" rtl="0">
              <a:lnSpc>
                <a:spcPct val="150000"/>
              </a:lnSpc>
              <a:spcBef>
                <a:spcPts val="0"/>
              </a:spcBef>
              <a:spcAft>
                <a:spcPts val="0"/>
              </a:spcAft>
            </a:pPr>
            <a:r>
              <a:rPr lang="el-GR" b="1" dirty="0">
                <a:solidFill>
                  <a:schemeClr val="tx1"/>
                </a:solidFill>
                <a:latin typeface="Arial Rounded"/>
                <a:ea typeface="Arial Rounded"/>
                <a:cs typeface="Arial Rounded"/>
                <a:sym typeface="Arial Rounded"/>
              </a:rPr>
              <a:t>Πολύ χαμηλό ρίσκο, χαμηλή απόδοση επένδυσης.</a:t>
            </a:r>
            <a:endParaRPr lang="pl-PL"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dirty="0"/>
              <a:t>ΜΟΡΦΕΣ ΑΠΟΤΑΜΙΕΥΣΗΣ ΚΑΙ ΕΠΕΝΔΥΣΗΣ</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 name="Google Shape;114;p1">
            <a:extLst>
              <a:ext uri="{FF2B5EF4-FFF2-40B4-BE49-F238E27FC236}">
                <a16:creationId xmlns:a16="http://schemas.microsoft.com/office/drawing/2014/main" id="{5973E061-7DBF-E57A-13AA-89F4C91F9181}"/>
              </a:ext>
            </a:extLst>
          </p:cNvPr>
          <p:cNvSpPr txBox="1"/>
          <p:nvPr/>
        </p:nvSpPr>
        <p:spPr>
          <a:xfrm>
            <a:off x="1721214" y="4690760"/>
            <a:ext cx="7332837"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b="0" i="0" u="none" strike="noStrike" cap="none" dirty="0">
                <a:solidFill>
                  <a:schemeClr val="dk1"/>
                </a:solidFill>
                <a:latin typeface="Calibri"/>
                <a:ea typeface="Calibri"/>
                <a:cs typeface="Calibri"/>
                <a:sym typeface="Calibri"/>
              </a:rPr>
              <a:t>Η υποστήριξη της Ευρωπαϊκής Επιτροπής για την παραγωγή αυτής της έκδοσης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r>
              <a:rPr lang="pl-PL" sz="900" b="0" i="0" u="none" strike="noStrike" cap="none"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pic>
        <p:nvPicPr>
          <p:cNvPr id="3" name="Picture 2" descr="Blue text on a white background&#10;&#10;Description automatically generated">
            <a:extLst>
              <a:ext uri="{FF2B5EF4-FFF2-40B4-BE49-F238E27FC236}">
                <a16:creationId xmlns:a16="http://schemas.microsoft.com/office/drawing/2014/main" id="{FDBAADF3-6AAC-1D86-0E0E-D351A253C0A6}"/>
              </a:ext>
            </a:extLst>
          </p:cNvPr>
          <p:cNvPicPr>
            <a:picLocks noChangeAspect="1"/>
          </p:cNvPicPr>
          <p:nvPr/>
        </p:nvPicPr>
        <p:blipFill>
          <a:blip r:embed="rId4"/>
          <a:stretch>
            <a:fillRect/>
          </a:stretch>
        </p:blipFill>
        <p:spPr>
          <a:xfrm>
            <a:off x="210457" y="4690760"/>
            <a:ext cx="1433660" cy="271266"/>
          </a:xfrm>
          <a:prstGeom prst="rect">
            <a:avLst/>
          </a:prstGeom>
        </p:spPr>
      </p:pic>
    </p:spTree>
    <p:extLst>
      <p:ext uri="{BB962C8B-B14F-4D97-AF65-F5344CB8AC3E}">
        <p14:creationId xmlns:p14="http://schemas.microsoft.com/office/powerpoint/2010/main" val="1673548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6110447" cy="2354450"/>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el-GR" b="1" dirty="0">
                <a:solidFill>
                  <a:srgbClr val="FF0000"/>
                </a:solidFill>
                <a:latin typeface="Arial Rounded"/>
                <a:ea typeface="Arial Rounded"/>
                <a:cs typeface="Arial Rounded"/>
                <a:sym typeface="Arial Rounded"/>
              </a:rPr>
              <a:t>Οι σημαντικότερες παράμετροι των καταθέσεων</a:t>
            </a:r>
            <a:r>
              <a:rPr lang="pl-PL" b="1" dirty="0">
                <a:solidFill>
                  <a:srgbClr val="FF0000"/>
                </a:solidFill>
                <a:latin typeface="Arial Rounded"/>
                <a:ea typeface="Arial Rounded"/>
                <a:cs typeface="Arial Rounded"/>
                <a:sym typeface="Arial Rounded"/>
              </a:rPr>
              <a:t>:</a:t>
            </a:r>
          </a:p>
          <a:p>
            <a:pPr marL="342900" marR="0" lvl="0" indent="-342900" algn="just" rtl="0">
              <a:lnSpc>
                <a:spcPct val="150000"/>
              </a:lnSpc>
              <a:spcBef>
                <a:spcPts val="0"/>
              </a:spcBef>
              <a:spcAft>
                <a:spcPts val="0"/>
              </a:spcAft>
              <a:buFont typeface="+mj-lt"/>
              <a:buAutoNum type="arabicPeriod"/>
            </a:pPr>
            <a:r>
              <a:rPr lang="el-GR" b="1" dirty="0">
                <a:solidFill>
                  <a:schemeClr val="dk1"/>
                </a:solidFill>
                <a:latin typeface="Arial Rounded"/>
                <a:ea typeface="Arial Rounded"/>
                <a:cs typeface="Arial Rounded"/>
                <a:sym typeface="Arial Rounded"/>
              </a:rPr>
              <a:t>Διάρκεια σύμβασης</a:t>
            </a:r>
          </a:p>
          <a:p>
            <a:pPr marL="342900" marR="0" lvl="0" indent="-342900" algn="just" rtl="0">
              <a:lnSpc>
                <a:spcPct val="150000"/>
              </a:lnSpc>
              <a:spcBef>
                <a:spcPts val="0"/>
              </a:spcBef>
              <a:spcAft>
                <a:spcPts val="0"/>
              </a:spcAft>
              <a:buFont typeface="+mj-lt"/>
              <a:buAutoNum type="arabicPeriod"/>
            </a:pPr>
            <a:r>
              <a:rPr lang="el-GR" b="1" dirty="0">
                <a:solidFill>
                  <a:schemeClr val="dk1"/>
                </a:solidFill>
                <a:latin typeface="Arial Rounded"/>
                <a:ea typeface="Arial Rounded"/>
                <a:cs typeface="Arial Rounded"/>
                <a:sym typeface="Arial Rounded"/>
              </a:rPr>
              <a:t>Επιτόκιο</a:t>
            </a:r>
          </a:p>
          <a:p>
            <a:pPr marL="342900" marR="0" lvl="0" indent="-342900" algn="just" rtl="0">
              <a:lnSpc>
                <a:spcPct val="150000"/>
              </a:lnSpc>
              <a:spcBef>
                <a:spcPts val="0"/>
              </a:spcBef>
              <a:spcAft>
                <a:spcPts val="0"/>
              </a:spcAft>
              <a:buFont typeface="+mj-lt"/>
              <a:buAutoNum type="arabicPeriod"/>
            </a:pPr>
            <a:r>
              <a:rPr lang="el-GR" b="1" dirty="0">
                <a:solidFill>
                  <a:schemeClr val="dk1"/>
                </a:solidFill>
                <a:latin typeface="Arial Rounded"/>
                <a:ea typeface="Arial Rounded"/>
                <a:cs typeface="Arial Rounded"/>
                <a:sym typeface="Arial Rounded"/>
              </a:rPr>
              <a:t>Είδος επιτοκίου: σταθερό ή μεταβλητό</a:t>
            </a:r>
          </a:p>
          <a:p>
            <a:pPr marL="342900" marR="0" lvl="0" indent="-342900" algn="just" rtl="0">
              <a:lnSpc>
                <a:spcPct val="150000"/>
              </a:lnSpc>
              <a:spcBef>
                <a:spcPts val="0"/>
              </a:spcBef>
              <a:spcAft>
                <a:spcPts val="0"/>
              </a:spcAft>
              <a:buFont typeface="+mj-lt"/>
              <a:buAutoNum type="arabicPeriod"/>
            </a:pPr>
            <a:r>
              <a:rPr lang="el-GR" b="1" dirty="0">
                <a:solidFill>
                  <a:schemeClr val="dk1"/>
                </a:solidFill>
                <a:latin typeface="Arial Rounded"/>
                <a:ea typeface="Arial Rounded"/>
                <a:cs typeface="Arial Rounded"/>
                <a:sym typeface="Arial Rounded"/>
              </a:rPr>
              <a:t>Συχνότητα κεφαλαιοποίησης τόκων: από ημερήσια έως πραγματοποίηση στο τέλος της σύμβασης</a:t>
            </a:r>
          </a:p>
          <a:p>
            <a:pPr marL="342900" marR="0" lvl="0" indent="-342900" algn="just" rtl="0">
              <a:lnSpc>
                <a:spcPct val="150000"/>
              </a:lnSpc>
              <a:spcBef>
                <a:spcPts val="0"/>
              </a:spcBef>
              <a:spcAft>
                <a:spcPts val="0"/>
              </a:spcAft>
              <a:buFont typeface="+mj-lt"/>
              <a:buAutoNum type="arabicPeriod"/>
            </a:pPr>
            <a:r>
              <a:rPr lang="el-GR" b="1" dirty="0">
                <a:solidFill>
                  <a:schemeClr val="dk1"/>
                </a:solidFill>
                <a:latin typeface="Arial Rounded"/>
                <a:ea typeface="Arial Rounded"/>
                <a:cs typeface="Arial Rounded"/>
                <a:sym typeface="Arial Rounded"/>
              </a:rPr>
              <a:t>Μέθοδος καταγγελίας σύμβασης: ανανεώσιμη ή μη</a:t>
            </a:r>
            <a:endParaRPr lang="pl-PL" b="1" dirty="0">
              <a:solidFill>
                <a:schemeClr val="dk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dirty="0"/>
              <a:t>ΜΟΡΦΕΣ ΑΠΟΤΑΜΙΕΥΣΗΣ ΚΑΙ ΕΠΕΝΔΥΣΗΣ</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 name="Google Shape;114;p1">
            <a:extLst>
              <a:ext uri="{FF2B5EF4-FFF2-40B4-BE49-F238E27FC236}">
                <a16:creationId xmlns:a16="http://schemas.microsoft.com/office/drawing/2014/main" id="{3AFA2AC4-50DC-901B-AB69-504CA95E8079}"/>
              </a:ext>
            </a:extLst>
          </p:cNvPr>
          <p:cNvSpPr txBox="1"/>
          <p:nvPr/>
        </p:nvSpPr>
        <p:spPr>
          <a:xfrm>
            <a:off x="1721214" y="4690760"/>
            <a:ext cx="7332837"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b="0" i="0" u="none" strike="noStrike" cap="none" dirty="0">
                <a:solidFill>
                  <a:schemeClr val="dk1"/>
                </a:solidFill>
                <a:latin typeface="Calibri"/>
                <a:ea typeface="Calibri"/>
                <a:cs typeface="Calibri"/>
                <a:sym typeface="Calibri"/>
              </a:rPr>
              <a:t>Η υποστήριξη της Ευρωπαϊκής Επιτροπής για την παραγωγή αυτής της έκδοσης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r>
              <a:rPr lang="pl-PL" sz="900" b="0" i="0" u="none" strike="noStrike" cap="none"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pic>
        <p:nvPicPr>
          <p:cNvPr id="3" name="Picture 2" descr="Blue text on a white background&#10;&#10;Description automatically generated">
            <a:extLst>
              <a:ext uri="{FF2B5EF4-FFF2-40B4-BE49-F238E27FC236}">
                <a16:creationId xmlns:a16="http://schemas.microsoft.com/office/drawing/2014/main" id="{0A3FBD97-A3E6-7AB9-6E0B-FE6E4E82BDED}"/>
              </a:ext>
            </a:extLst>
          </p:cNvPr>
          <p:cNvPicPr>
            <a:picLocks noChangeAspect="1"/>
          </p:cNvPicPr>
          <p:nvPr/>
        </p:nvPicPr>
        <p:blipFill>
          <a:blip r:embed="rId4"/>
          <a:stretch>
            <a:fillRect/>
          </a:stretch>
        </p:blipFill>
        <p:spPr>
          <a:xfrm>
            <a:off x="210457" y="4690760"/>
            <a:ext cx="1433660" cy="271266"/>
          </a:xfrm>
          <a:prstGeom prst="rect">
            <a:avLst/>
          </a:prstGeom>
        </p:spPr>
      </p:pic>
    </p:spTree>
    <p:extLst>
      <p:ext uri="{BB962C8B-B14F-4D97-AF65-F5344CB8AC3E}">
        <p14:creationId xmlns:p14="http://schemas.microsoft.com/office/powerpoint/2010/main" val="1389434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6110447" cy="2354450"/>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el-GR" b="1" dirty="0">
                <a:solidFill>
                  <a:srgbClr val="FF0000"/>
                </a:solidFill>
                <a:latin typeface="Arial Rounded"/>
                <a:ea typeface="Arial Rounded"/>
                <a:cs typeface="Arial Rounded"/>
                <a:sym typeface="Arial Rounded"/>
              </a:rPr>
              <a:t>Καταθέσεις: κόλπα και παγίδες</a:t>
            </a:r>
            <a:endParaRPr lang="pl-PL" b="1" dirty="0">
              <a:solidFill>
                <a:srgbClr val="FF0000"/>
              </a:solidFill>
              <a:latin typeface="Arial Rounded"/>
              <a:ea typeface="Arial Rounded"/>
              <a:cs typeface="Arial Rounded"/>
              <a:sym typeface="Arial Rounded"/>
            </a:endParaRPr>
          </a:p>
          <a:p>
            <a:pPr marL="342900" marR="0" lvl="0" indent="-342900" algn="just" rtl="0">
              <a:lnSpc>
                <a:spcPct val="150000"/>
              </a:lnSpc>
              <a:spcBef>
                <a:spcPts val="0"/>
              </a:spcBef>
              <a:spcAft>
                <a:spcPts val="0"/>
              </a:spcAft>
              <a:buFont typeface="+mj-lt"/>
              <a:buAutoNum type="arabicPeriod"/>
            </a:pPr>
            <a:r>
              <a:rPr lang="el-GR" b="1" dirty="0">
                <a:solidFill>
                  <a:schemeClr val="dk1"/>
                </a:solidFill>
                <a:latin typeface="Arial Rounded"/>
                <a:ea typeface="Arial Rounded"/>
                <a:cs typeface="Arial Rounded"/>
                <a:sym typeface="Arial Rounded"/>
              </a:rPr>
              <a:t>Κυρώσεις για πρόωρη λήξη καταθέσεων</a:t>
            </a:r>
          </a:p>
          <a:p>
            <a:pPr marL="342900" marR="0" lvl="0" indent="-342900" algn="just" rtl="0">
              <a:lnSpc>
                <a:spcPct val="150000"/>
              </a:lnSpc>
              <a:spcBef>
                <a:spcPts val="0"/>
              </a:spcBef>
              <a:spcAft>
                <a:spcPts val="0"/>
              </a:spcAft>
              <a:buFont typeface="+mj-lt"/>
              <a:buAutoNum type="arabicPeriod"/>
            </a:pPr>
            <a:r>
              <a:rPr lang="el-GR" b="1" dirty="0">
                <a:solidFill>
                  <a:schemeClr val="dk1"/>
                </a:solidFill>
                <a:latin typeface="Arial Rounded"/>
                <a:ea typeface="Arial Rounded"/>
                <a:cs typeface="Arial Rounded"/>
                <a:sym typeface="Arial Rounded"/>
              </a:rPr>
              <a:t>Σταθερό επιτόκιο για μεγάλο χρονικό διάστημα, όταν υπάρχει πληθωρισμός πέφτει - και το αντίστροφο</a:t>
            </a:r>
          </a:p>
          <a:p>
            <a:pPr marL="342900" marR="0" lvl="0" indent="-342900" algn="just" rtl="0">
              <a:lnSpc>
                <a:spcPct val="150000"/>
              </a:lnSpc>
              <a:spcBef>
                <a:spcPts val="0"/>
              </a:spcBef>
              <a:spcAft>
                <a:spcPts val="0"/>
              </a:spcAft>
              <a:buFont typeface="+mj-lt"/>
              <a:buAutoNum type="arabicPeriod"/>
            </a:pPr>
            <a:r>
              <a:rPr lang="el-GR" b="1" dirty="0">
                <a:solidFill>
                  <a:schemeClr val="dk1"/>
                </a:solidFill>
                <a:latin typeface="Arial Rounded"/>
                <a:ea typeface="Arial Rounded"/>
                <a:cs typeface="Arial Rounded"/>
                <a:sym typeface="Arial Rounded"/>
              </a:rPr>
              <a:t>Μικτό επιτόκιο ετησίως</a:t>
            </a:r>
          </a:p>
          <a:p>
            <a:pPr marL="342900" marR="0" lvl="0" indent="-342900" algn="just" rtl="0">
              <a:lnSpc>
                <a:spcPct val="150000"/>
              </a:lnSpc>
              <a:spcBef>
                <a:spcPts val="0"/>
              </a:spcBef>
              <a:spcAft>
                <a:spcPts val="0"/>
              </a:spcAft>
              <a:buFont typeface="+mj-lt"/>
              <a:buAutoNum type="arabicPeriod"/>
            </a:pPr>
            <a:r>
              <a:rPr lang="el-GR" b="1" dirty="0">
                <a:solidFill>
                  <a:schemeClr val="dk1"/>
                </a:solidFill>
                <a:latin typeface="Arial Rounded"/>
                <a:ea typeface="Arial Rounded"/>
                <a:cs typeface="Arial Rounded"/>
                <a:sym typeface="Arial Rounded"/>
              </a:rPr>
              <a:t>Καταθέσεις συνδεδεμένες με επενδυτικά κεφάλαια</a:t>
            </a:r>
          </a:p>
          <a:p>
            <a:pPr marL="342900" marR="0" lvl="0" indent="-342900" algn="just" rtl="0">
              <a:lnSpc>
                <a:spcPct val="150000"/>
              </a:lnSpc>
              <a:spcBef>
                <a:spcPts val="0"/>
              </a:spcBef>
              <a:spcAft>
                <a:spcPts val="0"/>
              </a:spcAft>
              <a:buFont typeface="+mj-lt"/>
              <a:buAutoNum type="arabicPeriod"/>
            </a:pPr>
            <a:r>
              <a:rPr lang="el-GR" b="1" dirty="0">
                <a:solidFill>
                  <a:schemeClr val="dk1"/>
                </a:solidFill>
                <a:latin typeface="Arial Rounded"/>
                <a:ea typeface="Arial Rounded"/>
                <a:cs typeface="Arial Rounded"/>
                <a:sym typeface="Arial Rounded"/>
              </a:rPr>
              <a:t>Προοδευτικές καταθέσεις</a:t>
            </a:r>
            <a:endParaRPr lang="pl-PL" b="1" dirty="0">
              <a:solidFill>
                <a:schemeClr val="dk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dirty="0"/>
              <a:t>ΜΟΡΦΕΣ ΑΠΟΤΑΜΙΕΥΣΗΣ ΚΑΙ ΕΠΕΝΔΥΣΗΣ</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 name="Google Shape;114;p1">
            <a:extLst>
              <a:ext uri="{FF2B5EF4-FFF2-40B4-BE49-F238E27FC236}">
                <a16:creationId xmlns:a16="http://schemas.microsoft.com/office/drawing/2014/main" id="{C01104FF-4B80-D7F5-96EB-0641F4BF9032}"/>
              </a:ext>
            </a:extLst>
          </p:cNvPr>
          <p:cNvSpPr txBox="1"/>
          <p:nvPr/>
        </p:nvSpPr>
        <p:spPr>
          <a:xfrm>
            <a:off x="1721214" y="4690760"/>
            <a:ext cx="7332837"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b="0" i="0" u="none" strike="noStrike" cap="none" dirty="0">
                <a:solidFill>
                  <a:schemeClr val="dk1"/>
                </a:solidFill>
                <a:latin typeface="Calibri"/>
                <a:ea typeface="Calibri"/>
                <a:cs typeface="Calibri"/>
                <a:sym typeface="Calibri"/>
              </a:rPr>
              <a:t>Η υποστήριξη της Ευρωπαϊκής Επιτροπής για την παραγωγή αυτής της έκδοσης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r>
              <a:rPr lang="pl-PL" sz="900" b="0" i="0" u="none" strike="noStrike" cap="none"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pic>
        <p:nvPicPr>
          <p:cNvPr id="3" name="Picture 2" descr="Blue text on a white background&#10;&#10;Description automatically generated">
            <a:extLst>
              <a:ext uri="{FF2B5EF4-FFF2-40B4-BE49-F238E27FC236}">
                <a16:creationId xmlns:a16="http://schemas.microsoft.com/office/drawing/2014/main" id="{18A15F97-766E-20DA-438C-568EF90EC0C7}"/>
              </a:ext>
            </a:extLst>
          </p:cNvPr>
          <p:cNvPicPr>
            <a:picLocks noChangeAspect="1"/>
          </p:cNvPicPr>
          <p:nvPr/>
        </p:nvPicPr>
        <p:blipFill>
          <a:blip r:embed="rId4"/>
          <a:stretch>
            <a:fillRect/>
          </a:stretch>
        </p:blipFill>
        <p:spPr>
          <a:xfrm>
            <a:off x="210457" y="4690760"/>
            <a:ext cx="1433660" cy="271266"/>
          </a:xfrm>
          <a:prstGeom prst="rect">
            <a:avLst/>
          </a:prstGeom>
        </p:spPr>
      </p:pic>
    </p:spTree>
    <p:extLst>
      <p:ext uri="{BB962C8B-B14F-4D97-AF65-F5344CB8AC3E}">
        <p14:creationId xmlns:p14="http://schemas.microsoft.com/office/powerpoint/2010/main" val="1210680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6290521" cy="2354450"/>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el-GR" b="1" dirty="0">
                <a:solidFill>
                  <a:srgbClr val="FF0000"/>
                </a:solidFill>
                <a:latin typeface="Arial Rounded"/>
                <a:ea typeface="Arial Rounded"/>
                <a:cs typeface="Arial Rounded"/>
                <a:sym typeface="Arial Rounded"/>
              </a:rPr>
              <a:t>Κατάθεση με τη μορφή ασφάλισης ζωής και προικοδότησης</a:t>
            </a:r>
            <a:r>
              <a:rPr lang="pl-PL" b="1" dirty="0">
                <a:solidFill>
                  <a:srgbClr val="FF0000"/>
                </a:solidFill>
                <a:latin typeface="Arial Rounded"/>
                <a:ea typeface="Arial Rounded"/>
                <a:cs typeface="Arial Rounded"/>
                <a:sym typeface="Arial Rounded"/>
              </a:rPr>
              <a:t> - </a:t>
            </a:r>
            <a:r>
              <a:rPr lang="el-GR" b="1" dirty="0">
                <a:solidFill>
                  <a:srgbClr val="FF0000"/>
                </a:solidFill>
                <a:latin typeface="Arial Rounded"/>
                <a:ea typeface="Arial Rounded"/>
                <a:cs typeface="Arial Rounded"/>
                <a:sym typeface="Arial Rounded"/>
              </a:rPr>
              <a:t>Καταθέσεις ασφαλιστηρίων συμβολαίων</a:t>
            </a:r>
          </a:p>
          <a:p>
            <a:pPr marR="0" lvl="0" algn="just" rtl="0">
              <a:lnSpc>
                <a:spcPct val="150000"/>
              </a:lnSpc>
              <a:spcBef>
                <a:spcPts val="0"/>
              </a:spcBef>
              <a:spcAft>
                <a:spcPts val="0"/>
              </a:spcAft>
            </a:pPr>
            <a:r>
              <a:rPr lang="el-GR" b="1" dirty="0">
                <a:solidFill>
                  <a:schemeClr val="dk1"/>
                </a:solidFill>
                <a:latin typeface="Arial Rounded"/>
                <a:ea typeface="Arial Rounded"/>
                <a:cs typeface="Arial Rounded"/>
                <a:sym typeface="Arial Rounded"/>
              </a:rPr>
              <a:t>Πώς διαφέρει από μια κατάθεση;</a:t>
            </a:r>
            <a:endParaRPr lang="pl-PL" b="1" dirty="0">
              <a:solidFill>
                <a:schemeClr val="dk1"/>
              </a:solidFill>
              <a:latin typeface="Arial Rounded"/>
              <a:ea typeface="Arial Rounded"/>
              <a:cs typeface="Arial Rounded"/>
              <a:sym typeface="Arial Rounded"/>
            </a:endParaRPr>
          </a:p>
          <a:p>
            <a:pPr marL="342900" marR="0" lvl="0" indent="-342900" algn="just" rtl="0">
              <a:lnSpc>
                <a:spcPct val="200000"/>
              </a:lnSpc>
              <a:spcBef>
                <a:spcPts val="0"/>
              </a:spcBef>
              <a:spcAft>
                <a:spcPts val="0"/>
              </a:spcAft>
              <a:buFont typeface="+mj-lt"/>
              <a:buAutoNum type="arabicPeriod"/>
            </a:pPr>
            <a:r>
              <a:rPr lang="el-GR" b="1" dirty="0">
                <a:solidFill>
                  <a:schemeClr val="dk1"/>
                </a:solidFill>
                <a:latin typeface="Arial Rounded"/>
                <a:ea typeface="Arial Rounded"/>
                <a:cs typeface="Arial Rounded"/>
                <a:sym typeface="Arial Rounded"/>
              </a:rPr>
              <a:t>Δεν πληρώνουμε φόρο στα υπεραξία</a:t>
            </a:r>
          </a:p>
          <a:p>
            <a:pPr marL="342900" marR="0" lvl="0" indent="-342900" algn="just" rtl="0">
              <a:lnSpc>
                <a:spcPct val="200000"/>
              </a:lnSpc>
              <a:spcBef>
                <a:spcPts val="0"/>
              </a:spcBef>
              <a:spcAft>
                <a:spcPts val="0"/>
              </a:spcAft>
              <a:buFont typeface="+mj-lt"/>
              <a:buAutoNum type="arabicPeriod"/>
            </a:pPr>
            <a:r>
              <a:rPr lang="el-GR" b="1" dirty="0">
                <a:solidFill>
                  <a:schemeClr val="dk1"/>
                </a:solidFill>
                <a:latin typeface="Arial Rounded"/>
                <a:ea typeface="Arial Rounded"/>
                <a:cs typeface="Arial Rounded"/>
                <a:sym typeface="Arial Rounded"/>
              </a:rPr>
              <a:t>Δεν προστατεύεται από το Ταμείο Τραπεζικής Εγγύησης, προστατεύεται από το Ταμείο Εγγύησης Ασφαλίσεων</a:t>
            </a:r>
            <a:endParaRPr lang="pl-PL" b="1" dirty="0">
              <a:solidFill>
                <a:schemeClr val="dk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dirty="0"/>
              <a:t>ΜΟΡΦΕΣ ΑΠΟΤΑΜΙΕΥΣΗΣ ΚΑΙ ΕΠΕΝΔΥΣΗΣ</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 name="Google Shape;114;p1">
            <a:extLst>
              <a:ext uri="{FF2B5EF4-FFF2-40B4-BE49-F238E27FC236}">
                <a16:creationId xmlns:a16="http://schemas.microsoft.com/office/drawing/2014/main" id="{D4C3B7E7-2D41-F759-8D31-3A4543D24665}"/>
              </a:ext>
            </a:extLst>
          </p:cNvPr>
          <p:cNvSpPr txBox="1"/>
          <p:nvPr/>
        </p:nvSpPr>
        <p:spPr>
          <a:xfrm>
            <a:off x="1721214" y="4690760"/>
            <a:ext cx="7332837"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b="0" i="0" u="none" strike="noStrike" cap="none" dirty="0">
                <a:solidFill>
                  <a:schemeClr val="dk1"/>
                </a:solidFill>
                <a:latin typeface="Calibri"/>
                <a:ea typeface="Calibri"/>
                <a:cs typeface="Calibri"/>
                <a:sym typeface="Calibri"/>
              </a:rPr>
              <a:t>Η υποστήριξη της Ευρωπαϊκής Επιτροπής για την παραγωγή αυτής της έκδοσης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r>
              <a:rPr lang="pl-PL" sz="900" b="0" i="0" u="none" strike="noStrike" cap="none"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pic>
        <p:nvPicPr>
          <p:cNvPr id="3" name="Picture 2" descr="Blue text on a white background&#10;&#10;Description automatically generated">
            <a:extLst>
              <a:ext uri="{FF2B5EF4-FFF2-40B4-BE49-F238E27FC236}">
                <a16:creationId xmlns:a16="http://schemas.microsoft.com/office/drawing/2014/main" id="{37522AEB-C973-9449-92B3-F8528D9C1226}"/>
              </a:ext>
            </a:extLst>
          </p:cNvPr>
          <p:cNvPicPr>
            <a:picLocks noChangeAspect="1"/>
          </p:cNvPicPr>
          <p:nvPr/>
        </p:nvPicPr>
        <p:blipFill>
          <a:blip r:embed="rId4"/>
          <a:stretch>
            <a:fillRect/>
          </a:stretch>
        </p:blipFill>
        <p:spPr>
          <a:xfrm>
            <a:off x="210457" y="4690760"/>
            <a:ext cx="1433660" cy="271266"/>
          </a:xfrm>
          <a:prstGeom prst="rect">
            <a:avLst/>
          </a:prstGeom>
        </p:spPr>
      </p:pic>
    </p:spTree>
    <p:extLst>
      <p:ext uri="{BB962C8B-B14F-4D97-AF65-F5344CB8AC3E}">
        <p14:creationId xmlns:p14="http://schemas.microsoft.com/office/powerpoint/2010/main" val="3233727056"/>
      </p:ext>
    </p:extLst>
  </p:cSld>
  <p:clrMapOvr>
    <a:masterClrMapping/>
  </p:clrMapOvr>
</p:sld>
</file>

<file path=ppt/theme/theme1.xml><?xml version="1.0" encoding="utf-8"?>
<a:theme xmlns:a="http://schemas.openxmlformats.org/drawingml/2006/main" name="Cover and End Slide Master">
  <a:themeElements>
    <a:clrScheme name="ALLPPT-COLOR-A23">
      <a:dk1>
        <a:srgbClr val="000000"/>
      </a:dk1>
      <a:lt1>
        <a:srgbClr val="FFFFFF"/>
      </a:lt1>
      <a:dk2>
        <a:srgbClr val="1F497D"/>
      </a:dk2>
      <a:lt2>
        <a:srgbClr val="EEECE1"/>
      </a:lt2>
      <a:accent1>
        <a:srgbClr val="F8B2A3"/>
      </a:accent1>
      <a:accent2>
        <a:srgbClr val="A4B4EA"/>
      </a:accent2>
      <a:accent3>
        <a:srgbClr val="98DFBB"/>
      </a:accent3>
      <a:accent4>
        <a:srgbClr val="9AD3E9"/>
      </a:accent4>
      <a:accent5>
        <a:srgbClr val="576868"/>
      </a:accent5>
      <a:accent6>
        <a:srgbClr val="CBCBCB"/>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23">
      <a:dk1>
        <a:srgbClr val="000000"/>
      </a:dk1>
      <a:lt1>
        <a:srgbClr val="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tion Break Slide Master">
  <a:themeElements>
    <a:clrScheme name="ALLPPT-COLOR-A23">
      <a:dk1>
        <a:srgbClr val="000000"/>
      </a:dk1>
      <a:lt1>
        <a:srgbClr val="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TotalTime>
  <Words>3280</Words>
  <Application>Microsoft Office PowerPoint</Application>
  <PresentationFormat>Presentación en pantalla (16:9)</PresentationFormat>
  <Paragraphs>218</Paragraphs>
  <Slides>33</Slides>
  <Notes>33</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33</vt:i4>
      </vt:variant>
    </vt:vector>
  </HeadingPairs>
  <TitlesOfParts>
    <vt:vector size="41" baseType="lpstr">
      <vt:lpstr>Malgun Gothic</vt:lpstr>
      <vt:lpstr>Arial</vt:lpstr>
      <vt:lpstr>Arial Rounded</vt:lpstr>
      <vt:lpstr>Calibri</vt:lpstr>
      <vt:lpstr>Calibri Light</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GoogleSlidesPPT.com;Allppt.com</dc:creator>
  <cp:keywords>, docId:DFFE3E2CC9C23CEE7DA994B8B735B2D7</cp:keywords>
  <cp:lastModifiedBy>dani gm</cp:lastModifiedBy>
  <cp:revision>4</cp:revision>
  <dcterms:created xsi:type="dcterms:W3CDTF">2016-12-05T23:26:54Z</dcterms:created>
  <dcterms:modified xsi:type="dcterms:W3CDTF">2024-02-22T16:12:46Z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0x0101005F92C033E72A5440945E1AFF3FF03412</vt:lpwstr>
  </property>
</Properties>
</file>