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1" r:id="rId2"/>
    <p:sldMasterId id="2147483664" r:id="rId3"/>
  </p:sldMasterIdLst>
  <p:notesMasterIdLst>
    <p:notesMasterId r:id="rId37"/>
  </p:notesMasterIdLst>
  <p:sldIdLst>
    <p:sldId id="256" r:id="rId4"/>
    <p:sldId id="258" r:id="rId5"/>
    <p:sldId id="334" r:id="rId6"/>
    <p:sldId id="335" r:id="rId7"/>
    <p:sldId id="336" r:id="rId8"/>
    <p:sldId id="337" r:id="rId9"/>
    <p:sldId id="338" r:id="rId10"/>
    <p:sldId id="339" r:id="rId11"/>
    <p:sldId id="340" r:id="rId12"/>
    <p:sldId id="341" r:id="rId13"/>
    <p:sldId id="342" r:id="rId14"/>
    <p:sldId id="343" r:id="rId15"/>
    <p:sldId id="344" r:id="rId16"/>
    <p:sldId id="345" r:id="rId17"/>
    <p:sldId id="347" r:id="rId18"/>
    <p:sldId id="346" r:id="rId19"/>
    <p:sldId id="348" r:id="rId20"/>
    <p:sldId id="349" r:id="rId21"/>
    <p:sldId id="350" r:id="rId22"/>
    <p:sldId id="351" r:id="rId23"/>
    <p:sldId id="352" r:id="rId24"/>
    <p:sldId id="353" r:id="rId25"/>
    <p:sldId id="354" r:id="rId26"/>
    <p:sldId id="355" r:id="rId27"/>
    <p:sldId id="356" r:id="rId28"/>
    <p:sldId id="357" r:id="rId29"/>
    <p:sldId id="358" r:id="rId30"/>
    <p:sldId id="359" r:id="rId31"/>
    <p:sldId id="360" r:id="rId32"/>
    <p:sldId id="361" r:id="rId33"/>
    <p:sldId id="362" r:id="rId34"/>
    <p:sldId id="363" r:id="rId35"/>
    <p:sldId id="330" r:id="rId3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47">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3" roundtripDataSignature="AMtx7mjFErC6TEyD4ctptC0SGETL2l/YZ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08"/>
      </p:cViewPr>
      <p:guideLst>
        <p:guide orient="horz" pos="184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84"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83" Type="http://customschemas.google.com/relationships/presentationmetadata" Target="metadata"/><Relationship Id="rId88"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8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86"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rota Podleś" userId="2d2d3ececb53b10f" providerId="LiveId" clId="{3DCD2CC7-440A-4752-BF55-330973C546AE}"/>
    <pc:docChg chg="undo custSel addSld delSld modSld">
      <pc:chgData name="Dorota Podleś" userId="2d2d3ececb53b10f" providerId="LiveId" clId="{3DCD2CC7-440A-4752-BF55-330973C546AE}" dt="2023-06-29T03:17:13.763" v="1385" actId="207"/>
      <pc:docMkLst>
        <pc:docMk/>
      </pc:docMkLst>
      <pc:sldChg chg="modSp mod">
        <pc:chgData name="Dorota Podleś" userId="2d2d3ececb53b10f" providerId="LiveId" clId="{3DCD2CC7-440A-4752-BF55-330973C546AE}" dt="2023-06-29T01:45:50.371" v="109" actId="20577"/>
        <pc:sldMkLst>
          <pc:docMk/>
          <pc:sldMk cId="0" sldId="256"/>
        </pc:sldMkLst>
        <pc:spChg chg="mod">
          <ac:chgData name="Dorota Podleś" userId="2d2d3ececb53b10f" providerId="LiveId" clId="{3DCD2CC7-440A-4752-BF55-330973C546AE}" dt="2023-06-29T01:45:50.371" v="109" actId="20577"/>
          <ac:spMkLst>
            <pc:docMk/>
            <pc:sldMk cId="0" sldId="256"/>
            <ac:spMk id="107" creationId="{00000000-0000-0000-0000-000000000000}"/>
          </ac:spMkLst>
        </pc:spChg>
      </pc:sldChg>
      <pc:sldChg chg="modSp del mod">
        <pc:chgData name="Dorota Podleś" userId="2d2d3ececb53b10f" providerId="LiveId" clId="{3DCD2CC7-440A-4752-BF55-330973C546AE}" dt="2023-06-29T01:33:38.581" v="7" actId="47"/>
        <pc:sldMkLst>
          <pc:docMk/>
          <pc:sldMk cId="0" sldId="257"/>
        </pc:sldMkLst>
        <pc:spChg chg="mod">
          <ac:chgData name="Dorota Podleś" userId="2d2d3ececb53b10f" providerId="LiveId" clId="{3DCD2CC7-440A-4752-BF55-330973C546AE}" dt="2023-06-29T01:33:04.851" v="0" actId="6549"/>
          <ac:spMkLst>
            <pc:docMk/>
            <pc:sldMk cId="0" sldId="257"/>
            <ac:spMk id="135" creationId="{00000000-0000-0000-0000-000000000000}"/>
          </ac:spMkLst>
        </pc:spChg>
      </pc:sldChg>
      <pc:sldChg chg="delSp modSp mod">
        <pc:chgData name="Dorota Podleś" userId="2d2d3ececb53b10f" providerId="LiveId" clId="{3DCD2CC7-440A-4752-BF55-330973C546AE}" dt="2023-06-29T01:54:03.391" v="254" actId="2710"/>
        <pc:sldMkLst>
          <pc:docMk/>
          <pc:sldMk cId="0" sldId="258"/>
        </pc:sldMkLst>
        <pc:spChg chg="mod">
          <ac:chgData name="Dorota Podleś" userId="2d2d3ececb53b10f" providerId="LiveId" clId="{3DCD2CC7-440A-4752-BF55-330973C546AE}" dt="2023-06-29T01:33:24.731" v="4" actId="1076"/>
          <ac:spMkLst>
            <pc:docMk/>
            <pc:sldMk cId="0" sldId="258"/>
            <ac:spMk id="146" creationId="{00000000-0000-0000-0000-000000000000}"/>
          </ac:spMkLst>
        </pc:spChg>
        <pc:spChg chg="mod">
          <ac:chgData name="Dorota Podleś" userId="2d2d3ececb53b10f" providerId="LiveId" clId="{3DCD2CC7-440A-4752-BF55-330973C546AE}" dt="2023-06-29T01:54:03.391" v="254" actId="2710"/>
          <ac:spMkLst>
            <pc:docMk/>
            <pc:sldMk cId="0" sldId="258"/>
            <ac:spMk id="147" creationId="{00000000-0000-0000-0000-000000000000}"/>
          </ac:spMkLst>
        </pc:spChg>
        <pc:spChg chg="mod topLvl">
          <ac:chgData name="Dorota Podleś" userId="2d2d3ececb53b10f" providerId="LiveId" clId="{3DCD2CC7-440A-4752-BF55-330973C546AE}" dt="2023-06-29T01:47:51.674" v="170" actId="20577"/>
          <ac:spMkLst>
            <pc:docMk/>
            <pc:sldMk cId="0" sldId="258"/>
            <ac:spMk id="153" creationId="{00000000-0000-0000-0000-000000000000}"/>
          </ac:spMkLst>
        </pc:spChg>
        <pc:spChg chg="del topLvl">
          <ac:chgData name="Dorota Podleś" userId="2d2d3ececb53b10f" providerId="LiveId" clId="{3DCD2CC7-440A-4752-BF55-330973C546AE}" dt="2023-06-29T01:33:18.763" v="3" actId="478"/>
          <ac:spMkLst>
            <pc:docMk/>
            <pc:sldMk cId="0" sldId="258"/>
            <ac:spMk id="154" creationId="{00000000-0000-0000-0000-000000000000}"/>
          </ac:spMkLst>
        </pc:spChg>
        <pc:grpChg chg="del">
          <ac:chgData name="Dorota Podleś" userId="2d2d3ececb53b10f" providerId="LiveId" clId="{3DCD2CC7-440A-4752-BF55-330973C546AE}" dt="2023-06-29T01:33:18.763" v="3" actId="478"/>
          <ac:grpSpMkLst>
            <pc:docMk/>
            <pc:sldMk cId="0" sldId="258"/>
            <ac:grpSpMk id="152" creationId="{00000000-0000-0000-0000-000000000000}"/>
          </ac:grpSpMkLst>
        </pc:grpChg>
        <pc:grpChg chg="del">
          <ac:chgData name="Dorota Podleś" userId="2d2d3ececb53b10f" providerId="LiveId" clId="{3DCD2CC7-440A-4752-BF55-330973C546AE}" dt="2023-06-29T01:33:32.996" v="6" actId="478"/>
          <ac:grpSpMkLst>
            <pc:docMk/>
            <pc:sldMk cId="0" sldId="258"/>
            <ac:grpSpMk id="156" creationId="{00000000-0000-0000-0000-000000000000}"/>
          </ac:grpSpMkLst>
        </pc:grpChg>
      </pc:sldChg>
      <pc:sldChg chg="del">
        <pc:chgData name="Dorota Podleś" userId="2d2d3ececb53b10f" providerId="LiveId" clId="{3DCD2CC7-440A-4752-BF55-330973C546AE}" dt="2023-06-29T01:33:41.350" v="8" actId="47"/>
        <pc:sldMkLst>
          <pc:docMk/>
          <pc:sldMk cId="0" sldId="259"/>
        </pc:sldMkLst>
      </pc:sldChg>
      <pc:sldChg chg="del">
        <pc:chgData name="Dorota Podleś" userId="2d2d3ececb53b10f" providerId="LiveId" clId="{3DCD2CC7-440A-4752-BF55-330973C546AE}" dt="2023-06-29T01:33:41.903" v="9" actId="47"/>
        <pc:sldMkLst>
          <pc:docMk/>
          <pc:sldMk cId="0" sldId="260"/>
        </pc:sldMkLst>
      </pc:sldChg>
      <pc:sldChg chg="del">
        <pc:chgData name="Dorota Podleś" userId="2d2d3ececb53b10f" providerId="LiveId" clId="{3DCD2CC7-440A-4752-BF55-330973C546AE}" dt="2023-06-29T01:33:42.431" v="10" actId="47"/>
        <pc:sldMkLst>
          <pc:docMk/>
          <pc:sldMk cId="0" sldId="261"/>
        </pc:sldMkLst>
      </pc:sldChg>
      <pc:sldChg chg="del">
        <pc:chgData name="Dorota Podleś" userId="2d2d3ececb53b10f" providerId="LiveId" clId="{3DCD2CC7-440A-4752-BF55-330973C546AE}" dt="2023-06-29T01:33:43.857" v="11" actId="47"/>
        <pc:sldMkLst>
          <pc:docMk/>
          <pc:sldMk cId="0" sldId="262"/>
        </pc:sldMkLst>
      </pc:sldChg>
      <pc:sldChg chg="del">
        <pc:chgData name="Dorota Podleś" userId="2d2d3ececb53b10f" providerId="LiveId" clId="{3DCD2CC7-440A-4752-BF55-330973C546AE}" dt="2023-06-29T01:33:44.135" v="12" actId="47"/>
        <pc:sldMkLst>
          <pc:docMk/>
          <pc:sldMk cId="0" sldId="263"/>
        </pc:sldMkLst>
      </pc:sldChg>
      <pc:sldChg chg="del">
        <pc:chgData name="Dorota Podleś" userId="2d2d3ececb53b10f" providerId="LiveId" clId="{3DCD2CC7-440A-4752-BF55-330973C546AE}" dt="2023-06-29T01:33:44.324" v="13" actId="47"/>
        <pc:sldMkLst>
          <pc:docMk/>
          <pc:sldMk cId="0" sldId="264"/>
        </pc:sldMkLst>
      </pc:sldChg>
      <pc:sldChg chg="del">
        <pc:chgData name="Dorota Podleś" userId="2d2d3ececb53b10f" providerId="LiveId" clId="{3DCD2CC7-440A-4752-BF55-330973C546AE}" dt="2023-06-29T01:33:44.546" v="14" actId="47"/>
        <pc:sldMkLst>
          <pc:docMk/>
          <pc:sldMk cId="0" sldId="265"/>
        </pc:sldMkLst>
      </pc:sldChg>
      <pc:sldChg chg="del">
        <pc:chgData name="Dorota Podleś" userId="2d2d3ececb53b10f" providerId="LiveId" clId="{3DCD2CC7-440A-4752-BF55-330973C546AE}" dt="2023-06-29T01:33:44.796" v="15" actId="47"/>
        <pc:sldMkLst>
          <pc:docMk/>
          <pc:sldMk cId="0" sldId="266"/>
        </pc:sldMkLst>
      </pc:sldChg>
      <pc:sldChg chg="del">
        <pc:chgData name="Dorota Podleś" userId="2d2d3ececb53b10f" providerId="LiveId" clId="{3DCD2CC7-440A-4752-BF55-330973C546AE}" dt="2023-06-29T01:33:45.364" v="16" actId="47"/>
        <pc:sldMkLst>
          <pc:docMk/>
          <pc:sldMk cId="0" sldId="267"/>
        </pc:sldMkLst>
      </pc:sldChg>
      <pc:sldChg chg="del">
        <pc:chgData name="Dorota Podleś" userId="2d2d3ececb53b10f" providerId="LiveId" clId="{3DCD2CC7-440A-4752-BF55-330973C546AE}" dt="2023-06-29T01:33:45.556" v="17" actId="47"/>
        <pc:sldMkLst>
          <pc:docMk/>
          <pc:sldMk cId="0" sldId="268"/>
        </pc:sldMkLst>
      </pc:sldChg>
      <pc:sldChg chg="del">
        <pc:chgData name="Dorota Podleś" userId="2d2d3ececb53b10f" providerId="LiveId" clId="{3DCD2CC7-440A-4752-BF55-330973C546AE}" dt="2023-06-29T01:33:45.761" v="18" actId="47"/>
        <pc:sldMkLst>
          <pc:docMk/>
          <pc:sldMk cId="0" sldId="269"/>
        </pc:sldMkLst>
      </pc:sldChg>
      <pc:sldChg chg="del">
        <pc:chgData name="Dorota Podleś" userId="2d2d3ececb53b10f" providerId="LiveId" clId="{3DCD2CC7-440A-4752-BF55-330973C546AE}" dt="2023-06-29T01:33:45.935" v="19" actId="47"/>
        <pc:sldMkLst>
          <pc:docMk/>
          <pc:sldMk cId="0" sldId="270"/>
        </pc:sldMkLst>
      </pc:sldChg>
      <pc:sldChg chg="del">
        <pc:chgData name="Dorota Podleś" userId="2d2d3ececb53b10f" providerId="LiveId" clId="{3DCD2CC7-440A-4752-BF55-330973C546AE}" dt="2023-06-29T01:33:46.111" v="20" actId="47"/>
        <pc:sldMkLst>
          <pc:docMk/>
          <pc:sldMk cId="0" sldId="271"/>
        </pc:sldMkLst>
      </pc:sldChg>
      <pc:sldChg chg="del">
        <pc:chgData name="Dorota Podleś" userId="2d2d3ececb53b10f" providerId="LiveId" clId="{3DCD2CC7-440A-4752-BF55-330973C546AE}" dt="2023-06-29T01:33:46.299" v="21" actId="47"/>
        <pc:sldMkLst>
          <pc:docMk/>
          <pc:sldMk cId="0" sldId="272"/>
        </pc:sldMkLst>
      </pc:sldChg>
      <pc:sldChg chg="del">
        <pc:chgData name="Dorota Podleś" userId="2d2d3ececb53b10f" providerId="LiveId" clId="{3DCD2CC7-440A-4752-BF55-330973C546AE}" dt="2023-06-29T01:33:46.488" v="22" actId="47"/>
        <pc:sldMkLst>
          <pc:docMk/>
          <pc:sldMk cId="0" sldId="273"/>
        </pc:sldMkLst>
      </pc:sldChg>
      <pc:sldChg chg="del">
        <pc:chgData name="Dorota Podleś" userId="2d2d3ececb53b10f" providerId="LiveId" clId="{3DCD2CC7-440A-4752-BF55-330973C546AE}" dt="2023-06-29T01:33:46.678" v="23" actId="47"/>
        <pc:sldMkLst>
          <pc:docMk/>
          <pc:sldMk cId="0" sldId="274"/>
        </pc:sldMkLst>
      </pc:sldChg>
      <pc:sldChg chg="del">
        <pc:chgData name="Dorota Podleś" userId="2d2d3ececb53b10f" providerId="LiveId" clId="{3DCD2CC7-440A-4752-BF55-330973C546AE}" dt="2023-06-29T01:33:46.867" v="24" actId="47"/>
        <pc:sldMkLst>
          <pc:docMk/>
          <pc:sldMk cId="0" sldId="275"/>
        </pc:sldMkLst>
      </pc:sldChg>
      <pc:sldChg chg="del">
        <pc:chgData name="Dorota Podleś" userId="2d2d3ececb53b10f" providerId="LiveId" clId="{3DCD2CC7-440A-4752-BF55-330973C546AE}" dt="2023-06-29T01:33:47.075" v="25" actId="47"/>
        <pc:sldMkLst>
          <pc:docMk/>
          <pc:sldMk cId="0" sldId="276"/>
        </pc:sldMkLst>
      </pc:sldChg>
      <pc:sldChg chg="del">
        <pc:chgData name="Dorota Podleś" userId="2d2d3ececb53b10f" providerId="LiveId" clId="{3DCD2CC7-440A-4752-BF55-330973C546AE}" dt="2023-06-29T01:33:47.278" v="26" actId="47"/>
        <pc:sldMkLst>
          <pc:docMk/>
          <pc:sldMk cId="0" sldId="277"/>
        </pc:sldMkLst>
      </pc:sldChg>
      <pc:sldChg chg="del">
        <pc:chgData name="Dorota Podleś" userId="2d2d3ececb53b10f" providerId="LiveId" clId="{3DCD2CC7-440A-4752-BF55-330973C546AE}" dt="2023-06-29T01:33:47.454" v="27" actId="47"/>
        <pc:sldMkLst>
          <pc:docMk/>
          <pc:sldMk cId="0" sldId="278"/>
        </pc:sldMkLst>
      </pc:sldChg>
      <pc:sldChg chg="del">
        <pc:chgData name="Dorota Podleś" userId="2d2d3ececb53b10f" providerId="LiveId" clId="{3DCD2CC7-440A-4752-BF55-330973C546AE}" dt="2023-06-29T01:33:47.638" v="28" actId="47"/>
        <pc:sldMkLst>
          <pc:docMk/>
          <pc:sldMk cId="0" sldId="279"/>
        </pc:sldMkLst>
      </pc:sldChg>
      <pc:sldChg chg="del">
        <pc:chgData name="Dorota Podleś" userId="2d2d3ececb53b10f" providerId="LiveId" clId="{3DCD2CC7-440A-4752-BF55-330973C546AE}" dt="2023-06-29T01:33:47.824" v="29" actId="47"/>
        <pc:sldMkLst>
          <pc:docMk/>
          <pc:sldMk cId="0" sldId="280"/>
        </pc:sldMkLst>
      </pc:sldChg>
      <pc:sldChg chg="del">
        <pc:chgData name="Dorota Podleś" userId="2d2d3ececb53b10f" providerId="LiveId" clId="{3DCD2CC7-440A-4752-BF55-330973C546AE}" dt="2023-06-29T01:33:48.008" v="30" actId="47"/>
        <pc:sldMkLst>
          <pc:docMk/>
          <pc:sldMk cId="0" sldId="281"/>
        </pc:sldMkLst>
      </pc:sldChg>
      <pc:sldChg chg="del">
        <pc:chgData name="Dorota Podleś" userId="2d2d3ececb53b10f" providerId="LiveId" clId="{3DCD2CC7-440A-4752-BF55-330973C546AE}" dt="2023-06-29T01:33:48.186" v="31" actId="47"/>
        <pc:sldMkLst>
          <pc:docMk/>
          <pc:sldMk cId="0" sldId="282"/>
        </pc:sldMkLst>
      </pc:sldChg>
      <pc:sldChg chg="del">
        <pc:chgData name="Dorota Podleś" userId="2d2d3ececb53b10f" providerId="LiveId" clId="{3DCD2CC7-440A-4752-BF55-330973C546AE}" dt="2023-06-29T01:33:48.388" v="32" actId="47"/>
        <pc:sldMkLst>
          <pc:docMk/>
          <pc:sldMk cId="0" sldId="283"/>
        </pc:sldMkLst>
      </pc:sldChg>
      <pc:sldChg chg="del">
        <pc:chgData name="Dorota Podleś" userId="2d2d3ececb53b10f" providerId="LiveId" clId="{3DCD2CC7-440A-4752-BF55-330973C546AE}" dt="2023-06-29T01:33:48.561" v="33" actId="47"/>
        <pc:sldMkLst>
          <pc:docMk/>
          <pc:sldMk cId="0" sldId="284"/>
        </pc:sldMkLst>
      </pc:sldChg>
      <pc:sldChg chg="del">
        <pc:chgData name="Dorota Podleś" userId="2d2d3ececb53b10f" providerId="LiveId" clId="{3DCD2CC7-440A-4752-BF55-330973C546AE}" dt="2023-06-29T01:33:48.741" v="34" actId="47"/>
        <pc:sldMkLst>
          <pc:docMk/>
          <pc:sldMk cId="0" sldId="285"/>
        </pc:sldMkLst>
      </pc:sldChg>
      <pc:sldChg chg="del">
        <pc:chgData name="Dorota Podleś" userId="2d2d3ececb53b10f" providerId="LiveId" clId="{3DCD2CC7-440A-4752-BF55-330973C546AE}" dt="2023-06-29T01:33:48.929" v="35" actId="47"/>
        <pc:sldMkLst>
          <pc:docMk/>
          <pc:sldMk cId="0" sldId="286"/>
        </pc:sldMkLst>
      </pc:sldChg>
      <pc:sldChg chg="del">
        <pc:chgData name="Dorota Podleś" userId="2d2d3ececb53b10f" providerId="LiveId" clId="{3DCD2CC7-440A-4752-BF55-330973C546AE}" dt="2023-06-29T01:33:49.132" v="36" actId="47"/>
        <pc:sldMkLst>
          <pc:docMk/>
          <pc:sldMk cId="0" sldId="287"/>
        </pc:sldMkLst>
      </pc:sldChg>
      <pc:sldChg chg="del">
        <pc:chgData name="Dorota Podleś" userId="2d2d3ececb53b10f" providerId="LiveId" clId="{3DCD2CC7-440A-4752-BF55-330973C546AE}" dt="2023-06-29T01:33:49.338" v="37" actId="47"/>
        <pc:sldMkLst>
          <pc:docMk/>
          <pc:sldMk cId="0" sldId="288"/>
        </pc:sldMkLst>
      </pc:sldChg>
      <pc:sldChg chg="del">
        <pc:chgData name="Dorota Podleś" userId="2d2d3ececb53b10f" providerId="LiveId" clId="{3DCD2CC7-440A-4752-BF55-330973C546AE}" dt="2023-06-29T01:33:49.513" v="38" actId="47"/>
        <pc:sldMkLst>
          <pc:docMk/>
          <pc:sldMk cId="0" sldId="289"/>
        </pc:sldMkLst>
      </pc:sldChg>
      <pc:sldChg chg="del">
        <pc:chgData name="Dorota Podleś" userId="2d2d3ececb53b10f" providerId="LiveId" clId="{3DCD2CC7-440A-4752-BF55-330973C546AE}" dt="2023-06-29T01:33:49.724" v="39" actId="47"/>
        <pc:sldMkLst>
          <pc:docMk/>
          <pc:sldMk cId="0" sldId="290"/>
        </pc:sldMkLst>
      </pc:sldChg>
      <pc:sldChg chg="del">
        <pc:chgData name="Dorota Podleś" userId="2d2d3ececb53b10f" providerId="LiveId" clId="{3DCD2CC7-440A-4752-BF55-330973C546AE}" dt="2023-06-29T01:33:49.908" v="40" actId="47"/>
        <pc:sldMkLst>
          <pc:docMk/>
          <pc:sldMk cId="0" sldId="291"/>
        </pc:sldMkLst>
      </pc:sldChg>
      <pc:sldChg chg="del">
        <pc:chgData name="Dorota Podleś" userId="2d2d3ececb53b10f" providerId="LiveId" clId="{3DCD2CC7-440A-4752-BF55-330973C546AE}" dt="2023-06-29T01:33:50.103" v="41" actId="47"/>
        <pc:sldMkLst>
          <pc:docMk/>
          <pc:sldMk cId="0" sldId="292"/>
        </pc:sldMkLst>
      </pc:sldChg>
      <pc:sldChg chg="del">
        <pc:chgData name="Dorota Podleś" userId="2d2d3ececb53b10f" providerId="LiveId" clId="{3DCD2CC7-440A-4752-BF55-330973C546AE}" dt="2023-06-29T01:33:50.307" v="42" actId="47"/>
        <pc:sldMkLst>
          <pc:docMk/>
          <pc:sldMk cId="0" sldId="293"/>
        </pc:sldMkLst>
      </pc:sldChg>
      <pc:sldChg chg="del">
        <pc:chgData name="Dorota Podleś" userId="2d2d3ececb53b10f" providerId="LiveId" clId="{3DCD2CC7-440A-4752-BF55-330973C546AE}" dt="2023-06-29T01:33:50.508" v="43" actId="47"/>
        <pc:sldMkLst>
          <pc:docMk/>
          <pc:sldMk cId="0" sldId="294"/>
        </pc:sldMkLst>
      </pc:sldChg>
      <pc:sldChg chg="del">
        <pc:chgData name="Dorota Podleś" userId="2d2d3ececb53b10f" providerId="LiveId" clId="{3DCD2CC7-440A-4752-BF55-330973C546AE}" dt="2023-06-29T01:33:50.730" v="44" actId="47"/>
        <pc:sldMkLst>
          <pc:docMk/>
          <pc:sldMk cId="0" sldId="295"/>
        </pc:sldMkLst>
      </pc:sldChg>
      <pc:sldChg chg="del">
        <pc:chgData name="Dorota Podleś" userId="2d2d3ececb53b10f" providerId="LiveId" clId="{3DCD2CC7-440A-4752-BF55-330973C546AE}" dt="2023-06-29T01:33:50.904" v="45" actId="47"/>
        <pc:sldMkLst>
          <pc:docMk/>
          <pc:sldMk cId="0" sldId="296"/>
        </pc:sldMkLst>
      </pc:sldChg>
      <pc:sldChg chg="del">
        <pc:chgData name="Dorota Podleś" userId="2d2d3ececb53b10f" providerId="LiveId" clId="{3DCD2CC7-440A-4752-BF55-330973C546AE}" dt="2023-06-29T01:33:51.095" v="46" actId="47"/>
        <pc:sldMkLst>
          <pc:docMk/>
          <pc:sldMk cId="0" sldId="297"/>
        </pc:sldMkLst>
      </pc:sldChg>
      <pc:sldChg chg="del">
        <pc:chgData name="Dorota Podleś" userId="2d2d3ececb53b10f" providerId="LiveId" clId="{3DCD2CC7-440A-4752-BF55-330973C546AE}" dt="2023-06-29T01:33:51.304" v="47" actId="47"/>
        <pc:sldMkLst>
          <pc:docMk/>
          <pc:sldMk cId="0" sldId="298"/>
        </pc:sldMkLst>
      </pc:sldChg>
      <pc:sldChg chg="del">
        <pc:chgData name="Dorota Podleś" userId="2d2d3ececb53b10f" providerId="LiveId" clId="{3DCD2CC7-440A-4752-BF55-330973C546AE}" dt="2023-06-29T01:33:51.458" v="48" actId="47"/>
        <pc:sldMkLst>
          <pc:docMk/>
          <pc:sldMk cId="0" sldId="299"/>
        </pc:sldMkLst>
      </pc:sldChg>
      <pc:sldChg chg="del">
        <pc:chgData name="Dorota Podleś" userId="2d2d3ececb53b10f" providerId="LiveId" clId="{3DCD2CC7-440A-4752-BF55-330973C546AE}" dt="2023-06-29T01:33:51.662" v="49" actId="47"/>
        <pc:sldMkLst>
          <pc:docMk/>
          <pc:sldMk cId="0" sldId="300"/>
        </pc:sldMkLst>
      </pc:sldChg>
      <pc:sldChg chg="del">
        <pc:chgData name="Dorota Podleś" userId="2d2d3ececb53b10f" providerId="LiveId" clId="{3DCD2CC7-440A-4752-BF55-330973C546AE}" dt="2023-06-29T01:33:51.852" v="50" actId="47"/>
        <pc:sldMkLst>
          <pc:docMk/>
          <pc:sldMk cId="0" sldId="301"/>
        </pc:sldMkLst>
      </pc:sldChg>
      <pc:sldChg chg="del">
        <pc:chgData name="Dorota Podleś" userId="2d2d3ececb53b10f" providerId="LiveId" clId="{3DCD2CC7-440A-4752-BF55-330973C546AE}" dt="2023-06-29T01:33:52.041" v="51" actId="47"/>
        <pc:sldMkLst>
          <pc:docMk/>
          <pc:sldMk cId="0" sldId="302"/>
        </pc:sldMkLst>
      </pc:sldChg>
      <pc:sldChg chg="del">
        <pc:chgData name="Dorota Podleś" userId="2d2d3ececb53b10f" providerId="LiveId" clId="{3DCD2CC7-440A-4752-BF55-330973C546AE}" dt="2023-06-29T01:33:52.253" v="52" actId="47"/>
        <pc:sldMkLst>
          <pc:docMk/>
          <pc:sldMk cId="0" sldId="303"/>
        </pc:sldMkLst>
      </pc:sldChg>
      <pc:sldChg chg="del">
        <pc:chgData name="Dorota Podleś" userId="2d2d3ececb53b10f" providerId="LiveId" clId="{3DCD2CC7-440A-4752-BF55-330973C546AE}" dt="2023-06-29T01:33:52.435" v="53" actId="47"/>
        <pc:sldMkLst>
          <pc:docMk/>
          <pc:sldMk cId="0" sldId="304"/>
        </pc:sldMkLst>
      </pc:sldChg>
      <pc:sldChg chg="del">
        <pc:chgData name="Dorota Podleś" userId="2d2d3ececb53b10f" providerId="LiveId" clId="{3DCD2CC7-440A-4752-BF55-330973C546AE}" dt="2023-06-29T01:33:52.655" v="54" actId="47"/>
        <pc:sldMkLst>
          <pc:docMk/>
          <pc:sldMk cId="0" sldId="305"/>
        </pc:sldMkLst>
      </pc:sldChg>
      <pc:sldChg chg="del">
        <pc:chgData name="Dorota Podleś" userId="2d2d3ececb53b10f" providerId="LiveId" clId="{3DCD2CC7-440A-4752-BF55-330973C546AE}" dt="2023-06-29T01:33:52.854" v="55" actId="47"/>
        <pc:sldMkLst>
          <pc:docMk/>
          <pc:sldMk cId="0" sldId="306"/>
        </pc:sldMkLst>
      </pc:sldChg>
      <pc:sldChg chg="del">
        <pc:chgData name="Dorota Podleś" userId="2d2d3ececb53b10f" providerId="LiveId" clId="{3DCD2CC7-440A-4752-BF55-330973C546AE}" dt="2023-06-29T01:33:53.053" v="56" actId="47"/>
        <pc:sldMkLst>
          <pc:docMk/>
          <pc:sldMk cId="0" sldId="307"/>
        </pc:sldMkLst>
      </pc:sldChg>
      <pc:sldChg chg="del">
        <pc:chgData name="Dorota Podleś" userId="2d2d3ececb53b10f" providerId="LiveId" clId="{3DCD2CC7-440A-4752-BF55-330973C546AE}" dt="2023-06-29T01:33:53.249" v="57" actId="47"/>
        <pc:sldMkLst>
          <pc:docMk/>
          <pc:sldMk cId="0" sldId="308"/>
        </pc:sldMkLst>
      </pc:sldChg>
      <pc:sldChg chg="del">
        <pc:chgData name="Dorota Podleś" userId="2d2d3ececb53b10f" providerId="LiveId" clId="{3DCD2CC7-440A-4752-BF55-330973C546AE}" dt="2023-06-29T01:33:53.436" v="58" actId="47"/>
        <pc:sldMkLst>
          <pc:docMk/>
          <pc:sldMk cId="0" sldId="309"/>
        </pc:sldMkLst>
      </pc:sldChg>
      <pc:sldChg chg="del">
        <pc:chgData name="Dorota Podleś" userId="2d2d3ececb53b10f" providerId="LiveId" clId="{3DCD2CC7-440A-4752-BF55-330973C546AE}" dt="2023-06-29T01:33:53.645" v="59" actId="47"/>
        <pc:sldMkLst>
          <pc:docMk/>
          <pc:sldMk cId="0" sldId="310"/>
        </pc:sldMkLst>
      </pc:sldChg>
      <pc:sldChg chg="del">
        <pc:chgData name="Dorota Podleś" userId="2d2d3ececb53b10f" providerId="LiveId" clId="{3DCD2CC7-440A-4752-BF55-330973C546AE}" dt="2023-06-29T01:33:53.847" v="60" actId="47"/>
        <pc:sldMkLst>
          <pc:docMk/>
          <pc:sldMk cId="0" sldId="311"/>
        </pc:sldMkLst>
      </pc:sldChg>
      <pc:sldChg chg="del">
        <pc:chgData name="Dorota Podleś" userId="2d2d3ececb53b10f" providerId="LiveId" clId="{3DCD2CC7-440A-4752-BF55-330973C546AE}" dt="2023-06-29T01:33:54.042" v="61" actId="47"/>
        <pc:sldMkLst>
          <pc:docMk/>
          <pc:sldMk cId="0" sldId="312"/>
        </pc:sldMkLst>
      </pc:sldChg>
      <pc:sldChg chg="del">
        <pc:chgData name="Dorota Podleś" userId="2d2d3ececb53b10f" providerId="LiveId" clId="{3DCD2CC7-440A-4752-BF55-330973C546AE}" dt="2023-06-29T01:33:54.250" v="62" actId="47"/>
        <pc:sldMkLst>
          <pc:docMk/>
          <pc:sldMk cId="0" sldId="313"/>
        </pc:sldMkLst>
      </pc:sldChg>
      <pc:sldChg chg="del">
        <pc:chgData name="Dorota Podleś" userId="2d2d3ececb53b10f" providerId="LiveId" clId="{3DCD2CC7-440A-4752-BF55-330973C546AE}" dt="2023-06-29T01:33:54.443" v="63" actId="47"/>
        <pc:sldMkLst>
          <pc:docMk/>
          <pc:sldMk cId="0" sldId="314"/>
        </pc:sldMkLst>
      </pc:sldChg>
      <pc:sldChg chg="del">
        <pc:chgData name="Dorota Podleś" userId="2d2d3ececb53b10f" providerId="LiveId" clId="{3DCD2CC7-440A-4752-BF55-330973C546AE}" dt="2023-06-29T01:33:54.656" v="64" actId="47"/>
        <pc:sldMkLst>
          <pc:docMk/>
          <pc:sldMk cId="0" sldId="315"/>
        </pc:sldMkLst>
      </pc:sldChg>
      <pc:sldChg chg="del">
        <pc:chgData name="Dorota Podleś" userId="2d2d3ececb53b10f" providerId="LiveId" clId="{3DCD2CC7-440A-4752-BF55-330973C546AE}" dt="2023-06-29T01:33:54.846" v="65" actId="47"/>
        <pc:sldMkLst>
          <pc:docMk/>
          <pc:sldMk cId="0" sldId="316"/>
        </pc:sldMkLst>
      </pc:sldChg>
      <pc:sldChg chg="del">
        <pc:chgData name="Dorota Podleś" userId="2d2d3ececb53b10f" providerId="LiveId" clId="{3DCD2CC7-440A-4752-BF55-330973C546AE}" dt="2023-06-29T01:33:55.052" v="66" actId="47"/>
        <pc:sldMkLst>
          <pc:docMk/>
          <pc:sldMk cId="0" sldId="317"/>
        </pc:sldMkLst>
      </pc:sldChg>
      <pc:sldChg chg="del">
        <pc:chgData name="Dorota Podleś" userId="2d2d3ececb53b10f" providerId="LiveId" clId="{3DCD2CC7-440A-4752-BF55-330973C546AE}" dt="2023-06-29T01:33:55.258" v="67" actId="47"/>
        <pc:sldMkLst>
          <pc:docMk/>
          <pc:sldMk cId="0" sldId="318"/>
        </pc:sldMkLst>
      </pc:sldChg>
      <pc:sldChg chg="del">
        <pc:chgData name="Dorota Podleś" userId="2d2d3ececb53b10f" providerId="LiveId" clId="{3DCD2CC7-440A-4752-BF55-330973C546AE}" dt="2023-06-29T01:33:55.589" v="68" actId="47"/>
        <pc:sldMkLst>
          <pc:docMk/>
          <pc:sldMk cId="0" sldId="319"/>
        </pc:sldMkLst>
      </pc:sldChg>
      <pc:sldChg chg="del">
        <pc:chgData name="Dorota Podleś" userId="2d2d3ececb53b10f" providerId="LiveId" clId="{3DCD2CC7-440A-4752-BF55-330973C546AE}" dt="2023-06-29T01:33:55.813" v="69" actId="47"/>
        <pc:sldMkLst>
          <pc:docMk/>
          <pc:sldMk cId="0" sldId="320"/>
        </pc:sldMkLst>
      </pc:sldChg>
      <pc:sldChg chg="del">
        <pc:chgData name="Dorota Podleś" userId="2d2d3ececb53b10f" providerId="LiveId" clId="{3DCD2CC7-440A-4752-BF55-330973C546AE}" dt="2023-06-29T01:33:56.020" v="70" actId="47"/>
        <pc:sldMkLst>
          <pc:docMk/>
          <pc:sldMk cId="0" sldId="321"/>
        </pc:sldMkLst>
      </pc:sldChg>
      <pc:sldChg chg="del">
        <pc:chgData name="Dorota Podleś" userId="2d2d3ececb53b10f" providerId="LiveId" clId="{3DCD2CC7-440A-4752-BF55-330973C546AE}" dt="2023-06-29T01:33:56.229" v="71" actId="47"/>
        <pc:sldMkLst>
          <pc:docMk/>
          <pc:sldMk cId="0" sldId="322"/>
        </pc:sldMkLst>
      </pc:sldChg>
      <pc:sldChg chg="del">
        <pc:chgData name="Dorota Podleś" userId="2d2d3ececb53b10f" providerId="LiveId" clId="{3DCD2CC7-440A-4752-BF55-330973C546AE}" dt="2023-06-29T01:33:56.446" v="72" actId="47"/>
        <pc:sldMkLst>
          <pc:docMk/>
          <pc:sldMk cId="0" sldId="323"/>
        </pc:sldMkLst>
      </pc:sldChg>
      <pc:sldChg chg="del">
        <pc:chgData name="Dorota Podleś" userId="2d2d3ececb53b10f" providerId="LiveId" clId="{3DCD2CC7-440A-4752-BF55-330973C546AE}" dt="2023-06-29T01:33:56.681" v="73" actId="47"/>
        <pc:sldMkLst>
          <pc:docMk/>
          <pc:sldMk cId="0" sldId="324"/>
        </pc:sldMkLst>
      </pc:sldChg>
      <pc:sldChg chg="del">
        <pc:chgData name="Dorota Podleś" userId="2d2d3ececb53b10f" providerId="LiveId" clId="{3DCD2CC7-440A-4752-BF55-330973C546AE}" dt="2023-06-29T01:33:57.316" v="74" actId="47"/>
        <pc:sldMkLst>
          <pc:docMk/>
          <pc:sldMk cId="0" sldId="325"/>
        </pc:sldMkLst>
      </pc:sldChg>
      <pc:sldChg chg="del">
        <pc:chgData name="Dorota Podleś" userId="2d2d3ececb53b10f" providerId="LiveId" clId="{3DCD2CC7-440A-4752-BF55-330973C546AE}" dt="2023-06-29T01:33:57.712" v="75" actId="47"/>
        <pc:sldMkLst>
          <pc:docMk/>
          <pc:sldMk cId="0" sldId="326"/>
        </pc:sldMkLst>
      </pc:sldChg>
      <pc:sldChg chg="del">
        <pc:chgData name="Dorota Podleś" userId="2d2d3ececb53b10f" providerId="LiveId" clId="{3DCD2CC7-440A-4752-BF55-330973C546AE}" dt="2023-06-29T01:34:04.521" v="76" actId="47"/>
        <pc:sldMkLst>
          <pc:docMk/>
          <pc:sldMk cId="0" sldId="327"/>
        </pc:sldMkLst>
      </pc:sldChg>
      <pc:sldChg chg="del">
        <pc:chgData name="Dorota Podleś" userId="2d2d3ececb53b10f" providerId="LiveId" clId="{3DCD2CC7-440A-4752-BF55-330973C546AE}" dt="2023-06-29T01:34:05.404" v="77" actId="47"/>
        <pc:sldMkLst>
          <pc:docMk/>
          <pc:sldMk cId="0" sldId="328"/>
        </pc:sldMkLst>
      </pc:sldChg>
      <pc:sldChg chg="del">
        <pc:chgData name="Dorota Podleś" userId="2d2d3ececb53b10f" providerId="LiveId" clId="{3DCD2CC7-440A-4752-BF55-330973C546AE}" dt="2023-06-29T01:34:07.090" v="78" actId="47"/>
        <pc:sldMkLst>
          <pc:docMk/>
          <pc:sldMk cId="0" sldId="329"/>
        </pc:sldMkLst>
      </pc:sldChg>
      <pc:sldChg chg="add del">
        <pc:chgData name="Dorota Podleś" userId="2d2d3ececb53b10f" providerId="LiveId" clId="{3DCD2CC7-440A-4752-BF55-330973C546AE}" dt="2023-06-29T01:54:15.808" v="259" actId="47"/>
        <pc:sldMkLst>
          <pc:docMk/>
          <pc:sldMk cId="3422379937" sldId="331"/>
        </pc:sldMkLst>
      </pc:sldChg>
      <pc:sldChg chg="add del">
        <pc:chgData name="Dorota Podleś" userId="2d2d3ececb53b10f" providerId="LiveId" clId="{3DCD2CC7-440A-4752-BF55-330973C546AE}" dt="2023-06-29T02:02:48.091" v="375" actId="47"/>
        <pc:sldMkLst>
          <pc:docMk/>
          <pc:sldMk cId="3781204166" sldId="332"/>
        </pc:sldMkLst>
      </pc:sldChg>
      <pc:sldChg chg="new del">
        <pc:chgData name="Dorota Podleś" userId="2d2d3ececb53b10f" providerId="LiveId" clId="{3DCD2CC7-440A-4752-BF55-330973C546AE}" dt="2023-06-29T02:02:49.084" v="376" actId="47"/>
        <pc:sldMkLst>
          <pc:docMk/>
          <pc:sldMk cId="2343501591" sldId="333"/>
        </pc:sldMkLst>
      </pc:sldChg>
      <pc:sldChg chg="modSp add mod">
        <pc:chgData name="Dorota Podleś" userId="2d2d3ececb53b10f" providerId="LiveId" clId="{3DCD2CC7-440A-4752-BF55-330973C546AE}" dt="2023-06-29T01:56:08.804" v="292" actId="6549"/>
        <pc:sldMkLst>
          <pc:docMk/>
          <pc:sldMk cId="1420609960" sldId="334"/>
        </pc:sldMkLst>
        <pc:spChg chg="mod">
          <ac:chgData name="Dorota Podleś" userId="2d2d3ececb53b10f" providerId="LiveId" clId="{3DCD2CC7-440A-4752-BF55-330973C546AE}" dt="2023-06-29T01:56:08.804" v="292" actId="6549"/>
          <ac:spMkLst>
            <pc:docMk/>
            <pc:sldMk cId="1420609960" sldId="334"/>
            <ac:spMk id="147" creationId="{00000000-0000-0000-0000-000000000000}"/>
          </ac:spMkLst>
        </pc:spChg>
      </pc:sldChg>
      <pc:sldChg chg="modSp add del mod">
        <pc:chgData name="Dorota Podleś" userId="2d2d3ececb53b10f" providerId="LiveId" clId="{3DCD2CC7-440A-4752-BF55-330973C546AE}" dt="2023-06-29T01:47:57.969" v="171" actId="47"/>
        <pc:sldMkLst>
          <pc:docMk/>
          <pc:sldMk cId="2524931749" sldId="334"/>
        </pc:sldMkLst>
        <pc:spChg chg="mod">
          <ac:chgData name="Dorota Podleś" userId="2d2d3ececb53b10f" providerId="LiveId" clId="{3DCD2CC7-440A-4752-BF55-330973C546AE}" dt="2023-06-29T01:46:40.660" v="137"/>
          <ac:spMkLst>
            <pc:docMk/>
            <pc:sldMk cId="2524931749" sldId="334"/>
            <ac:spMk id="153" creationId="{00000000-0000-0000-0000-000000000000}"/>
          </ac:spMkLst>
        </pc:spChg>
      </pc:sldChg>
      <pc:sldChg chg="add del">
        <pc:chgData name="Dorota Podleś" userId="2d2d3ececb53b10f" providerId="LiveId" clId="{3DCD2CC7-440A-4752-BF55-330973C546AE}" dt="2023-06-29T01:54:13.813" v="255" actId="47"/>
        <pc:sldMkLst>
          <pc:docMk/>
          <pc:sldMk cId="600232417" sldId="335"/>
        </pc:sldMkLst>
      </pc:sldChg>
      <pc:sldChg chg="modSp add mod">
        <pc:chgData name="Dorota Podleś" userId="2d2d3ececb53b10f" providerId="LiveId" clId="{3DCD2CC7-440A-4752-BF55-330973C546AE}" dt="2023-06-29T01:58:19.959" v="333" actId="6549"/>
        <pc:sldMkLst>
          <pc:docMk/>
          <pc:sldMk cId="1170504615" sldId="335"/>
        </pc:sldMkLst>
        <pc:spChg chg="mod">
          <ac:chgData name="Dorota Podleś" userId="2d2d3ececb53b10f" providerId="LiveId" clId="{3DCD2CC7-440A-4752-BF55-330973C546AE}" dt="2023-06-29T01:58:19.959" v="333" actId="6549"/>
          <ac:spMkLst>
            <pc:docMk/>
            <pc:sldMk cId="1170504615" sldId="335"/>
            <ac:spMk id="147" creationId="{00000000-0000-0000-0000-000000000000}"/>
          </ac:spMkLst>
        </pc:spChg>
      </pc:sldChg>
      <pc:sldChg chg="add del">
        <pc:chgData name="Dorota Podleś" userId="2d2d3ececb53b10f" providerId="LiveId" clId="{3DCD2CC7-440A-4752-BF55-330973C546AE}" dt="2023-06-29T01:54:14.475" v="256" actId="47"/>
        <pc:sldMkLst>
          <pc:docMk/>
          <pc:sldMk cId="115943687" sldId="336"/>
        </pc:sldMkLst>
      </pc:sldChg>
      <pc:sldChg chg="modSp add mod">
        <pc:chgData name="Dorota Podleś" userId="2d2d3ececb53b10f" providerId="LiveId" clId="{3DCD2CC7-440A-4752-BF55-330973C546AE}" dt="2023-06-29T02:00:09.242" v="350" actId="255"/>
        <pc:sldMkLst>
          <pc:docMk/>
          <pc:sldMk cId="701523995" sldId="336"/>
        </pc:sldMkLst>
        <pc:spChg chg="mod">
          <ac:chgData name="Dorota Podleś" userId="2d2d3ececb53b10f" providerId="LiveId" clId="{3DCD2CC7-440A-4752-BF55-330973C546AE}" dt="2023-06-29T02:00:09.242" v="350" actId="255"/>
          <ac:spMkLst>
            <pc:docMk/>
            <pc:sldMk cId="701523995" sldId="336"/>
            <ac:spMk id="147" creationId="{00000000-0000-0000-0000-000000000000}"/>
          </ac:spMkLst>
        </pc:spChg>
      </pc:sldChg>
      <pc:sldChg chg="add del">
        <pc:chgData name="Dorota Podleś" userId="2d2d3ececb53b10f" providerId="LiveId" clId="{3DCD2CC7-440A-4752-BF55-330973C546AE}" dt="2023-06-29T01:54:14.984" v="257" actId="47"/>
        <pc:sldMkLst>
          <pc:docMk/>
          <pc:sldMk cId="647638822" sldId="337"/>
        </pc:sldMkLst>
      </pc:sldChg>
      <pc:sldChg chg="modSp add mod">
        <pc:chgData name="Dorota Podleś" userId="2d2d3ececb53b10f" providerId="LiveId" clId="{3DCD2CC7-440A-4752-BF55-330973C546AE}" dt="2023-06-29T02:12:37.975" v="543" actId="207"/>
        <pc:sldMkLst>
          <pc:docMk/>
          <pc:sldMk cId="1673548477" sldId="337"/>
        </pc:sldMkLst>
        <pc:spChg chg="mod">
          <ac:chgData name="Dorota Podleś" userId="2d2d3ececb53b10f" providerId="LiveId" clId="{3DCD2CC7-440A-4752-BF55-330973C546AE}" dt="2023-06-29T02:12:37.975" v="543" actId="207"/>
          <ac:spMkLst>
            <pc:docMk/>
            <pc:sldMk cId="1673548477" sldId="337"/>
            <ac:spMk id="147" creationId="{00000000-0000-0000-0000-000000000000}"/>
          </ac:spMkLst>
        </pc:spChg>
        <pc:spChg chg="mod">
          <ac:chgData name="Dorota Podleś" userId="2d2d3ececb53b10f" providerId="LiveId" clId="{3DCD2CC7-440A-4752-BF55-330973C546AE}" dt="2023-06-29T02:02:33.103" v="373" actId="1076"/>
          <ac:spMkLst>
            <pc:docMk/>
            <pc:sldMk cId="1673548477" sldId="337"/>
            <ac:spMk id="153" creationId="{00000000-0000-0000-0000-000000000000}"/>
          </ac:spMkLst>
        </pc:spChg>
      </pc:sldChg>
      <pc:sldChg chg="modSp add mod">
        <pc:chgData name="Dorota Podleś" userId="2d2d3ececb53b10f" providerId="LiveId" clId="{3DCD2CC7-440A-4752-BF55-330973C546AE}" dt="2023-06-29T02:12:27.919" v="542" actId="207"/>
        <pc:sldMkLst>
          <pc:docMk/>
          <pc:sldMk cId="1389434465" sldId="338"/>
        </pc:sldMkLst>
        <pc:spChg chg="mod">
          <ac:chgData name="Dorota Podleś" userId="2d2d3ececb53b10f" providerId="LiveId" clId="{3DCD2CC7-440A-4752-BF55-330973C546AE}" dt="2023-06-29T02:12:27.919" v="542" actId="207"/>
          <ac:spMkLst>
            <pc:docMk/>
            <pc:sldMk cId="1389434465" sldId="338"/>
            <ac:spMk id="147" creationId="{00000000-0000-0000-0000-000000000000}"/>
          </ac:spMkLst>
        </pc:spChg>
      </pc:sldChg>
      <pc:sldChg chg="add del">
        <pc:chgData name="Dorota Podleś" userId="2d2d3ececb53b10f" providerId="LiveId" clId="{3DCD2CC7-440A-4752-BF55-330973C546AE}" dt="2023-06-29T01:54:15.349" v="258" actId="47"/>
        <pc:sldMkLst>
          <pc:docMk/>
          <pc:sldMk cId="2676113308" sldId="338"/>
        </pc:sldMkLst>
      </pc:sldChg>
      <pc:sldChg chg="modSp add mod">
        <pc:chgData name="Dorota Podleś" userId="2d2d3ececb53b10f" providerId="LiveId" clId="{3DCD2CC7-440A-4752-BF55-330973C546AE}" dt="2023-06-29T02:12:17.821" v="541" actId="207"/>
        <pc:sldMkLst>
          <pc:docMk/>
          <pc:sldMk cId="1210680617" sldId="339"/>
        </pc:sldMkLst>
        <pc:spChg chg="mod">
          <ac:chgData name="Dorota Podleś" userId="2d2d3ececb53b10f" providerId="LiveId" clId="{3DCD2CC7-440A-4752-BF55-330973C546AE}" dt="2023-06-29T02:12:17.821" v="541" actId="207"/>
          <ac:spMkLst>
            <pc:docMk/>
            <pc:sldMk cId="1210680617" sldId="339"/>
            <ac:spMk id="147" creationId="{00000000-0000-0000-0000-000000000000}"/>
          </ac:spMkLst>
        </pc:spChg>
      </pc:sldChg>
      <pc:sldChg chg="modSp add mod">
        <pc:chgData name="Dorota Podleś" userId="2d2d3ececb53b10f" providerId="LiveId" clId="{3DCD2CC7-440A-4752-BF55-330973C546AE}" dt="2023-06-29T02:12:02.532" v="540" actId="207"/>
        <pc:sldMkLst>
          <pc:docMk/>
          <pc:sldMk cId="3233727056" sldId="340"/>
        </pc:sldMkLst>
        <pc:spChg chg="mod">
          <ac:chgData name="Dorota Podleś" userId="2d2d3ececb53b10f" providerId="LiveId" clId="{3DCD2CC7-440A-4752-BF55-330973C546AE}" dt="2023-06-29T02:12:02.532" v="540" actId="207"/>
          <ac:spMkLst>
            <pc:docMk/>
            <pc:sldMk cId="3233727056" sldId="340"/>
            <ac:spMk id="147" creationId="{00000000-0000-0000-0000-000000000000}"/>
          </ac:spMkLst>
        </pc:spChg>
      </pc:sldChg>
      <pc:sldChg chg="addSp delSp modSp add mod">
        <pc:chgData name="Dorota Podleś" userId="2d2d3ececb53b10f" providerId="LiveId" clId="{3DCD2CC7-440A-4752-BF55-330973C546AE}" dt="2023-06-29T02:15:39.445" v="623" actId="6549"/>
        <pc:sldMkLst>
          <pc:docMk/>
          <pc:sldMk cId="480989378" sldId="341"/>
        </pc:sldMkLst>
        <pc:spChg chg="add del mod">
          <ac:chgData name="Dorota Podleś" userId="2d2d3ececb53b10f" providerId="LiveId" clId="{3DCD2CC7-440A-4752-BF55-330973C546AE}" dt="2023-06-29T02:15:39.445" v="623" actId="6549"/>
          <ac:spMkLst>
            <pc:docMk/>
            <pc:sldMk cId="480989378" sldId="341"/>
            <ac:spMk id="147" creationId="{00000000-0000-0000-0000-000000000000}"/>
          </ac:spMkLst>
        </pc:spChg>
      </pc:sldChg>
      <pc:sldChg chg="modSp add mod">
        <pc:chgData name="Dorota Podleś" userId="2d2d3ececb53b10f" providerId="LiveId" clId="{3DCD2CC7-440A-4752-BF55-330973C546AE}" dt="2023-06-29T02:18:05.730" v="698" actId="6549"/>
        <pc:sldMkLst>
          <pc:docMk/>
          <pc:sldMk cId="3591085180" sldId="342"/>
        </pc:sldMkLst>
        <pc:spChg chg="mod">
          <ac:chgData name="Dorota Podleś" userId="2d2d3ececb53b10f" providerId="LiveId" clId="{3DCD2CC7-440A-4752-BF55-330973C546AE}" dt="2023-06-29T02:18:05.730" v="698" actId="6549"/>
          <ac:spMkLst>
            <pc:docMk/>
            <pc:sldMk cId="3591085180" sldId="342"/>
            <ac:spMk id="147" creationId="{00000000-0000-0000-0000-000000000000}"/>
          </ac:spMkLst>
        </pc:spChg>
      </pc:sldChg>
      <pc:sldChg chg="modSp add mod">
        <pc:chgData name="Dorota Podleś" userId="2d2d3ececb53b10f" providerId="LiveId" clId="{3DCD2CC7-440A-4752-BF55-330973C546AE}" dt="2023-06-29T02:27:08.111" v="778" actId="20577"/>
        <pc:sldMkLst>
          <pc:docMk/>
          <pc:sldMk cId="3117477102" sldId="343"/>
        </pc:sldMkLst>
        <pc:spChg chg="mod">
          <ac:chgData name="Dorota Podleś" userId="2d2d3ececb53b10f" providerId="LiveId" clId="{3DCD2CC7-440A-4752-BF55-330973C546AE}" dt="2023-06-29T02:27:08.111" v="778" actId="20577"/>
          <ac:spMkLst>
            <pc:docMk/>
            <pc:sldMk cId="3117477102" sldId="343"/>
            <ac:spMk id="147" creationId="{00000000-0000-0000-0000-000000000000}"/>
          </ac:spMkLst>
        </pc:spChg>
      </pc:sldChg>
      <pc:sldChg chg="modSp add mod">
        <pc:chgData name="Dorota Podleś" userId="2d2d3ececb53b10f" providerId="LiveId" clId="{3DCD2CC7-440A-4752-BF55-330973C546AE}" dt="2023-06-29T02:28:51.832" v="790" actId="207"/>
        <pc:sldMkLst>
          <pc:docMk/>
          <pc:sldMk cId="304517756" sldId="344"/>
        </pc:sldMkLst>
        <pc:spChg chg="mod">
          <ac:chgData name="Dorota Podleś" userId="2d2d3ececb53b10f" providerId="LiveId" clId="{3DCD2CC7-440A-4752-BF55-330973C546AE}" dt="2023-06-29T02:28:51.832" v="790" actId="207"/>
          <ac:spMkLst>
            <pc:docMk/>
            <pc:sldMk cId="304517756" sldId="344"/>
            <ac:spMk id="147" creationId="{00000000-0000-0000-0000-000000000000}"/>
          </ac:spMkLst>
        </pc:spChg>
      </pc:sldChg>
      <pc:sldChg chg="modSp add mod">
        <pc:chgData name="Dorota Podleś" userId="2d2d3ececb53b10f" providerId="LiveId" clId="{3DCD2CC7-440A-4752-BF55-330973C546AE}" dt="2023-06-29T02:30:19.233" v="823"/>
        <pc:sldMkLst>
          <pc:docMk/>
          <pc:sldMk cId="2245670844" sldId="345"/>
        </pc:sldMkLst>
        <pc:spChg chg="mod">
          <ac:chgData name="Dorota Podleś" userId="2d2d3ececb53b10f" providerId="LiveId" clId="{3DCD2CC7-440A-4752-BF55-330973C546AE}" dt="2023-06-29T02:30:19.233" v="823"/>
          <ac:spMkLst>
            <pc:docMk/>
            <pc:sldMk cId="2245670844" sldId="345"/>
            <ac:spMk id="147" creationId="{00000000-0000-0000-0000-000000000000}"/>
          </ac:spMkLst>
        </pc:spChg>
      </pc:sldChg>
      <pc:sldChg chg="modSp add mod">
        <pc:chgData name="Dorota Podleś" userId="2d2d3ececb53b10f" providerId="LiveId" clId="{3DCD2CC7-440A-4752-BF55-330973C546AE}" dt="2023-06-29T02:36:22.969" v="872" actId="1076"/>
        <pc:sldMkLst>
          <pc:docMk/>
          <pc:sldMk cId="575956712" sldId="346"/>
        </pc:sldMkLst>
        <pc:spChg chg="mod">
          <ac:chgData name="Dorota Podleś" userId="2d2d3ececb53b10f" providerId="LiveId" clId="{3DCD2CC7-440A-4752-BF55-330973C546AE}" dt="2023-06-29T02:36:22.969" v="872" actId="1076"/>
          <ac:spMkLst>
            <pc:docMk/>
            <pc:sldMk cId="575956712" sldId="346"/>
            <ac:spMk id="147" creationId="{00000000-0000-0000-0000-000000000000}"/>
          </ac:spMkLst>
        </pc:spChg>
        <pc:spChg chg="mod">
          <ac:chgData name="Dorota Podleś" userId="2d2d3ececb53b10f" providerId="LiveId" clId="{3DCD2CC7-440A-4752-BF55-330973C546AE}" dt="2023-06-29T02:36:17.796" v="871" actId="1076"/>
          <ac:spMkLst>
            <pc:docMk/>
            <pc:sldMk cId="575956712" sldId="346"/>
            <ac:spMk id="153" creationId="{00000000-0000-0000-0000-000000000000}"/>
          </ac:spMkLst>
        </pc:spChg>
      </pc:sldChg>
      <pc:sldChg chg="modSp add mod">
        <pc:chgData name="Dorota Podleś" userId="2d2d3ececb53b10f" providerId="LiveId" clId="{3DCD2CC7-440A-4752-BF55-330973C546AE}" dt="2023-06-29T02:38:33.864" v="918"/>
        <pc:sldMkLst>
          <pc:docMk/>
          <pc:sldMk cId="704474544" sldId="347"/>
        </pc:sldMkLst>
        <pc:spChg chg="mod">
          <ac:chgData name="Dorota Podleś" userId="2d2d3ececb53b10f" providerId="LiveId" clId="{3DCD2CC7-440A-4752-BF55-330973C546AE}" dt="2023-06-29T02:38:33.864" v="918"/>
          <ac:spMkLst>
            <pc:docMk/>
            <pc:sldMk cId="704474544" sldId="347"/>
            <ac:spMk id="147" creationId="{00000000-0000-0000-0000-000000000000}"/>
          </ac:spMkLst>
        </pc:spChg>
      </pc:sldChg>
      <pc:sldChg chg="modSp add mod">
        <pc:chgData name="Dorota Podleś" userId="2d2d3ececb53b10f" providerId="LiveId" clId="{3DCD2CC7-440A-4752-BF55-330973C546AE}" dt="2023-06-29T02:42:15.143" v="949" actId="207"/>
        <pc:sldMkLst>
          <pc:docMk/>
          <pc:sldMk cId="2663448484" sldId="348"/>
        </pc:sldMkLst>
        <pc:spChg chg="mod">
          <ac:chgData name="Dorota Podleś" userId="2d2d3ececb53b10f" providerId="LiveId" clId="{3DCD2CC7-440A-4752-BF55-330973C546AE}" dt="2023-06-29T02:42:15.143" v="949" actId="207"/>
          <ac:spMkLst>
            <pc:docMk/>
            <pc:sldMk cId="2663448484" sldId="348"/>
            <ac:spMk id="147" creationId="{00000000-0000-0000-0000-000000000000}"/>
          </ac:spMkLst>
        </pc:spChg>
        <pc:spChg chg="mod">
          <ac:chgData name="Dorota Podleś" userId="2d2d3ececb53b10f" providerId="LiveId" clId="{3DCD2CC7-440A-4752-BF55-330973C546AE}" dt="2023-06-29T02:41:41.422" v="940" actId="20577"/>
          <ac:spMkLst>
            <pc:docMk/>
            <pc:sldMk cId="2663448484" sldId="348"/>
            <ac:spMk id="153" creationId="{00000000-0000-0000-0000-000000000000}"/>
          </ac:spMkLst>
        </pc:spChg>
      </pc:sldChg>
      <pc:sldChg chg="modSp add mod">
        <pc:chgData name="Dorota Podleś" userId="2d2d3ececb53b10f" providerId="LiveId" clId="{3DCD2CC7-440A-4752-BF55-330973C546AE}" dt="2023-06-29T02:43:08.230" v="953" actId="1076"/>
        <pc:sldMkLst>
          <pc:docMk/>
          <pc:sldMk cId="1816534584" sldId="349"/>
        </pc:sldMkLst>
        <pc:spChg chg="mod">
          <ac:chgData name="Dorota Podleś" userId="2d2d3ececb53b10f" providerId="LiveId" clId="{3DCD2CC7-440A-4752-BF55-330973C546AE}" dt="2023-06-29T02:43:08.230" v="953" actId="1076"/>
          <ac:spMkLst>
            <pc:docMk/>
            <pc:sldMk cId="1816534584" sldId="349"/>
            <ac:spMk id="147" creationId="{00000000-0000-0000-0000-000000000000}"/>
          </ac:spMkLst>
        </pc:spChg>
      </pc:sldChg>
      <pc:sldChg chg="modSp add mod">
        <pc:chgData name="Dorota Podleś" userId="2d2d3ececb53b10f" providerId="LiveId" clId="{3DCD2CC7-440A-4752-BF55-330973C546AE}" dt="2023-06-29T02:44:18.487" v="960" actId="1076"/>
        <pc:sldMkLst>
          <pc:docMk/>
          <pc:sldMk cId="3654014532" sldId="350"/>
        </pc:sldMkLst>
        <pc:spChg chg="mod">
          <ac:chgData name="Dorota Podleś" userId="2d2d3ececb53b10f" providerId="LiveId" clId="{3DCD2CC7-440A-4752-BF55-330973C546AE}" dt="2023-06-29T02:44:18.487" v="960" actId="1076"/>
          <ac:spMkLst>
            <pc:docMk/>
            <pc:sldMk cId="3654014532" sldId="350"/>
            <ac:spMk id="147" creationId="{00000000-0000-0000-0000-000000000000}"/>
          </ac:spMkLst>
        </pc:spChg>
      </pc:sldChg>
      <pc:sldChg chg="modSp add mod">
        <pc:chgData name="Dorota Podleś" userId="2d2d3ececb53b10f" providerId="LiveId" clId="{3DCD2CC7-440A-4752-BF55-330973C546AE}" dt="2023-06-29T02:45:34.432" v="967" actId="6549"/>
        <pc:sldMkLst>
          <pc:docMk/>
          <pc:sldMk cId="3949194369" sldId="351"/>
        </pc:sldMkLst>
        <pc:spChg chg="mod">
          <ac:chgData name="Dorota Podleś" userId="2d2d3ececb53b10f" providerId="LiveId" clId="{3DCD2CC7-440A-4752-BF55-330973C546AE}" dt="2023-06-29T02:45:34.432" v="967" actId="6549"/>
          <ac:spMkLst>
            <pc:docMk/>
            <pc:sldMk cId="3949194369" sldId="351"/>
            <ac:spMk id="147" creationId="{00000000-0000-0000-0000-000000000000}"/>
          </ac:spMkLst>
        </pc:spChg>
      </pc:sldChg>
      <pc:sldChg chg="modSp add mod">
        <pc:chgData name="Dorota Podleś" userId="2d2d3ececb53b10f" providerId="LiveId" clId="{3DCD2CC7-440A-4752-BF55-330973C546AE}" dt="2023-06-29T02:56:31.352" v="983" actId="1076"/>
        <pc:sldMkLst>
          <pc:docMk/>
          <pc:sldMk cId="3823825126" sldId="352"/>
        </pc:sldMkLst>
        <pc:spChg chg="mod">
          <ac:chgData name="Dorota Podleś" userId="2d2d3ececb53b10f" providerId="LiveId" clId="{3DCD2CC7-440A-4752-BF55-330973C546AE}" dt="2023-06-29T02:56:31.352" v="983" actId="1076"/>
          <ac:spMkLst>
            <pc:docMk/>
            <pc:sldMk cId="3823825126" sldId="352"/>
            <ac:spMk id="147" creationId="{00000000-0000-0000-0000-000000000000}"/>
          </ac:spMkLst>
        </pc:spChg>
        <pc:spChg chg="mod">
          <ac:chgData name="Dorota Podleś" userId="2d2d3ececb53b10f" providerId="LiveId" clId="{3DCD2CC7-440A-4752-BF55-330973C546AE}" dt="2023-06-29T02:55:51.684" v="977" actId="20577"/>
          <ac:spMkLst>
            <pc:docMk/>
            <pc:sldMk cId="3823825126" sldId="352"/>
            <ac:spMk id="153" creationId="{00000000-0000-0000-0000-000000000000}"/>
          </ac:spMkLst>
        </pc:spChg>
      </pc:sldChg>
      <pc:sldChg chg="modSp add mod">
        <pc:chgData name="Dorota Podleś" userId="2d2d3ececb53b10f" providerId="LiveId" clId="{3DCD2CC7-440A-4752-BF55-330973C546AE}" dt="2023-06-29T02:57:39.375" v="991" actId="6549"/>
        <pc:sldMkLst>
          <pc:docMk/>
          <pc:sldMk cId="84364148" sldId="353"/>
        </pc:sldMkLst>
        <pc:spChg chg="mod">
          <ac:chgData name="Dorota Podleś" userId="2d2d3ececb53b10f" providerId="LiveId" clId="{3DCD2CC7-440A-4752-BF55-330973C546AE}" dt="2023-06-29T02:57:39.375" v="991" actId="6549"/>
          <ac:spMkLst>
            <pc:docMk/>
            <pc:sldMk cId="84364148" sldId="353"/>
            <ac:spMk id="147" creationId="{00000000-0000-0000-0000-000000000000}"/>
          </ac:spMkLst>
        </pc:spChg>
      </pc:sldChg>
      <pc:sldChg chg="modSp add mod">
        <pc:chgData name="Dorota Podleś" userId="2d2d3ececb53b10f" providerId="LiveId" clId="{3DCD2CC7-440A-4752-BF55-330973C546AE}" dt="2023-06-29T02:59:30.808" v="1004" actId="207"/>
        <pc:sldMkLst>
          <pc:docMk/>
          <pc:sldMk cId="3162061910" sldId="354"/>
        </pc:sldMkLst>
        <pc:spChg chg="mod">
          <ac:chgData name="Dorota Podleś" userId="2d2d3ececb53b10f" providerId="LiveId" clId="{3DCD2CC7-440A-4752-BF55-330973C546AE}" dt="2023-06-29T02:59:30.808" v="1004" actId="207"/>
          <ac:spMkLst>
            <pc:docMk/>
            <pc:sldMk cId="3162061910" sldId="354"/>
            <ac:spMk id="147" creationId="{00000000-0000-0000-0000-000000000000}"/>
          </ac:spMkLst>
        </pc:spChg>
      </pc:sldChg>
      <pc:sldChg chg="modSp add mod">
        <pc:chgData name="Dorota Podleś" userId="2d2d3ececb53b10f" providerId="LiveId" clId="{3DCD2CC7-440A-4752-BF55-330973C546AE}" dt="2023-06-29T03:00:26.265" v="1010" actId="255"/>
        <pc:sldMkLst>
          <pc:docMk/>
          <pc:sldMk cId="764210532" sldId="355"/>
        </pc:sldMkLst>
        <pc:spChg chg="mod">
          <ac:chgData name="Dorota Podleś" userId="2d2d3ececb53b10f" providerId="LiveId" clId="{3DCD2CC7-440A-4752-BF55-330973C546AE}" dt="2023-06-29T03:00:26.265" v="1010" actId="255"/>
          <ac:spMkLst>
            <pc:docMk/>
            <pc:sldMk cId="764210532" sldId="355"/>
            <ac:spMk id="147" creationId="{00000000-0000-0000-0000-000000000000}"/>
          </ac:spMkLst>
        </pc:spChg>
      </pc:sldChg>
      <pc:sldChg chg="modSp add mod">
        <pc:chgData name="Dorota Podleś" userId="2d2d3ececb53b10f" providerId="LiveId" clId="{3DCD2CC7-440A-4752-BF55-330973C546AE}" dt="2023-06-29T03:03:26.844" v="1035" actId="1076"/>
        <pc:sldMkLst>
          <pc:docMk/>
          <pc:sldMk cId="3081313712" sldId="356"/>
        </pc:sldMkLst>
        <pc:spChg chg="mod">
          <ac:chgData name="Dorota Podleś" userId="2d2d3ececb53b10f" providerId="LiveId" clId="{3DCD2CC7-440A-4752-BF55-330973C546AE}" dt="2023-06-29T03:03:26.844" v="1035" actId="1076"/>
          <ac:spMkLst>
            <pc:docMk/>
            <pc:sldMk cId="3081313712" sldId="356"/>
            <ac:spMk id="147" creationId="{00000000-0000-0000-0000-000000000000}"/>
          </ac:spMkLst>
        </pc:spChg>
      </pc:sldChg>
      <pc:sldChg chg="modSp add mod">
        <pc:chgData name="Dorota Podleś" userId="2d2d3ececb53b10f" providerId="LiveId" clId="{3DCD2CC7-440A-4752-BF55-330973C546AE}" dt="2023-06-29T03:04:45.375" v="1049" actId="20577"/>
        <pc:sldMkLst>
          <pc:docMk/>
          <pc:sldMk cId="1551048140" sldId="357"/>
        </pc:sldMkLst>
        <pc:spChg chg="mod">
          <ac:chgData name="Dorota Podleś" userId="2d2d3ececb53b10f" providerId="LiveId" clId="{3DCD2CC7-440A-4752-BF55-330973C546AE}" dt="2023-06-29T03:04:45.375" v="1049" actId="20577"/>
          <ac:spMkLst>
            <pc:docMk/>
            <pc:sldMk cId="1551048140" sldId="357"/>
            <ac:spMk id="147" creationId="{00000000-0000-0000-0000-000000000000}"/>
          </ac:spMkLst>
        </pc:spChg>
      </pc:sldChg>
      <pc:sldChg chg="modSp add mod">
        <pc:chgData name="Dorota Podleś" userId="2d2d3ececb53b10f" providerId="LiveId" clId="{3DCD2CC7-440A-4752-BF55-330973C546AE}" dt="2023-06-29T03:05:46.769" v="1056" actId="11"/>
        <pc:sldMkLst>
          <pc:docMk/>
          <pc:sldMk cId="190887622" sldId="358"/>
        </pc:sldMkLst>
        <pc:spChg chg="mod">
          <ac:chgData name="Dorota Podleś" userId="2d2d3ececb53b10f" providerId="LiveId" clId="{3DCD2CC7-440A-4752-BF55-330973C546AE}" dt="2023-06-29T03:05:46.769" v="1056" actId="11"/>
          <ac:spMkLst>
            <pc:docMk/>
            <pc:sldMk cId="190887622" sldId="358"/>
            <ac:spMk id="147" creationId="{00000000-0000-0000-0000-000000000000}"/>
          </ac:spMkLst>
        </pc:spChg>
      </pc:sldChg>
      <pc:sldChg chg="modSp add mod">
        <pc:chgData name="Dorota Podleś" userId="2d2d3ececb53b10f" providerId="LiveId" clId="{3DCD2CC7-440A-4752-BF55-330973C546AE}" dt="2023-06-29T03:07:16.440" v="1063" actId="207"/>
        <pc:sldMkLst>
          <pc:docMk/>
          <pc:sldMk cId="3982351074" sldId="359"/>
        </pc:sldMkLst>
        <pc:spChg chg="mod">
          <ac:chgData name="Dorota Podleś" userId="2d2d3ececb53b10f" providerId="LiveId" clId="{3DCD2CC7-440A-4752-BF55-330973C546AE}" dt="2023-06-29T03:07:16.440" v="1063" actId="207"/>
          <ac:spMkLst>
            <pc:docMk/>
            <pc:sldMk cId="3982351074" sldId="359"/>
            <ac:spMk id="147" creationId="{00000000-0000-0000-0000-000000000000}"/>
          </ac:spMkLst>
        </pc:spChg>
      </pc:sldChg>
      <pc:sldChg chg="modSp add mod">
        <pc:chgData name="Dorota Podleś" userId="2d2d3ececb53b10f" providerId="LiveId" clId="{3DCD2CC7-440A-4752-BF55-330973C546AE}" dt="2023-06-29T03:09:22.009" v="1092" actId="207"/>
        <pc:sldMkLst>
          <pc:docMk/>
          <pc:sldMk cId="461596647" sldId="360"/>
        </pc:sldMkLst>
        <pc:spChg chg="mod">
          <ac:chgData name="Dorota Podleś" userId="2d2d3ececb53b10f" providerId="LiveId" clId="{3DCD2CC7-440A-4752-BF55-330973C546AE}" dt="2023-06-29T03:09:22.009" v="1092" actId="207"/>
          <ac:spMkLst>
            <pc:docMk/>
            <pc:sldMk cId="461596647" sldId="360"/>
            <ac:spMk id="147" creationId="{00000000-0000-0000-0000-000000000000}"/>
          </ac:spMkLst>
        </pc:spChg>
      </pc:sldChg>
      <pc:sldChg chg="modSp add mod">
        <pc:chgData name="Dorota Podleś" userId="2d2d3ececb53b10f" providerId="LiveId" clId="{3DCD2CC7-440A-4752-BF55-330973C546AE}" dt="2023-06-29T03:11:24.529" v="1137" actId="20577"/>
        <pc:sldMkLst>
          <pc:docMk/>
          <pc:sldMk cId="3396498662" sldId="361"/>
        </pc:sldMkLst>
        <pc:spChg chg="mod">
          <ac:chgData name="Dorota Podleś" userId="2d2d3ececb53b10f" providerId="LiveId" clId="{3DCD2CC7-440A-4752-BF55-330973C546AE}" dt="2023-06-29T03:11:08.062" v="1097" actId="207"/>
          <ac:spMkLst>
            <pc:docMk/>
            <pc:sldMk cId="3396498662" sldId="361"/>
            <ac:spMk id="147" creationId="{00000000-0000-0000-0000-000000000000}"/>
          </ac:spMkLst>
        </pc:spChg>
        <pc:spChg chg="mod">
          <ac:chgData name="Dorota Podleś" userId="2d2d3ececb53b10f" providerId="LiveId" clId="{3DCD2CC7-440A-4752-BF55-330973C546AE}" dt="2023-06-29T03:11:24.529" v="1137" actId="20577"/>
          <ac:spMkLst>
            <pc:docMk/>
            <pc:sldMk cId="3396498662" sldId="361"/>
            <ac:spMk id="153" creationId="{00000000-0000-0000-0000-000000000000}"/>
          </ac:spMkLst>
        </pc:spChg>
      </pc:sldChg>
      <pc:sldChg chg="modSp add mod">
        <pc:chgData name="Dorota Podleś" userId="2d2d3ececb53b10f" providerId="LiveId" clId="{3DCD2CC7-440A-4752-BF55-330973C546AE}" dt="2023-06-29T03:13:21.690" v="1152" actId="12"/>
        <pc:sldMkLst>
          <pc:docMk/>
          <pc:sldMk cId="281226706" sldId="362"/>
        </pc:sldMkLst>
        <pc:spChg chg="mod">
          <ac:chgData name="Dorota Podleś" userId="2d2d3ececb53b10f" providerId="LiveId" clId="{3DCD2CC7-440A-4752-BF55-330973C546AE}" dt="2023-06-29T03:13:21.690" v="1152" actId="12"/>
          <ac:spMkLst>
            <pc:docMk/>
            <pc:sldMk cId="281226706" sldId="362"/>
            <ac:spMk id="147" creationId="{00000000-0000-0000-0000-000000000000}"/>
          </ac:spMkLst>
        </pc:spChg>
      </pc:sldChg>
      <pc:sldChg chg="addSp delSp modSp add mod">
        <pc:chgData name="Dorota Podleś" userId="2d2d3ececb53b10f" providerId="LiveId" clId="{3DCD2CC7-440A-4752-BF55-330973C546AE}" dt="2023-06-29T03:17:13.763" v="1385" actId="207"/>
        <pc:sldMkLst>
          <pc:docMk/>
          <pc:sldMk cId="2215331587" sldId="363"/>
        </pc:sldMkLst>
        <pc:spChg chg="add del">
          <ac:chgData name="Dorota Podleś" userId="2d2d3ececb53b10f" providerId="LiveId" clId="{3DCD2CC7-440A-4752-BF55-330973C546AE}" dt="2023-06-29T03:14:06.978" v="1155" actId="22"/>
          <ac:spMkLst>
            <pc:docMk/>
            <pc:sldMk cId="2215331587" sldId="363"/>
            <ac:spMk id="3" creationId="{1A585214-B976-4191-0505-4475FCB53932}"/>
          </ac:spMkLst>
        </pc:spChg>
        <pc:spChg chg="mod">
          <ac:chgData name="Dorota Podleś" userId="2d2d3ececb53b10f" providerId="LiveId" clId="{3DCD2CC7-440A-4752-BF55-330973C546AE}" dt="2023-06-29T03:17:13.763" v="1385" actId="207"/>
          <ac:spMkLst>
            <pc:docMk/>
            <pc:sldMk cId="2215331587" sldId="363"/>
            <ac:spMk id="147" creationId="{00000000-0000-0000-0000-000000000000}"/>
          </ac:spMkLst>
        </pc:spChg>
      </pc:sldChg>
      <pc:sldMasterChg chg="delSldLayout">
        <pc:chgData name="Dorota Podleś" userId="2d2d3ececb53b10f" providerId="LiveId" clId="{3DCD2CC7-440A-4752-BF55-330973C546AE}" dt="2023-06-29T02:02:49.084" v="376" actId="47"/>
        <pc:sldMasterMkLst>
          <pc:docMk/>
          <pc:sldMasterMk cId="0" sldId="2147483651"/>
        </pc:sldMasterMkLst>
        <pc:sldLayoutChg chg="del">
          <pc:chgData name="Dorota Podleś" userId="2d2d3ececb53b10f" providerId="LiveId" clId="{3DCD2CC7-440A-4752-BF55-330973C546AE}" dt="2023-06-29T02:02:49.084" v="376" actId="47"/>
          <pc:sldLayoutMkLst>
            <pc:docMk/>
            <pc:sldMasterMk cId="0" sldId="2147483651"/>
            <pc:sldLayoutMk cId="0" sldId="214748365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L="914400" marR="0" lvl="1"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2pPr>
            <a:lvl3pPr marL="1371600" marR="0" lvl="2"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3pPr>
            <a:lvl4pPr marL="1828800" marR="0" lvl="3"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4pPr>
            <a:lvl5pPr marL="2286000" marR="0" lvl="4"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5pPr>
            <a:lvl6pPr marL="2743200" marR="0" lvl="5"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6pPr>
            <a:lvl7pPr marL="3200400" marR="0" lvl="6"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7pPr>
            <a:lvl8pPr marL="3657600" marR="0" lvl="7"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8pPr>
            <a:lvl9pPr marL="4114800" marR="0" lvl="8"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pl-PL" sz="1200" b="0" i="0" u="none" strike="noStrike" cap="none">
                <a:solidFill>
                  <a:schemeClr val="dk1"/>
                </a:solidFill>
                <a:latin typeface="Malgun Gothic"/>
                <a:ea typeface="Malgun Gothic"/>
                <a:cs typeface="Malgun Gothic"/>
                <a:sym typeface="Malgun Gothic"/>
              </a:rPr>
              <a:t>‹Nº›</a:t>
            </a:fld>
            <a:endParaRPr sz="1200" b="0" i="0" u="none" strike="noStrike" cap="none">
              <a:solidFill>
                <a:schemeClr val="dk1"/>
              </a:solidFill>
              <a:latin typeface="Malgun Gothic"/>
              <a:ea typeface="Malgun Gothic"/>
              <a:cs typeface="Malgun Gothic"/>
              <a:sym typeface="Malgun Gothic"/>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5" name="Google Shape;105;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l-PL"/>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6117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7165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6703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8549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3874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6094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9097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4465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7990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2425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187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06452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0713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4186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35950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46866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87360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59037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61194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0203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05638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42665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96110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78621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p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0" name="Google Shape;1270;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19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567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3895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5769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3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6591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layout">
  <p:cSld name="Cover Slide layout">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77"/>
          <p:cNvSpPr txBox="1">
            <a:spLocks noGrp="1"/>
          </p:cNvSpPr>
          <p:nvPr>
            <p:ph type="body" idx="1"/>
          </p:nvPr>
        </p:nvSpPr>
        <p:spPr>
          <a:xfrm>
            <a:off x="3923928" y="2643759"/>
            <a:ext cx="5220072" cy="108012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77"/>
          <p:cNvSpPr txBox="1">
            <a:spLocks noGrp="1"/>
          </p:cNvSpPr>
          <p:nvPr>
            <p:ph type="body" idx="2"/>
          </p:nvPr>
        </p:nvSpPr>
        <p:spPr>
          <a:xfrm>
            <a:off x="3923928" y="3723878"/>
            <a:ext cx="5219924" cy="50405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Basic Layout">
  <p:cSld name="6_Basic Layout">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88"/>
          <p:cNvSpPr>
            <a:spLocks noGrp="1"/>
          </p:cNvSpPr>
          <p:nvPr>
            <p:ph type="pic" idx="2"/>
          </p:nvPr>
        </p:nvSpPr>
        <p:spPr>
          <a:xfrm>
            <a:off x="3528392" y="0"/>
            <a:ext cx="2123728" cy="3219822"/>
          </a:xfrm>
          <a:prstGeom prst="rect">
            <a:avLst/>
          </a:prstGeom>
          <a:solidFill>
            <a:srgbClr val="F2F2F2"/>
          </a:solidFill>
          <a:ln>
            <a:noFill/>
          </a:ln>
        </p:spPr>
      </p:sp>
      <p:sp>
        <p:nvSpPr>
          <p:cNvPr id="69" name="Google Shape;69;p88"/>
          <p:cNvSpPr>
            <a:spLocks noGrp="1"/>
          </p:cNvSpPr>
          <p:nvPr>
            <p:ph type="pic" idx="3"/>
          </p:nvPr>
        </p:nvSpPr>
        <p:spPr>
          <a:xfrm>
            <a:off x="7020272" y="1923678"/>
            <a:ext cx="2123728" cy="3219822"/>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7_Basic Layout">
  <p:cSld name="7_Basic Layout">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89"/>
          <p:cNvSpPr>
            <a:spLocks noGrp="1"/>
          </p:cNvSpPr>
          <p:nvPr>
            <p:ph type="pic" idx="2"/>
          </p:nvPr>
        </p:nvSpPr>
        <p:spPr>
          <a:xfrm>
            <a:off x="717858" y="1275606"/>
            <a:ext cx="2448545" cy="2024054"/>
          </a:xfrm>
          <a:prstGeom prst="rect">
            <a:avLst/>
          </a:prstGeom>
          <a:solidFill>
            <a:srgbClr val="F2F2F2"/>
          </a:solidFill>
          <a:ln>
            <a:noFill/>
          </a:ln>
        </p:spPr>
      </p:sp>
      <p:sp>
        <p:nvSpPr>
          <p:cNvPr id="72" name="Google Shape;72;p89"/>
          <p:cNvSpPr>
            <a:spLocks noGrp="1"/>
          </p:cNvSpPr>
          <p:nvPr>
            <p:ph type="pic" idx="3"/>
          </p:nvPr>
        </p:nvSpPr>
        <p:spPr>
          <a:xfrm>
            <a:off x="3339542" y="1275606"/>
            <a:ext cx="2448273" cy="2024054"/>
          </a:xfrm>
          <a:prstGeom prst="rect">
            <a:avLst/>
          </a:prstGeom>
          <a:solidFill>
            <a:srgbClr val="F2F2F2"/>
          </a:solidFill>
          <a:ln>
            <a:noFill/>
          </a:ln>
        </p:spPr>
      </p:sp>
      <p:sp>
        <p:nvSpPr>
          <p:cNvPr id="73" name="Google Shape;73;p89"/>
          <p:cNvSpPr>
            <a:spLocks noGrp="1"/>
          </p:cNvSpPr>
          <p:nvPr>
            <p:ph type="pic" idx="4"/>
          </p:nvPr>
        </p:nvSpPr>
        <p:spPr>
          <a:xfrm>
            <a:off x="5960954" y="1275606"/>
            <a:ext cx="2448273" cy="2024054"/>
          </a:xfrm>
          <a:prstGeom prst="rect">
            <a:avLst/>
          </a:prstGeom>
          <a:solidFill>
            <a:srgbClr val="F2F2F2"/>
          </a:solidFill>
          <a:ln>
            <a:noFill/>
          </a:ln>
        </p:spPr>
      </p:sp>
      <p:sp>
        <p:nvSpPr>
          <p:cNvPr id="74" name="Google Shape;74;p89"/>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 name="Google Shape;75;p89"/>
          <p:cNvSpPr txBox="1">
            <a:spLocks noGrp="1"/>
          </p:cNvSpPr>
          <p:nvPr>
            <p:ph type="body" idx="5"/>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8_Basic Layout">
  <p:cSld name="8_Basic Layout">
    <p:bg>
      <p:bgPr>
        <a:blipFill>
          <a:blip r:embed="rId2">
            <a:alphaModFix/>
          </a:blip>
          <a:stretch>
            <a:fillRect/>
          </a:stretch>
        </a:blipFill>
        <a:effectLst/>
      </p:bgPr>
    </p:bg>
    <p:spTree>
      <p:nvGrpSpPr>
        <p:cNvPr id="1" name="Shape 76"/>
        <p:cNvGrpSpPr/>
        <p:nvPr/>
      </p:nvGrpSpPr>
      <p:grpSpPr>
        <a:xfrm>
          <a:off x="0" y="0"/>
          <a:ext cx="0" cy="0"/>
          <a:chOff x="0" y="0"/>
          <a:chExt cx="0" cy="0"/>
        </a:xfrm>
      </p:grpSpPr>
      <p:pic>
        <p:nvPicPr>
          <p:cNvPr id="77" name="Google Shape;77;p90" descr="D:\Fullppt\005-PNG이미지\모니터.png"/>
          <p:cNvPicPr preferRelativeResize="0"/>
          <p:nvPr/>
        </p:nvPicPr>
        <p:blipFill rotWithShape="1">
          <a:blip r:embed="rId3">
            <a:alphaModFix/>
          </a:blip>
          <a:srcRect/>
          <a:stretch/>
        </p:blipFill>
        <p:spPr>
          <a:xfrm>
            <a:off x="1482286" y="1275606"/>
            <a:ext cx="2923753" cy="2518619"/>
          </a:xfrm>
          <a:prstGeom prst="rect">
            <a:avLst/>
          </a:prstGeom>
          <a:noFill/>
          <a:ln>
            <a:noFill/>
          </a:ln>
        </p:spPr>
      </p:pic>
      <p:pic>
        <p:nvPicPr>
          <p:cNvPr id="78" name="Google Shape;78;p90" descr="D:\Fullppt\005-PNG이미지\모니터.png"/>
          <p:cNvPicPr preferRelativeResize="0"/>
          <p:nvPr/>
        </p:nvPicPr>
        <p:blipFill rotWithShape="1">
          <a:blip r:embed="rId3">
            <a:alphaModFix/>
          </a:blip>
          <a:srcRect/>
          <a:stretch/>
        </p:blipFill>
        <p:spPr>
          <a:xfrm>
            <a:off x="4722646" y="1275606"/>
            <a:ext cx="2923753" cy="2518619"/>
          </a:xfrm>
          <a:prstGeom prst="rect">
            <a:avLst/>
          </a:prstGeom>
          <a:noFill/>
          <a:ln>
            <a:noFill/>
          </a:ln>
        </p:spPr>
      </p:pic>
      <p:sp>
        <p:nvSpPr>
          <p:cNvPr id="79" name="Google Shape;79;p90"/>
          <p:cNvSpPr>
            <a:spLocks noGrp="1"/>
          </p:cNvSpPr>
          <p:nvPr>
            <p:ph type="pic" idx="2"/>
          </p:nvPr>
        </p:nvSpPr>
        <p:spPr>
          <a:xfrm>
            <a:off x="1582656" y="1374406"/>
            <a:ext cx="2700000" cy="1584833"/>
          </a:xfrm>
          <a:prstGeom prst="rect">
            <a:avLst/>
          </a:prstGeom>
          <a:solidFill>
            <a:srgbClr val="F2F2F2"/>
          </a:solidFill>
          <a:ln>
            <a:noFill/>
          </a:ln>
        </p:spPr>
      </p:sp>
      <p:sp>
        <p:nvSpPr>
          <p:cNvPr id="80" name="Google Shape;80;p90"/>
          <p:cNvSpPr>
            <a:spLocks noGrp="1"/>
          </p:cNvSpPr>
          <p:nvPr>
            <p:ph type="pic" idx="3"/>
          </p:nvPr>
        </p:nvSpPr>
        <p:spPr>
          <a:xfrm>
            <a:off x="4820964" y="1374406"/>
            <a:ext cx="2736000" cy="1584833"/>
          </a:xfrm>
          <a:prstGeom prst="rect">
            <a:avLst/>
          </a:prstGeom>
          <a:solidFill>
            <a:srgbClr val="F2F2F2"/>
          </a:solidFill>
          <a:ln>
            <a:noFill/>
          </a:ln>
        </p:spPr>
      </p:sp>
      <p:sp>
        <p:nvSpPr>
          <p:cNvPr id="81" name="Google Shape;81;p90"/>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90"/>
          <p:cNvSpPr txBox="1">
            <a:spLocks noGrp="1"/>
          </p:cNvSpPr>
          <p:nvPr>
            <p:ph type="body" idx="4"/>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9_Basic Layout">
  <p:cSld name="9_Basic Layout">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91"/>
          <p:cNvSpPr/>
          <p:nvPr/>
        </p:nvSpPr>
        <p:spPr>
          <a:xfrm>
            <a:off x="2847111" y="1179745"/>
            <a:ext cx="3401564" cy="3401564"/>
          </a:xfrm>
          <a:prstGeom prst="donut">
            <a:avLst>
              <a:gd name="adj" fmla="val 1353"/>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pic>
        <p:nvPicPr>
          <p:cNvPr id="85" name="Google Shape;85;p91" descr="D:\Fullppt\PNG이미지\핸드폰2.png"/>
          <p:cNvPicPr preferRelativeResize="0"/>
          <p:nvPr/>
        </p:nvPicPr>
        <p:blipFill rotWithShape="1">
          <a:blip r:embed="rId3">
            <a:alphaModFix/>
          </a:blip>
          <a:srcRect/>
          <a:stretch/>
        </p:blipFill>
        <p:spPr>
          <a:xfrm>
            <a:off x="2735225" y="1079005"/>
            <a:ext cx="3373328" cy="4085033"/>
          </a:xfrm>
          <a:prstGeom prst="rect">
            <a:avLst/>
          </a:prstGeom>
          <a:noFill/>
          <a:ln>
            <a:noFill/>
          </a:ln>
        </p:spPr>
      </p:pic>
      <p:sp>
        <p:nvSpPr>
          <p:cNvPr id="86" name="Google Shape;86;p91"/>
          <p:cNvSpPr>
            <a:spLocks noGrp="1"/>
          </p:cNvSpPr>
          <p:nvPr>
            <p:ph type="pic" idx="2"/>
          </p:nvPr>
        </p:nvSpPr>
        <p:spPr>
          <a:xfrm>
            <a:off x="3566328" y="1217153"/>
            <a:ext cx="1945465" cy="3005145"/>
          </a:xfrm>
          <a:prstGeom prst="rect">
            <a:avLst/>
          </a:prstGeom>
          <a:solidFill>
            <a:srgbClr val="F2F2F2"/>
          </a:solidFill>
          <a:ln>
            <a:noFill/>
          </a:ln>
        </p:spPr>
      </p:sp>
      <p:sp>
        <p:nvSpPr>
          <p:cNvPr id="87" name="Google Shape;87;p91"/>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91"/>
          <p:cNvSpPr txBox="1">
            <a:spLocks noGrp="1"/>
          </p:cNvSpPr>
          <p:nvPr>
            <p:ph type="body" idx="3"/>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Break Layout">
  <p:cSld name="Section Break Layout">
    <p:spTree>
      <p:nvGrpSpPr>
        <p:cNvPr id="1" name="Shape 90"/>
        <p:cNvGrpSpPr/>
        <p:nvPr/>
      </p:nvGrpSpPr>
      <p:grpSpPr>
        <a:xfrm>
          <a:off x="0" y="0"/>
          <a:ext cx="0" cy="0"/>
          <a:chOff x="0" y="0"/>
          <a:chExt cx="0" cy="0"/>
        </a:xfrm>
      </p:grpSpPr>
      <p:sp>
        <p:nvSpPr>
          <p:cNvPr id="91" name="Google Shape;91;p93"/>
          <p:cNvSpPr txBox="1">
            <a:spLocks noGrp="1"/>
          </p:cNvSpPr>
          <p:nvPr>
            <p:ph type="body" idx="1"/>
          </p:nvPr>
        </p:nvSpPr>
        <p:spPr>
          <a:xfrm>
            <a:off x="4213800" y="2230378"/>
            <a:ext cx="4930200" cy="473576"/>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2" name="Google Shape;92;p93"/>
          <p:cNvSpPr txBox="1">
            <a:spLocks noGrp="1"/>
          </p:cNvSpPr>
          <p:nvPr>
            <p:ph type="body" idx="2"/>
          </p:nvPr>
        </p:nvSpPr>
        <p:spPr>
          <a:xfrm>
            <a:off x="4213800" y="2703954"/>
            <a:ext cx="4930200" cy="288032"/>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3" name="Google Shape;93;p93" descr="E:\002-KIMS BUSINESS\007-02-Googleslidesppt\02-GSppt-Contents-Kim\20170215\03-abs\item01-png.png"/>
          <p:cNvPicPr preferRelativeResize="0"/>
          <p:nvPr/>
        </p:nvPicPr>
        <p:blipFill rotWithShape="1">
          <a:blip r:embed="rId2">
            <a:alphaModFix/>
          </a:blip>
          <a:srcRect/>
          <a:stretch/>
        </p:blipFill>
        <p:spPr>
          <a:xfrm>
            <a:off x="3131839" y="3651870"/>
            <a:ext cx="1013895" cy="1016495"/>
          </a:xfrm>
          <a:prstGeom prst="rect">
            <a:avLst/>
          </a:prstGeom>
          <a:noFill/>
          <a:ln>
            <a:noFill/>
          </a:ln>
        </p:spPr>
      </p:pic>
      <p:pic>
        <p:nvPicPr>
          <p:cNvPr id="94" name="Google Shape;94;p93" descr="E:\002-KIMS BUSINESS\007-02-Googleslidesppt\02-GSppt-Contents-Kim\20170215\03-abs\item01-png.png"/>
          <p:cNvPicPr preferRelativeResize="0"/>
          <p:nvPr/>
        </p:nvPicPr>
        <p:blipFill rotWithShape="1">
          <a:blip r:embed="rId3">
            <a:alphaModFix/>
          </a:blip>
          <a:srcRect/>
          <a:stretch/>
        </p:blipFill>
        <p:spPr>
          <a:xfrm>
            <a:off x="3995936" y="950740"/>
            <a:ext cx="648072" cy="649734"/>
          </a:xfrm>
          <a:prstGeom prst="rect">
            <a:avLst/>
          </a:prstGeom>
          <a:noFill/>
          <a:ln>
            <a:noFill/>
          </a:ln>
        </p:spPr>
      </p:pic>
      <p:pic>
        <p:nvPicPr>
          <p:cNvPr id="95" name="Google Shape;95;p93" descr="E:\002-KIMS BUSINESS\007-02-Googleslidesppt\02-GSppt-Contents-Kim\20170215\03-abs\item01-png.png"/>
          <p:cNvPicPr preferRelativeResize="0"/>
          <p:nvPr/>
        </p:nvPicPr>
        <p:blipFill rotWithShape="1">
          <a:blip r:embed="rId4">
            <a:alphaModFix/>
          </a:blip>
          <a:srcRect/>
          <a:stretch/>
        </p:blipFill>
        <p:spPr>
          <a:xfrm>
            <a:off x="611560" y="419818"/>
            <a:ext cx="442142" cy="443276"/>
          </a:xfrm>
          <a:prstGeom prst="rect">
            <a:avLst/>
          </a:prstGeom>
          <a:noFill/>
          <a:ln>
            <a:noFill/>
          </a:ln>
        </p:spPr>
      </p:pic>
      <p:pic>
        <p:nvPicPr>
          <p:cNvPr id="96" name="Google Shape;96;p93" descr="E:\002-KIMS BUSINESS\007-02-Googleslidesppt\02-GSppt-Contents-Kim\20170215\03-abs\item01-png.png"/>
          <p:cNvPicPr preferRelativeResize="0"/>
          <p:nvPr/>
        </p:nvPicPr>
        <p:blipFill rotWithShape="1">
          <a:blip r:embed="rId5">
            <a:alphaModFix/>
          </a:blip>
          <a:srcRect/>
          <a:stretch/>
        </p:blipFill>
        <p:spPr>
          <a:xfrm>
            <a:off x="8100392" y="1779200"/>
            <a:ext cx="360040" cy="360963"/>
          </a:xfrm>
          <a:prstGeom prst="rect">
            <a:avLst/>
          </a:prstGeom>
          <a:noFill/>
          <a:ln>
            <a:noFill/>
          </a:ln>
        </p:spPr>
      </p:pic>
      <p:grpSp>
        <p:nvGrpSpPr>
          <p:cNvPr id="97" name="Google Shape;97;p93"/>
          <p:cNvGrpSpPr/>
          <p:nvPr/>
        </p:nvGrpSpPr>
        <p:grpSpPr>
          <a:xfrm>
            <a:off x="1115616" y="1275607"/>
            <a:ext cx="2585656" cy="2592286"/>
            <a:chOff x="1115616" y="1275607"/>
            <a:chExt cx="2585656" cy="2592286"/>
          </a:xfrm>
        </p:grpSpPr>
        <p:pic>
          <p:nvPicPr>
            <p:cNvPr id="98" name="Google Shape;98;p93" descr="E:\002-KIMS BUSINESS\007-02-Googleslidesppt\02-GSppt-Contents-Kim\20170215\03-abs\item01-png.png"/>
            <p:cNvPicPr preferRelativeResize="0"/>
            <p:nvPr/>
          </p:nvPicPr>
          <p:blipFill rotWithShape="1">
            <a:blip r:embed="rId6">
              <a:alphaModFix/>
            </a:blip>
            <a:srcRect/>
            <a:stretch/>
          </p:blipFill>
          <p:spPr>
            <a:xfrm>
              <a:off x="1115616" y="1275607"/>
              <a:ext cx="2585656" cy="2592286"/>
            </a:xfrm>
            <a:prstGeom prst="rect">
              <a:avLst/>
            </a:prstGeom>
            <a:noFill/>
            <a:ln>
              <a:noFill/>
            </a:ln>
          </p:spPr>
        </p:pic>
        <p:sp>
          <p:nvSpPr>
            <p:cNvPr id="99" name="Google Shape;99;p93"/>
            <p:cNvSpPr/>
            <p:nvPr/>
          </p:nvSpPr>
          <p:spPr>
            <a:xfrm>
              <a:off x="1796376" y="1959682"/>
              <a:ext cx="1224136" cy="122413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100" name="Google Shape;100;p93" descr="E:\002-KIMS BUSINESS\007-02-Googleslidesppt\02-GSppt-Contents-Kim\20170215\03-abs\item02-png.png"/>
          <p:cNvPicPr preferRelativeResize="0"/>
          <p:nvPr/>
        </p:nvPicPr>
        <p:blipFill rotWithShape="1">
          <a:blip r:embed="rId7">
            <a:alphaModFix/>
          </a:blip>
          <a:srcRect/>
          <a:stretch/>
        </p:blipFill>
        <p:spPr>
          <a:xfrm>
            <a:off x="7668344" y="3578808"/>
            <a:ext cx="1475656" cy="1592353"/>
          </a:xfrm>
          <a:prstGeom prst="rect">
            <a:avLst/>
          </a:prstGeom>
          <a:noFill/>
          <a:ln>
            <a:noFill/>
          </a:ln>
        </p:spPr>
      </p:pic>
      <p:pic>
        <p:nvPicPr>
          <p:cNvPr id="101" name="Google Shape;101;p93" descr="E:\002-KIMS BUSINESS\007-02-Googleslidesppt\02-GSppt-Contents-Kim\20170215\03-abs\item02-png.png"/>
          <p:cNvPicPr preferRelativeResize="0"/>
          <p:nvPr/>
        </p:nvPicPr>
        <p:blipFill rotWithShape="1">
          <a:blip r:embed="rId8">
            <a:alphaModFix/>
          </a:blip>
          <a:srcRect/>
          <a:stretch/>
        </p:blipFill>
        <p:spPr>
          <a:xfrm rot="-5400000">
            <a:off x="8226854" y="-51527"/>
            <a:ext cx="879830" cy="94940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d Slide Layout">
  <p:cSld name="End Slide Layout">
    <p:spTree>
      <p:nvGrpSpPr>
        <p:cNvPr id="1" name="Shape 13"/>
        <p:cNvGrpSpPr/>
        <p:nvPr/>
      </p:nvGrpSpPr>
      <p:grpSpPr>
        <a:xfrm>
          <a:off x="0" y="0"/>
          <a:ext cx="0" cy="0"/>
          <a:chOff x="0" y="0"/>
          <a:chExt cx="0" cy="0"/>
        </a:xfrm>
      </p:grpSpPr>
      <p:pic>
        <p:nvPicPr>
          <p:cNvPr id="14" name="Google Shape;14;p80" descr="E:\002-KIMS BUSINESS\007-02-Googleslidesppt\02-GSppt-Contents-Kim\20170215\03-abs\item03-png.png"/>
          <p:cNvPicPr preferRelativeResize="0"/>
          <p:nvPr/>
        </p:nvPicPr>
        <p:blipFill rotWithShape="1">
          <a:blip r:embed="rId2">
            <a:alphaModFix/>
          </a:blip>
          <a:srcRect/>
          <a:stretch/>
        </p:blipFill>
        <p:spPr>
          <a:xfrm rot="-9892029">
            <a:off x="2873932" y="156273"/>
            <a:ext cx="1587121" cy="1514490"/>
          </a:xfrm>
          <a:prstGeom prst="rect">
            <a:avLst/>
          </a:prstGeom>
          <a:noFill/>
          <a:ln>
            <a:noFill/>
          </a:ln>
        </p:spPr>
      </p:pic>
      <p:pic>
        <p:nvPicPr>
          <p:cNvPr id="15" name="Google Shape;15;p80" descr="E:\002-KIMS BUSINESS\007-02-Googleslidesppt\02-GSppt-Contents-Kim\20170215\03-abs\item03-png.png"/>
          <p:cNvPicPr preferRelativeResize="0"/>
          <p:nvPr/>
        </p:nvPicPr>
        <p:blipFill rotWithShape="1">
          <a:blip r:embed="rId2">
            <a:alphaModFix/>
          </a:blip>
          <a:srcRect/>
          <a:stretch/>
        </p:blipFill>
        <p:spPr>
          <a:xfrm rot="4527839">
            <a:off x="3005459" y="3443641"/>
            <a:ext cx="1587121" cy="1514490"/>
          </a:xfrm>
          <a:prstGeom prst="rect">
            <a:avLst/>
          </a:prstGeom>
          <a:noFill/>
          <a:ln>
            <a:noFill/>
          </a:ln>
        </p:spPr>
      </p:pic>
      <p:pic>
        <p:nvPicPr>
          <p:cNvPr id="16" name="Google Shape;16;p80" descr="E:\002-KIMS BUSINESS\007-02-Googleslidesppt\02-GSppt-Contents-Kim\20170215\03-abs\item03-png.png"/>
          <p:cNvPicPr preferRelativeResize="0"/>
          <p:nvPr/>
        </p:nvPicPr>
        <p:blipFill rotWithShape="1">
          <a:blip r:embed="rId2">
            <a:alphaModFix/>
          </a:blip>
          <a:srcRect/>
          <a:stretch/>
        </p:blipFill>
        <p:spPr>
          <a:xfrm rot="7414606">
            <a:off x="1967897" y="2192112"/>
            <a:ext cx="1587121" cy="1514490"/>
          </a:xfrm>
          <a:prstGeom prst="rect">
            <a:avLst/>
          </a:prstGeom>
          <a:noFill/>
          <a:ln>
            <a:noFill/>
          </a:ln>
        </p:spPr>
      </p:pic>
      <p:pic>
        <p:nvPicPr>
          <p:cNvPr id="17" name="Google Shape;17;p80" descr="E:\002-KIMS BUSINESS\007-02-Googleslidesppt\02-GSppt-Contents-Kim\20170215\03-abs\item03-png.png"/>
          <p:cNvPicPr preferRelativeResize="0"/>
          <p:nvPr/>
        </p:nvPicPr>
        <p:blipFill rotWithShape="1">
          <a:blip r:embed="rId2">
            <a:alphaModFix/>
          </a:blip>
          <a:srcRect/>
          <a:stretch/>
        </p:blipFill>
        <p:spPr>
          <a:xfrm rot="4162721" flipH="1">
            <a:off x="2110757" y="805096"/>
            <a:ext cx="1587121" cy="1514490"/>
          </a:xfrm>
          <a:prstGeom prst="rect">
            <a:avLst/>
          </a:prstGeom>
          <a:noFill/>
          <a:ln>
            <a:noFill/>
          </a:ln>
        </p:spPr>
      </p:pic>
      <p:pic>
        <p:nvPicPr>
          <p:cNvPr id="18" name="Google Shape;18;p80" descr="E:\002-KIMS BUSINESS\007-02-Googleslidesppt\02-GSppt-Contents-Kim\20170215\03-abs\item03-png.png"/>
          <p:cNvPicPr preferRelativeResize="0"/>
          <p:nvPr/>
        </p:nvPicPr>
        <p:blipFill rotWithShape="1">
          <a:blip r:embed="rId2">
            <a:alphaModFix/>
          </a:blip>
          <a:srcRect/>
          <a:stretch/>
        </p:blipFill>
        <p:spPr>
          <a:xfrm rot="7864253" flipH="1">
            <a:off x="3934583" y="142673"/>
            <a:ext cx="1587121" cy="1514490"/>
          </a:xfrm>
          <a:prstGeom prst="rect">
            <a:avLst/>
          </a:prstGeom>
          <a:noFill/>
          <a:ln>
            <a:noFill/>
          </a:ln>
        </p:spPr>
      </p:pic>
      <p:pic>
        <p:nvPicPr>
          <p:cNvPr id="19" name="Google Shape;19;p80" descr="E:\002-KIMS BUSINESS\007-02-Googleslidesppt\02-GSppt-Contents-Kim\20170215\03-abs\item03-png.png"/>
          <p:cNvPicPr preferRelativeResize="0"/>
          <p:nvPr/>
        </p:nvPicPr>
        <p:blipFill rotWithShape="1">
          <a:blip r:embed="rId2">
            <a:alphaModFix/>
          </a:blip>
          <a:srcRect/>
          <a:stretch/>
        </p:blipFill>
        <p:spPr>
          <a:xfrm rot="-1435202">
            <a:off x="5618205" y="2384716"/>
            <a:ext cx="1587121" cy="1514490"/>
          </a:xfrm>
          <a:prstGeom prst="rect">
            <a:avLst/>
          </a:prstGeom>
          <a:noFill/>
          <a:ln>
            <a:noFill/>
          </a:ln>
        </p:spPr>
      </p:pic>
      <p:pic>
        <p:nvPicPr>
          <p:cNvPr id="20" name="Google Shape;20;p80" descr="E:\002-KIMS BUSINESS\007-02-Googleslidesppt\02-GSppt-Contents-Kim\20170215\03-abs\item03-png.png"/>
          <p:cNvPicPr preferRelativeResize="0"/>
          <p:nvPr/>
        </p:nvPicPr>
        <p:blipFill rotWithShape="1">
          <a:blip r:embed="rId2">
            <a:alphaModFix/>
          </a:blip>
          <a:srcRect/>
          <a:stretch/>
        </p:blipFill>
        <p:spPr>
          <a:xfrm rot="-4325069">
            <a:off x="5463157" y="736150"/>
            <a:ext cx="1587121" cy="1514490"/>
          </a:xfrm>
          <a:prstGeom prst="rect">
            <a:avLst/>
          </a:prstGeom>
          <a:noFill/>
          <a:ln>
            <a:noFill/>
          </a:ln>
        </p:spPr>
      </p:pic>
      <p:pic>
        <p:nvPicPr>
          <p:cNvPr id="21" name="Google Shape;21;p80" descr="E:\002-KIMS BUSINESS\007-02-Googleslidesppt\02-GSppt-Contents-Kim\20170215\03-abs\item03-png.png"/>
          <p:cNvPicPr preferRelativeResize="0"/>
          <p:nvPr/>
        </p:nvPicPr>
        <p:blipFill rotWithShape="1">
          <a:blip r:embed="rId2">
            <a:alphaModFix/>
          </a:blip>
          <a:srcRect/>
          <a:stretch/>
        </p:blipFill>
        <p:spPr>
          <a:xfrm rot="729549">
            <a:off x="4788024" y="3370715"/>
            <a:ext cx="1587121" cy="1514490"/>
          </a:xfrm>
          <a:prstGeom prst="rect">
            <a:avLst/>
          </a:prstGeom>
          <a:noFill/>
          <a:ln>
            <a:noFill/>
          </a:ln>
        </p:spPr>
      </p:pic>
      <p:grpSp>
        <p:nvGrpSpPr>
          <p:cNvPr id="22" name="Google Shape;22;p80"/>
          <p:cNvGrpSpPr/>
          <p:nvPr/>
        </p:nvGrpSpPr>
        <p:grpSpPr>
          <a:xfrm>
            <a:off x="2254580" y="248388"/>
            <a:ext cx="4634840" cy="4646724"/>
            <a:chOff x="1115616" y="1275607"/>
            <a:chExt cx="2585656" cy="2592286"/>
          </a:xfrm>
        </p:grpSpPr>
        <p:pic>
          <p:nvPicPr>
            <p:cNvPr id="23" name="Google Shape;23;p80" descr="E:\002-KIMS BUSINESS\007-02-Googleslidesppt\02-GSppt-Contents-Kim\20170215\03-abs\item01-png.png"/>
            <p:cNvPicPr preferRelativeResize="0"/>
            <p:nvPr/>
          </p:nvPicPr>
          <p:blipFill rotWithShape="1">
            <a:blip r:embed="rId3">
              <a:alphaModFix/>
            </a:blip>
            <a:srcRect/>
            <a:stretch/>
          </p:blipFill>
          <p:spPr>
            <a:xfrm>
              <a:off x="1115616" y="1275607"/>
              <a:ext cx="2585656" cy="2592286"/>
            </a:xfrm>
            <a:prstGeom prst="rect">
              <a:avLst/>
            </a:prstGeom>
            <a:noFill/>
            <a:ln>
              <a:noFill/>
            </a:ln>
          </p:spPr>
        </p:pic>
        <p:sp>
          <p:nvSpPr>
            <p:cNvPr id="24" name="Google Shape;24;p80"/>
            <p:cNvSpPr/>
            <p:nvPr/>
          </p:nvSpPr>
          <p:spPr>
            <a:xfrm>
              <a:off x="1595313" y="1758619"/>
              <a:ext cx="1626263" cy="162626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5" name="Google Shape;25;p80"/>
          <p:cNvSpPr txBox="1">
            <a:spLocks noGrp="1"/>
          </p:cNvSpPr>
          <p:nvPr>
            <p:ph type="body" idx="1"/>
          </p:nvPr>
        </p:nvSpPr>
        <p:spPr>
          <a:xfrm>
            <a:off x="3203848" y="2101602"/>
            <a:ext cx="2736303" cy="576063"/>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 name="Google Shape;26;p80"/>
          <p:cNvSpPr txBox="1">
            <a:spLocks noGrp="1"/>
          </p:cNvSpPr>
          <p:nvPr>
            <p:ph type="body" idx="2"/>
          </p:nvPr>
        </p:nvSpPr>
        <p:spPr>
          <a:xfrm>
            <a:off x="3203700" y="2677666"/>
            <a:ext cx="2736303" cy="432048"/>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7" name="Google Shape;27;p80" descr="E:\002-KIMS BUSINESS\007-02-Googleslidesppt\02-GSppt-Contents-Kim\20170215\03-abs\item03-png.png"/>
          <p:cNvPicPr preferRelativeResize="0"/>
          <p:nvPr/>
        </p:nvPicPr>
        <p:blipFill rotWithShape="1">
          <a:blip r:embed="rId2">
            <a:alphaModFix/>
          </a:blip>
          <a:srcRect/>
          <a:stretch/>
        </p:blipFill>
        <p:spPr>
          <a:xfrm>
            <a:off x="0" y="-22860"/>
            <a:ext cx="1587121" cy="1514490"/>
          </a:xfrm>
          <a:prstGeom prst="rect">
            <a:avLst/>
          </a:prstGeom>
          <a:noFill/>
          <a:ln>
            <a:noFill/>
          </a:ln>
        </p:spPr>
      </p:pic>
      <p:pic>
        <p:nvPicPr>
          <p:cNvPr id="28" name="Google Shape;28;p80" descr="E:\002-KIMS BUSINESS\007-02-Googleslidesppt\02-GSppt-Contents-Kim\20170215\03-abs\item02-png.png"/>
          <p:cNvPicPr preferRelativeResize="0"/>
          <p:nvPr/>
        </p:nvPicPr>
        <p:blipFill rotWithShape="1">
          <a:blip r:embed="rId4">
            <a:alphaModFix/>
          </a:blip>
          <a:srcRect/>
          <a:stretch/>
        </p:blipFill>
        <p:spPr>
          <a:xfrm>
            <a:off x="7740352" y="3624792"/>
            <a:ext cx="1407408" cy="151870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Basic Layout">
  <p:cSld name="3_Basic Layout">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79"/>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 name="Google Shape;32;p79"/>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asic Layout">
  <p:cSld name="1_Basic Layout">
    <p:bg>
      <p:bgPr>
        <a:blipFill>
          <a:blip r:embed="rId2">
            <a:alphaModFix/>
          </a:blip>
          <a:stretch>
            <a:fillRect/>
          </a:stretch>
        </a:blipFill>
        <a:effectLst/>
      </p:bgPr>
    </p:bg>
    <p:spTree>
      <p:nvGrpSpPr>
        <p:cNvPr id="1" name="Shape 34"/>
        <p:cNvGrpSpPr/>
        <p:nvPr/>
      </p:nvGrpSpPr>
      <p:grpSpPr>
        <a:xfrm>
          <a:off x="0" y="0"/>
          <a:ext cx="0" cy="0"/>
          <a:chOff x="0" y="0"/>
          <a:chExt cx="0" cy="0"/>
        </a:xfrm>
      </p:grpSpPr>
      <p:grpSp>
        <p:nvGrpSpPr>
          <p:cNvPr id="35" name="Google Shape;35;p82"/>
          <p:cNvGrpSpPr/>
          <p:nvPr/>
        </p:nvGrpSpPr>
        <p:grpSpPr>
          <a:xfrm>
            <a:off x="2843808" y="377122"/>
            <a:ext cx="3456384" cy="3465247"/>
            <a:chOff x="1115616" y="1275607"/>
            <a:chExt cx="2585656" cy="2592286"/>
          </a:xfrm>
        </p:grpSpPr>
        <p:pic>
          <p:nvPicPr>
            <p:cNvPr id="36" name="Google Shape;36;p82" descr="E:\002-KIMS BUSINESS\007-02-Googleslidesppt\02-GSppt-Contents-Kim\20170215\03-abs\item01-png.png"/>
            <p:cNvPicPr preferRelativeResize="0"/>
            <p:nvPr/>
          </p:nvPicPr>
          <p:blipFill rotWithShape="1">
            <a:blip r:embed="rId3">
              <a:alphaModFix/>
            </a:blip>
            <a:srcRect/>
            <a:stretch/>
          </p:blipFill>
          <p:spPr>
            <a:xfrm>
              <a:off x="1115616" y="1275607"/>
              <a:ext cx="2585656" cy="2592286"/>
            </a:xfrm>
            <a:prstGeom prst="rect">
              <a:avLst/>
            </a:prstGeom>
            <a:noFill/>
            <a:ln>
              <a:noFill/>
            </a:ln>
          </p:spPr>
        </p:pic>
        <p:sp>
          <p:nvSpPr>
            <p:cNvPr id="37" name="Google Shape;37;p82"/>
            <p:cNvSpPr/>
            <p:nvPr/>
          </p:nvSpPr>
          <p:spPr>
            <a:xfrm>
              <a:off x="1796376" y="1959682"/>
              <a:ext cx="1224136" cy="122413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8" name="Google Shape;38;p82"/>
          <p:cNvSpPr txBox="1">
            <a:spLocks noGrp="1"/>
          </p:cNvSpPr>
          <p:nvPr>
            <p:ph type="body" idx="1"/>
          </p:nvPr>
        </p:nvSpPr>
        <p:spPr>
          <a:xfrm>
            <a:off x="2829098" y="3829794"/>
            <a:ext cx="3456384" cy="576063"/>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 name="Google Shape;39;p82"/>
          <p:cNvSpPr txBox="1">
            <a:spLocks noGrp="1"/>
          </p:cNvSpPr>
          <p:nvPr>
            <p:ph type="body" idx="2"/>
          </p:nvPr>
        </p:nvSpPr>
        <p:spPr>
          <a:xfrm>
            <a:off x="2828950" y="4443958"/>
            <a:ext cx="3456384"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sic Layout">
  <p:cSld name="Basic Layout">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p83"/>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 name="Google Shape;42;p83"/>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Basic Layout">
  <p:cSld name="2_Basic Layout">
    <p:bg>
      <p:bgPr>
        <a:blipFill>
          <a:blip r:embed="rId2">
            <a:alphaModFix/>
          </a:blip>
          <a:stretch>
            <a:fillRect/>
          </a:stretch>
        </a:blipFill>
        <a:effectLst/>
      </p:bgPr>
    </p:bg>
    <p:spTree>
      <p:nvGrpSpPr>
        <p:cNvPr id="1" name="Shape 43"/>
        <p:cNvGrpSpPr/>
        <p:nvPr/>
      </p:nvGrpSpPr>
      <p:grpSpPr>
        <a:xfrm>
          <a:off x="0" y="0"/>
          <a:ext cx="0" cy="0"/>
          <a:chOff x="0" y="0"/>
          <a:chExt cx="0" cy="0"/>
        </a:xfrm>
      </p:grpSpPr>
      <p:sp>
        <p:nvSpPr>
          <p:cNvPr id="44" name="Google Shape;44;p84"/>
          <p:cNvSpPr>
            <a:spLocks noGrp="1"/>
          </p:cNvSpPr>
          <p:nvPr>
            <p:ph type="pic" idx="2"/>
          </p:nvPr>
        </p:nvSpPr>
        <p:spPr>
          <a:xfrm>
            <a:off x="863568" y="1599822"/>
            <a:ext cx="1440000" cy="1440000"/>
          </a:xfrm>
          <a:prstGeom prst="ellipse">
            <a:avLst/>
          </a:prstGeom>
          <a:solidFill>
            <a:srgbClr val="F2F2F2"/>
          </a:solidFill>
          <a:ln>
            <a:noFill/>
          </a:ln>
        </p:spPr>
      </p:sp>
      <p:sp>
        <p:nvSpPr>
          <p:cNvPr id="45" name="Google Shape;45;p84"/>
          <p:cNvSpPr>
            <a:spLocks noGrp="1"/>
          </p:cNvSpPr>
          <p:nvPr>
            <p:ph type="pic" idx="3"/>
          </p:nvPr>
        </p:nvSpPr>
        <p:spPr>
          <a:xfrm>
            <a:off x="2842131" y="1597374"/>
            <a:ext cx="1440000" cy="1440000"/>
          </a:xfrm>
          <a:prstGeom prst="ellipse">
            <a:avLst/>
          </a:prstGeom>
          <a:solidFill>
            <a:srgbClr val="F2F2F2"/>
          </a:solidFill>
          <a:ln>
            <a:noFill/>
          </a:ln>
        </p:spPr>
      </p:sp>
      <p:sp>
        <p:nvSpPr>
          <p:cNvPr id="46" name="Google Shape;46;p84"/>
          <p:cNvSpPr>
            <a:spLocks noGrp="1"/>
          </p:cNvSpPr>
          <p:nvPr>
            <p:ph type="pic" idx="4"/>
          </p:nvPr>
        </p:nvSpPr>
        <p:spPr>
          <a:xfrm>
            <a:off x="4834733" y="1597374"/>
            <a:ext cx="1440000" cy="1440000"/>
          </a:xfrm>
          <a:prstGeom prst="ellipse">
            <a:avLst/>
          </a:prstGeom>
          <a:solidFill>
            <a:srgbClr val="F2F2F2"/>
          </a:solidFill>
          <a:ln>
            <a:noFill/>
          </a:ln>
        </p:spPr>
      </p:sp>
      <p:sp>
        <p:nvSpPr>
          <p:cNvPr id="47" name="Google Shape;47;p84"/>
          <p:cNvSpPr>
            <a:spLocks noGrp="1"/>
          </p:cNvSpPr>
          <p:nvPr>
            <p:ph type="pic" idx="5"/>
          </p:nvPr>
        </p:nvSpPr>
        <p:spPr>
          <a:xfrm>
            <a:off x="6827011" y="1599822"/>
            <a:ext cx="1440000" cy="1440000"/>
          </a:xfrm>
          <a:prstGeom prst="ellipse">
            <a:avLst/>
          </a:prstGeom>
          <a:solidFill>
            <a:srgbClr val="F2F2F2"/>
          </a:solidFill>
          <a:ln>
            <a:noFill/>
          </a:ln>
        </p:spPr>
      </p:sp>
      <p:sp>
        <p:nvSpPr>
          <p:cNvPr id="48" name="Google Shape;48;p84"/>
          <p:cNvSpPr/>
          <p:nvPr/>
        </p:nvSpPr>
        <p:spPr>
          <a:xfrm>
            <a:off x="683568" y="1419822"/>
            <a:ext cx="1800000" cy="1800000"/>
          </a:xfrm>
          <a:prstGeom prst="blockArc">
            <a:avLst>
              <a:gd name="adj1" fmla="val 10800000"/>
              <a:gd name="adj2" fmla="val 94979"/>
              <a:gd name="adj3" fmla="val 5402"/>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9" name="Google Shape;49;p84"/>
          <p:cNvSpPr/>
          <p:nvPr/>
        </p:nvSpPr>
        <p:spPr>
          <a:xfrm>
            <a:off x="2671382" y="1419822"/>
            <a:ext cx="1800000" cy="1800000"/>
          </a:xfrm>
          <a:prstGeom prst="blockArc">
            <a:avLst>
              <a:gd name="adj1" fmla="val 10800000"/>
              <a:gd name="adj2" fmla="val 94979"/>
              <a:gd name="adj3" fmla="val 5402"/>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0" name="Google Shape;50;p84"/>
          <p:cNvSpPr/>
          <p:nvPr/>
        </p:nvSpPr>
        <p:spPr>
          <a:xfrm>
            <a:off x="4659196" y="1419822"/>
            <a:ext cx="1800000" cy="1800000"/>
          </a:xfrm>
          <a:prstGeom prst="blockArc">
            <a:avLst>
              <a:gd name="adj1" fmla="val 10800000"/>
              <a:gd name="adj2" fmla="val 94979"/>
              <a:gd name="adj3" fmla="val 5402"/>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1" name="Google Shape;51;p84"/>
          <p:cNvSpPr/>
          <p:nvPr/>
        </p:nvSpPr>
        <p:spPr>
          <a:xfrm>
            <a:off x="6647011" y="1419822"/>
            <a:ext cx="1800000" cy="1800000"/>
          </a:xfrm>
          <a:prstGeom prst="blockArc">
            <a:avLst>
              <a:gd name="adj1" fmla="val 10800000"/>
              <a:gd name="adj2" fmla="val 94979"/>
              <a:gd name="adj3" fmla="val 5402"/>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2" name="Google Shape;52;p84"/>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 name="Google Shape;53;p84"/>
          <p:cNvSpPr txBox="1">
            <a:spLocks noGrp="1"/>
          </p:cNvSpPr>
          <p:nvPr>
            <p:ph type="body" idx="6"/>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con sets layout">
  <p:cSld name="icon sets layout">
    <p:spTree>
      <p:nvGrpSpPr>
        <p:cNvPr id="1" name="Shape 54"/>
        <p:cNvGrpSpPr/>
        <p:nvPr/>
      </p:nvGrpSpPr>
      <p:grpSpPr>
        <a:xfrm>
          <a:off x="0" y="0"/>
          <a:ext cx="0" cy="0"/>
          <a:chOff x="0" y="0"/>
          <a:chExt cx="0" cy="0"/>
        </a:xfrm>
      </p:grpSpPr>
      <p:sp>
        <p:nvSpPr>
          <p:cNvPr id="55" name="Google Shape;55;p85"/>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56" name="Google Shape;56;p85"/>
          <p:cNvGrpSpPr/>
          <p:nvPr/>
        </p:nvGrpSpPr>
        <p:grpSpPr>
          <a:xfrm>
            <a:off x="354008" y="1131589"/>
            <a:ext cx="2849840" cy="3649171"/>
            <a:chOff x="354008" y="1131589"/>
            <a:chExt cx="2849840" cy="3649171"/>
          </a:xfrm>
        </p:grpSpPr>
        <p:sp>
          <p:nvSpPr>
            <p:cNvPr id="57" name="Google Shape;57;p85"/>
            <p:cNvSpPr/>
            <p:nvPr/>
          </p:nvSpPr>
          <p:spPr>
            <a:xfrm>
              <a:off x="354008" y="1131589"/>
              <a:ext cx="2849840" cy="3649171"/>
            </a:xfrm>
            <a:prstGeom prst="roundRect">
              <a:avLst>
                <a:gd name="adj" fmla="val 3968"/>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8" name="Google Shape;58;p85"/>
            <p:cNvSpPr/>
            <p:nvPr/>
          </p:nvSpPr>
          <p:spPr>
            <a:xfrm>
              <a:off x="531932" y="1347500"/>
              <a:ext cx="108520" cy="3240473"/>
            </a:xfrm>
            <a:prstGeom prst="roundRect">
              <a:avLst>
                <a:gd name="adj" fmla="val 50000"/>
              </a:avLst>
            </a:prstGeom>
            <a:solidFill>
              <a:schemeClr val="lt1">
                <a:alpha val="4078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9" name="Google Shape;59;p85"/>
            <p:cNvSpPr/>
            <p:nvPr/>
          </p:nvSpPr>
          <p:spPr>
            <a:xfrm rot="5400000">
              <a:off x="2592642" y="1238201"/>
              <a:ext cx="502331" cy="502331"/>
            </a:xfrm>
            <a:prstGeom prst="halfFrame">
              <a:avLst>
                <a:gd name="adj1" fmla="val 23728"/>
                <a:gd name="adj2" fmla="val 24642"/>
              </a:avLst>
            </a:prstGeom>
            <a:solidFill>
              <a:schemeClr val="lt1">
                <a:alpha val="2274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Basic Layout">
  <p:cSld name="4_Basic Layout">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86"/>
          <p:cNvSpPr>
            <a:spLocks noGrp="1"/>
          </p:cNvSpPr>
          <p:nvPr>
            <p:ph type="pic" idx="2"/>
          </p:nvPr>
        </p:nvSpPr>
        <p:spPr>
          <a:xfrm>
            <a:off x="2771800" y="1404764"/>
            <a:ext cx="6372200" cy="3024336"/>
          </a:xfrm>
          <a:prstGeom prst="rect">
            <a:avLst/>
          </a:prstGeom>
          <a:solidFill>
            <a:srgbClr val="F2F2F2"/>
          </a:solidFill>
          <a:ln>
            <a:noFill/>
          </a:ln>
        </p:spPr>
      </p:sp>
      <p:sp>
        <p:nvSpPr>
          <p:cNvPr id="62" name="Google Shape;62;p86"/>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 name="Google Shape;63;p86"/>
          <p:cNvSpPr txBox="1">
            <a:spLocks noGrp="1"/>
          </p:cNvSpPr>
          <p:nvPr>
            <p:ph type="body" idx="3"/>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Basic Layout">
  <p:cSld name="5_Basic Layout">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87"/>
          <p:cNvSpPr>
            <a:spLocks noGrp="1"/>
          </p:cNvSpPr>
          <p:nvPr>
            <p:ph type="pic" idx="2"/>
          </p:nvPr>
        </p:nvSpPr>
        <p:spPr>
          <a:xfrm>
            <a:off x="0" y="0"/>
            <a:ext cx="3059832" cy="2196000"/>
          </a:xfrm>
          <a:prstGeom prst="rect">
            <a:avLst/>
          </a:prstGeom>
          <a:solidFill>
            <a:srgbClr val="F2F2F2"/>
          </a:solidFill>
          <a:ln>
            <a:noFill/>
          </a:ln>
        </p:spPr>
      </p:sp>
      <p:sp>
        <p:nvSpPr>
          <p:cNvPr id="66" name="Google Shape;66;p87"/>
          <p:cNvSpPr>
            <a:spLocks noGrp="1"/>
          </p:cNvSpPr>
          <p:nvPr>
            <p:ph type="pic" idx="3"/>
          </p:nvPr>
        </p:nvSpPr>
        <p:spPr>
          <a:xfrm>
            <a:off x="6084000" y="2947500"/>
            <a:ext cx="3060000" cy="2196000"/>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2" name="CuadroTexto 2">
            <a:extLst>
              <a:ext uri="{FF2B5EF4-FFF2-40B4-BE49-F238E27FC236}">
                <a16:creationId xmlns:a16="http://schemas.microsoft.com/office/drawing/2014/main" id="{57B588A5-B34E-4C9B-BBE9-39477A236850}"/>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
        <p:cNvGrpSpPr/>
        <p:nvPr/>
      </p:nvGrpSpPr>
      <p:grpSpPr>
        <a:xfrm>
          <a:off x="0" y="0"/>
          <a:ext cx="0" cy="0"/>
          <a:chOff x="0" y="0"/>
          <a:chExt cx="0" cy="0"/>
        </a:xfrm>
      </p:grpSpPr>
      <p:sp>
        <p:nvSpPr>
          <p:cNvPr id="2" name="CuadroTexto 2">
            <a:extLst>
              <a:ext uri="{FF2B5EF4-FFF2-40B4-BE49-F238E27FC236}">
                <a16:creationId xmlns:a16="http://schemas.microsoft.com/office/drawing/2014/main" id="{45CCFCC5-9C6D-4E0D-9954-3264BF1DF395}"/>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cSld>
  <p:clrMap bg1="lt1" tx1="dk1" bg2="dk2" tx2="lt2" accent1="accent1" accent2="accent2" accent3="accent3" accent4="accent4" accent5="accent5" accent6="accent6" hlink="hlink" folHlink="folHlink"/>
  <p:sldLayoutIdLst>
    <p:sldLayoutId id="2147483652"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2" name="CuadroTexto 2">
            <a:extLst>
              <a:ext uri="{FF2B5EF4-FFF2-40B4-BE49-F238E27FC236}">
                <a16:creationId xmlns:a16="http://schemas.microsoft.com/office/drawing/2014/main" id="{365A711F-BC57-496B-81C9-B7E32A2FDD1E}"/>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
          <p:cNvSpPr txBox="1">
            <a:spLocks noGrp="1"/>
          </p:cNvSpPr>
          <p:nvPr>
            <p:ph type="body" idx="2"/>
          </p:nvPr>
        </p:nvSpPr>
        <p:spPr>
          <a:xfrm>
            <a:off x="3935758" y="3795886"/>
            <a:ext cx="5219924" cy="50405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pl-PL" sz="1400" b="1" dirty="0">
                <a:latin typeface="Arial Rounded"/>
                <a:ea typeface="Arial Rounded"/>
                <a:cs typeface="Arial Rounded"/>
                <a:sym typeface="Arial Rounded"/>
              </a:rPr>
              <a:t>FINANCES OF THE ELDERLY</a:t>
            </a:r>
            <a:endParaRPr sz="1400" b="1" dirty="0">
              <a:latin typeface="Arial Rounded"/>
              <a:ea typeface="Arial Rounded"/>
              <a:cs typeface="Arial Rounded"/>
              <a:sym typeface="Arial Rounded"/>
            </a:endParaRPr>
          </a:p>
        </p:txBody>
      </p:sp>
      <p:grpSp>
        <p:nvGrpSpPr>
          <p:cNvPr id="108" name="Google Shape;108;p1"/>
          <p:cNvGrpSpPr/>
          <p:nvPr/>
        </p:nvGrpSpPr>
        <p:grpSpPr>
          <a:xfrm>
            <a:off x="3649032" y="2715766"/>
            <a:ext cx="129393" cy="1440160"/>
            <a:chOff x="3424672" y="2643758"/>
            <a:chExt cx="283232" cy="1584176"/>
          </a:xfrm>
        </p:grpSpPr>
        <p:sp>
          <p:nvSpPr>
            <p:cNvPr id="109" name="Google Shape;109;p1"/>
            <p:cNvSpPr/>
            <p:nvPr/>
          </p:nvSpPr>
          <p:spPr>
            <a:xfrm>
              <a:off x="3635896" y="2643758"/>
              <a:ext cx="72008" cy="15841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0" name="Google Shape;110;p1"/>
            <p:cNvSpPr/>
            <p:nvPr/>
          </p:nvSpPr>
          <p:spPr>
            <a:xfrm>
              <a:off x="3565490" y="2643758"/>
              <a:ext cx="72007" cy="158417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1" name="Google Shape;111;p1"/>
            <p:cNvSpPr/>
            <p:nvPr/>
          </p:nvSpPr>
          <p:spPr>
            <a:xfrm>
              <a:off x="3495081" y="2643758"/>
              <a:ext cx="72007" cy="1584176"/>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2" name="Google Shape;112;p1"/>
            <p:cNvSpPr/>
            <p:nvPr/>
          </p:nvSpPr>
          <p:spPr>
            <a:xfrm>
              <a:off x="3424672" y="2643758"/>
              <a:ext cx="72008" cy="15841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pic>
        <p:nvPicPr>
          <p:cNvPr id="113" name="Google Shape;113;p1"/>
          <p:cNvPicPr preferRelativeResize="0"/>
          <p:nvPr/>
        </p:nvPicPr>
        <p:blipFill rotWithShape="1">
          <a:blip r:embed="rId3">
            <a:alphaModFix/>
          </a:blip>
          <a:srcRect/>
          <a:stretch/>
        </p:blipFill>
        <p:spPr>
          <a:xfrm>
            <a:off x="3870057" y="1977938"/>
            <a:ext cx="3491880" cy="1745940"/>
          </a:xfrm>
          <a:prstGeom prst="rect">
            <a:avLst/>
          </a:prstGeom>
          <a:noFill/>
          <a:ln>
            <a:noFill/>
          </a:ln>
        </p:spPr>
      </p:pic>
      <p:sp>
        <p:nvSpPr>
          <p:cNvPr id="114" name="Google Shape;114;p1"/>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b="0" i="0" u="none" strike="noStrike" cap="non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pic>
        <p:nvPicPr>
          <p:cNvPr id="115" name="Google Shape;115;p1"/>
          <p:cNvPicPr preferRelativeResize="0"/>
          <p:nvPr/>
        </p:nvPicPr>
        <p:blipFill rotWithShape="1">
          <a:blip r:embed="rId4">
            <a:alphaModFix/>
          </a:blip>
          <a:srcRect/>
          <a:stretch/>
        </p:blipFill>
        <p:spPr>
          <a:xfrm>
            <a:off x="286314" y="4609817"/>
            <a:ext cx="1811459" cy="450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5837177" cy="3000781"/>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pl-PL" b="1" dirty="0">
                <a:solidFill>
                  <a:srgbClr val="FF0000"/>
                </a:solidFill>
                <a:latin typeface="Arial Rounded"/>
                <a:ea typeface="Arial Rounded"/>
                <a:cs typeface="Arial Rounded"/>
                <a:sym typeface="Arial Rounded"/>
              </a:rPr>
              <a:t>Bonds</a:t>
            </a:r>
          </a:p>
          <a:p>
            <a:pPr marR="0" lvl="0" algn="just" rtl="0">
              <a:lnSpc>
                <a:spcPct val="150000"/>
              </a:lnSpc>
              <a:spcBef>
                <a:spcPts val="0"/>
              </a:spcBef>
              <a:spcAft>
                <a:spcPts val="0"/>
              </a:spcAft>
            </a:pPr>
            <a:r>
              <a:rPr lang="pl-PL" sz="1200" b="1" dirty="0">
                <a:solidFill>
                  <a:schemeClr val="tx1"/>
                </a:solidFill>
                <a:latin typeface="Arial Rounded"/>
                <a:ea typeface="Arial Rounded"/>
                <a:cs typeface="Arial Rounded"/>
                <a:sym typeface="Arial Rounded"/>
              </a:rPr>
              <a:t>A bond is a debt paper that confirms the granting of a loan for a fixed period to its issuer. The issuer of a bond can be either national governments (government bonds) or companies (corporate bonds).</a:t>
            </a:r>
          </a:p>
          <a:p>
            <a:pPr marR="0" lvl="0" algn="just" rtl="0">
              <a:lnSpc>
                <a:spcPct val="150000"/>
              </a:lnSpc>
              <a:spcBef>
                <a:spcPts val="0"/>
              </a:spcBef>
              <a:spcAft>
                <a:spcPts val="0"/>
              </a:spcAft>
            </a:pPr>
            <a:r>
              <a:rPr lang="pl-PL" sz="1200" b="1" dirty="0">
                <a:solidFill>
                  <a:srgbClr val="00B0F0"/>
                </a:solidFill>
                <a:latin typeface="Arial Rounded"/>
                <a:ea typeface="Arial Rounded"/>
                <a:cs typeface="Arial Rounded"/>
                <a:sym typeface="Arial Rounded"/>
              </a:rPr>
              <a:t>Objective: To protect the value of capital</a:t>
            </a:r>
          </a:p>
          <a:p>
            <a:pPr marR="0" lvl="0" algn="just" rtl="0">
              <a:lnSpc>
                <a:spcPct val="150000"/>
              </a:lnSpc>
              <a:spcBef>
                <a:spcPts val="0"/>
              </a:spcBef>
              <a:spcAft>
                <a:spcPts val="0"/>
              </a:spcAft>
            </a:pPr>
            <a:r>
              <a:rPr lang="pl-PL" sz="1200" b="1" dirty="0">
                <a:solidFill>
                  <a:srgbClr val="00B0F0"/>
                </a:solidFill>
                <a:latin typeface="Arial Rounded"/>
                <a:ea typeface="Arial Rounded"/>
                <a:cs typeface="Arial Rounded"/>
                <a:sym typeface="Arial Rounded"/>
              </a:rPr>
              <a:t>Characteristics: </a:t>
            </a:r>
          </a:p>
          <a:p>
            <a:pPr marR="0" lvl="0" algn="just" rtl="0">
              <a:lnSpc>
                <a:spcPct val="150000"/>
              </a:lnSpc>
              <a:spcBef>
                <a:spcPts val="0"/>
              </a:spcBef>
              <a:spcAft>
                <a:spcPts val="0"/>
              </a:spcAft>
            </a:pPr>
            <a:r>
              <a:rPr lang="pl-PL" sz="1200" b="1" dirty="0">
                <a:solidFill>
                  <a:schemeClr val="tx1"/>
                </a:solidFill>
                <a:latin typeface="Arial Rounded"/>
                <a:ea typeface="Arial Rounded"/>
                <a:cs typeface="Arial Rounded"/>
                <a:sym typeface="Arial Rounded"/>
              </a:rPr>
              <a:t>Low risk (lowest in government bonds), low return on investment.</a:t>
            </a:r>
          </a:p>
          <a:p>
            <a:pPr marR="0" lvl="0" algn="just" rtl="0">
              <a:lnSpc>
                <a:spcPct val="150000"/>
              </a:lnSpc>
              <a:spcBef>
                <a:spcPts val="0"/>
              </a:spcBef>
              <a:spcAft>
                <a:spcPts val="0"/>
              </a:spcAft>
            </a:pPr>
            <a:endParaRPr lang="pl-PL" b="1" dirty="0">
              <a:solidFill>
                <a:srgbClr val="FF0000"/>
              </a:solidFill>
              <a:latin typeface="Arial Rounded"/>
              <a:ea typeface="Arial Rounded"/>
              <a:cs typeface="Arial Rounded"/>
              <a:sym typeface="Arial Rounded"/>
            </a:endParaRPr>
          </a:p>
          <a:p>
            <a:pPr marR="0" lvl="0" algn="just" rtl="0">
              <a:lnSpc>
                <a:spcPct val="150000"/>
              </a:lnSpc>
              <a:spcBef>
                <a:spcPts val="0"/>
              </a:spcBef>
              <a:spcAft>
                <a:spcPts val="0"/>
              </a:spcAft>
            </a:pPr>
            <a:endParaRPr lang="pl-PL" b="1" dirty="0">
              <a:solidFill>
                <a:srgbClr val="FF0000"/>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FORMS OF SAVING AND INVESTMENT</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480989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5837177" cy="2031285"/>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pl-PL" b="1" dirty="0">
                <a:solidFill>
                  <a:srgbClr val="FF0000"/>
                </a:solidFill>
                <a:latin typeface="Arial Rounded"/>
                <a:ea typeface="Arial Rounded"/>
                <a:cs typeface="Arial Rounded"/>
                <a:sym typeface="Arial Rounded"/>
              </a:rPr>
              <a:t>Factors affecting bond interest rates.</a:t>
            </a:r>
          </a:p>
          <a:p>
            <a:pPr marL="342900" marR="0" lvl="0" indent="-342900" algn="just" rtl="0">
              <a:lnSpc>
                <a:spcPct val="150000"/>
              </a:lnSpc>
              <a:spcBef>
                <a:spcPts val="0"/>
              </a:spcBef>
              <a:spcAft>
                <a:spcPts val="0"/>
              </a:spcAft>
              <a:buFont typeface="+mj-lt"/>
              <a:buAutoNum type="arabicPeriod"/>
            </a:pPr>
            <a:r>
              <a:rPr lang="pl-PL" b="1" dirty="0">
                <a:solidFill>
                  <a:schemeClr val="tx1"/>
                </a:solidFill>
                <a:latin typeface="Arial Rounded"/>
                <a:ea typeface="Arial Rounded"/>
                <a:cs typeface="Arial Rounded"/>
                <a:sym typeface="Arial Rounded"/>
              </a:rPr>
              <a:t>Creditworthiness of the issuer</a:t>
            </a:r>
          </a:p>
          <a:p>
            <a:pPr marL="342900" marR="0" lvl="0" indent="-342900" algn="just" rtl="0">
              <a:lnSpc>
                <a:spcPct val="150000"/>
              </a:lnSpc>
              <a:spcBef>
                <a:spcPts val="0"/>
              </a:spcBef>
              <a:spcAft>
                <a:spcPts val="0"/>
              </a:spcAft>
              <a:buFont typeface="+mj-lt"/>
              <a:buAutoNum type="arabicPeriod"/>
            </a:pPr>
            <a:r>
              <a:rPr lang="pl-PL" b="1" dirty="0">
                <a:solidFill>
                  <a:schemeClr val="tx1"/>
                </a:solidFill>
                <a:latin typeface="Arial Rounded"/>
                <a:ea typeface="Arial Rounded"/>
                <a:cs typeface="Arial Rounded"/>
                <a:sym typeface="Arial Rounded"/>
              </a:rPr>
              <a:t>Asset-backed bonds</a:t>
            </a:r>
          </a:p>
          <a:p>
            <a:pPr marL="342900" marR="0" lvl="0" indent="-342900" algn="just" rtl="0">
              <a:lnSpc>
                <a:spcPct val="150000"/>
              </a:lnSpc>
              <a:spcBef>
                <a:spcPts val="0"/>
              </a:spcBef>
              <a:spcAft>
                <a:spcPts val="0"/>
              </a:spcAft>
              <a:buFont typeface="+mj-lt"/>
              <a:buAutoNum type="arabicPeriod"/>
            </a:pPr>
            <a:r>
              <a:rPr lang="pl-PL" b="1" dirty="0">
                <a:solidFill>
                  <a:schemeClr val="tx1"/>
                </a:solidFill>
                <a:latin typeface="Arial Rounded"/>
                <a:ea typeface="Arial Rounded"/>
                <a:cs typeface="Arial Rounded"/>
                <a:sym typeface="Arial Rounded"/>
              </a:rPr>
              <a:t>Rating - assessment of the credibility of an issuer</a:t>
            </a:r>
          </a:p>
          <a:p>
            <a:pPr marL="342900" marR="0" lvl="0" indent="-342900" algn="just" rtl="0">
              <a:lnSpc>
                <a:spcPct val="150000"/>
              </a:lnSpc>
              <a:spcBef>
                <a:spcPts val="0"/>
              </a:spcBef>
              <a:spcAft>
                <a:spcPts val="0"/>
              </a:spcAft>
              <a:buFont typeface="+mj-lt"/>
              <a:buAutoNum type="arabicPeriod"/>
            </a:pPr>
            <a:r>
              <a:rPr lang="pl-PL" b="1" dirty="0">
                <a:solidFill>
                  <a:schemeClr val="tx1"/>
                </a:solidFill>
                <a:latin typeface="Arial Rounded"/>
                <a:ea typeface="Arial Rounded"/>
                <a:cs typeface="Arial Rounded"/>
                <a:sym typeface="Arial Rounded"/>
              </a:rPr>
              <a:t>Interest rates - lending rates</a:t>
            </a:r>
          </a:p>
          <a:p>
            <a:pPr marR="0" lvl="0" algn="just" rtl="0">
              <a:lnSpc>
                <a:spcPct val="150000"/>
              </a:lnSpc>
              <a:spcBef>
                <a:spcPts val="0"/>
              </a:spcBef>
              <a:spcAft>
                <a:spcPts val="0"/>
              </a:spcAft>
            </a:pPr>
            <a:endParaRPr lang="pl-PL" b="1" dirty="0">
              <a:solidFill>
                <a:srgbClr val="FF0000"/>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FORMS OF SAVING AND INVESTMENT</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591085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819391"/>
            <a:ext cx="5837177" cy="2908448"/>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pl-PL" b="1" dirty="0">
                <a:solidFill>
                  <a:srgbClr val="FF0000"/>
                </a:solidFill>
                <a:latin typeface="Arial Rounded"/>
                <a:ea typeface="Arial Rounded"/>
                <a:cs typeface="Arial Rounded"/>
                <a:sym typeface="Arial Rounded"/>
              </a:rPr>
              <a:t>Bonds - pitfalls.</a:t>
            </a:r>
          </a:p>
          <a:p>
            <a:pPr marL="228600" marR="0" lvl="0" indent="-228600" algn="just" rtl="0">
              <a:lnSpc>
                <a:spcPct val="150000"/>
              </a:lnSpc>
              <a:spcBef>
                <a:spcPts val="0"/>
              </a:spcBef>
              <a:spcAft>
                <a:spcPts val="0"/>
              </a:spcAft>
              <a:buFont typeface="+mj-lt"/>
              <a:buAutoNum type="arabicPeriod"/>
            </a:pPr>
            <a:r>
              <a:rPr lang="pl-PL" sz="1200" dirty="0">
                <a:solidFill>
                  <a:schemeClr val="tx1"/>
                </a:solidFill>
                <a:latin typeface="Arial Rounded"/>
                <a:ea typeface="Arial Rounded"/>
                <a:cs typeface="Arial Rounded"/>
                <a:sym typeface="Arial Rounded"/>
              </a:rPr>
              <a:t>Penalties for early resale of bonds to the issuer</a:t>
            </a:r>
          </a:p>
          <a:p>
            <a:pPr marL="228600" marR="0" lvl="0" indent="-228600" algn="just" rtl="0">
              <a:lnSpc>
                <a:spcPct val="150000"/>
              </a:lnSpc>
              <a:spcBef>
                <a:spcPts val="0"/>
              </a:spcBef>
              <a:spcAft>
                <a:spcPts val="0"/>
              </a:spcAft>
              <a:buFont typeface="+mj-lt"/>
              <a:buAutoNum type="arabicPeriod"/>
            </a:pPr>
            <a:r>
              <a:rPr lang="pl-PL" sz="1200" dirty="0">
                <a:solidFill>
                  <a:schemeClr val="tx1"/>
                </a:solidFill>
                <a:latin typeface="Arial Rounded"/>
                <a:ea typeface="Arial Rounded"/>
                <a:cs typeface="Arial Rounded"/>
                <a:sym typeface="Arial Rounded"/>
              </a:rPr>
              <a:t>Commission for the sale of bonds on the secondary market</a:t>
            </a:r>
          </a:p>
          <a:p>
            <a:pPr marL="228600" marR="0" lvl="0" indent="-228600" algn="just" rtl="0">
              <a:lnSpc>
                <a:spcPct val="150000"/>
              </a:lnSpc>
              <a:spcBef>
                <a:spcPts val="0"/>
              </a:spcBef>
              <a:spcAft>
                <a:spcPts val="0"/>
              </a:spcAft>
              <a:buFont typeface="+mj-lt"/>
              <a:buAutoNum type="arabicPeriod"/>
            </a:pPr>
            <a:r>
              <a:rPr lang="pl-PL" sz="1200" dirty="0">
                <a:solidFill>
                  <a:schemeClr val="tx1"/>
                </a:solidFill>
                <a:latin typeface="Arial Rounded"/>
                <a:ea typeface="Arial Rounded"/>
                <a:cs typeface="Arial Rounded"/>
                <a:sym typeface="Arial Rounded"/>
              </a:rPr>
              <a:t>Interest rates that do not provide a guarantee of capital value</a:t>
            </a:r>
          </a:p>
          <a:p>
            <a:pPr marR="0" lvl="0" algn="just" rtl="0">
              <a:lnSpc>
                <a:spcPct val="150000"/>
              </a:lnSpc>
              <a:spcBef>
                <a:spcPts val="0"/>
              </a:spcBef>
              <a:spcAft>
                <a:spcPts val="0"/>
              </a:spcAft>
            </a:pPr>
            <a:r>
              <a:rPr lang="pl-PL" sz="1200" dirty="0">
                <a:solidFill>
                  <a:schemeClr val="tx1"/>
                </a:solidFill>
                <a:latin typeface="Arial Rounded"/>
                <a:ea typeface="Arial Rounded"/>
                <a:cs typeface="Arial Rounded"/>
                <a:sym typeface="Arial Rounded"/>
              </a:rPr>
              <a:t>Example:</a:t>
            </a:r>
          </a:p>
          <a:p>
            <a:pPr marR="0" lvl="0" algn="just" rtl="0">
              <a:lnSpc>
                <a:spcPct val="150000"/>
              </a:lnSpc>
              <a:spcBef>
                <a:spcPts val="0"/>
              </a:spcBef>
              <a:spcAft>
                <a:spcPts val="0"/>
              </a:spcAft>
            </a:pPr>
            <a:r>
              <a:rPr lang="pl-PL" sz="1200" dirty="0">
                <a:solidFill>
                  <a:schemeClr val="tx1"/>
                </a:solidFill>
                <a:latin typeface="Arial Rounded"/>
                <a:ea typeface="Arial Rounded"/>
                <a:cs typeface="Arial Rounded"/>
                <a:sym typeface="Arial Rounded"/>
              </a:rPr>
              <a:t>How much will you earn after the first year on a 2-year bond with an interest rate of 5% if annual inflation was 4.1%?</a:t>
            </a:r>
          </a:p>
          <a:p>
            <a:pPr marR="0" lvl="0" algn="just" rtl="0">
              <a:lnSpc>
                <a:spcPct val="150000"/>
              </a:lnSpc>
              <a:spcBef>
                <a:spcPts val="0"/>
              </a:spcBef>
              <a:spcAft>
                <a:spcPts val="0"/>
              </a:spcAft>
            </a:pPr>
            <a:r>
              <a:rPr lang="pl-PL" sz="1200" dirty="0">
                <a:solidFill>
                  <a:schemeClr val="tx1"/>
                </a:solidFill>
                <a:latin typeface="Arial Rounded"/>
                <a:ea typeface="Arial Rounded"/>
                <a:cs typeface="Arial Rounded"/>
                <a:sym typeface="Arial Rounded"/>
              </a:rPr>
              <a:t>Answer:</a:t>
            </a:r>
          </a:p>
          <a:p>
            <a:pPr marR="0" lvl="0" algn="just" rtl="0">
              <a:lnSpc>
                <a:spcPct val="150000"/>
              </a:lnSpc>
              <a:spcBef>
                <a:spcPts val="0"/>
              </a:spcBef>
              <a:spcAft>
                <a:spcPts val="0"/>
              </a:spcAft>
            </a:pPr>
            <a:r>
              <a:rPr lang="pl-PL" sz="1200" dirty="0">
                <a:solidFill>
                  <a:schemeClr val="tx1"/>
                </a:solidFill>
                <a:latin typeface="Arial Rounded"/>
                <a:ea typeface="Arial Rounded"/>
                <a:cs typeface="Arial Rounded"/>
                <a:sym typeface="Arial Rounded"/>
              </a:rPr>
              <a:t>After deducting tax, you will get 5% - 5%*0.12% (tax) = 4.4%. Realistically you will gain: 4,4%- 4,1% = 0,3%</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FORMS OF SAVING AND INVESTMENT</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117477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819391"/>
            <a:ext cx="5837177" cy="2308284"/>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pl-PL" sz="1200" b="1" dirty="0">
                <a:solidFill>
                  <a:srgbClr val="FF0000"/>
                </a:solidFill>
                <a:latin typeface="Arial Rounded"/>
                <a:ea typeface="Arial Rounded"/>
                <a:cs typeface="Arial Rounded"/>
                <a:sym typeface="Arial Rounded"/>
              </a:rPr>
              <a:t>An investment fund </a:t>
            </a:r>
            <a:r>
              <a:rPr lang="pl-PL" sz="1200" b="1" dirty="0">
                <a:solidFill>
                  <a:schemeClr val="tx1"/>
                </a:solidFill>
                <a:latin typeface="Arial Rounded"/>
                <a:ea typeface="Arial Rounded"/>
                <a:cs typeface="Arial Rounded"/>
                <a:sym typeface="Arial Rounded"/>
              </a:rPr>
              <a:t>is a form of collective investment of money. The capital, which consists of contributions from individual participants, is invested </a:t>
            </a:r>
          </a:p>
          <a:p>
            <a:pPr marR="0" lvl="0" algn="just" rtl="0">
              <a:lnSpc>
                <a:spcPct val="150000"/>
              </a:lnSpc>
              <a:spcBef>
                <a:spcPts val="0"/>
              </a:spcBef>
              <a:spcAft>
                <a:spcPts val="0"/>
              </a:spcAft>
            </a:pPr>
            <a:r>
              <a:rPr lang="pl-PL" sz="1200" b="1" dirty="0">
                <a:solidFill>
                  <a:schemeClr val="tx1"/>
                </a:solidFill>
                <a:latin typeface="Arial Rounded"/>
                <a:ea typeface="Arial Rounded"/>
                <a:cs typeface="Arial Rounded"/>
                <a:sym typeface="Arial Rounded"/>
              </a:rPr>
              <a:t>in financial instruments, depending on the type of fund, e.g. shares, bonds, deposits, real estate, etc.</a:t>
            </a:r>
          </a:p>
          <a:p>
            <a:pPr marR="0" lvl="0" algn="just" rtl="0">
              <a:lnSpc>
                <a:spcPct val="150000"/>
              </a:lnSpc>
              <a:spcBef>
                <a:spcPts val="0"/>
              </a:spcBef>
              <a:spcAft>
                <a:spcPts val="0"/>
              </a:spcAft>
            </a:pPr>
            <a:r>
              <a:rPr lang="pl-PL" sz="1200" b="1" dirty="0">
                <a:solidFill>
                  <a:srgbClr val="FF0000"/>
                </a:solidFill>
                <a:latin typeface="Arial Rounded"/>
                <a:ea typeface="Arial Rounded"/>
                <a:cs typeface="Arial Rounded"/>
                <a:sym typeface="Arial Rounded"/>
              </a:rPr>
              <a:t>Objective: To multiply capital</a:t>
            </a:r>
          </a:p>
          <a:p>
            <a:pPr marR="0" lvl="0" algn="just" rtl="0">
              <a:lnSpc>
                <a:spcPct val="150000"/>
              </a:lnSpc>
              <a:spcBef>
                <a:spcPts val="0"/>
              </a:spcBef>
              <a:spcAft>
                <a:spcPts val="0"/>
              </a:spcAft>
            </a:pPr>
            <a:r>
              <a:rPr lang="pl-PL" sz="1200" b="1" dirty="0">
                <a:solidFill>
                  <a:srgbClr val="FF0000"/>
                </a:solidFill>
                <a:latin typeface="Arial Rounded"/>
                <a:ea typeface="Arial Rounded"/>
                <a:cs typeface="Arial Rounded"/>
                <a:sym typeface="Arial Rounded"/>
              </a:rPr>
              <a:t>Characteristics: </a:t>
            </a:r>
          </a:p>
          <a:p>
            <a:pPr marR="0" lvl="0" algn="just" rtl="0">
              <a:lnSpc>
                <a:spcPct val="150000"/>
              </a:lnSpc>
              <a:spcBef>
                <a:spcPts val="0"/>
              </a:spcBef>
              <a:spcAft>
                <a:spcPts val="0"/>
              </a:spcAft>
            </a:pPr>
            <a:r>
              <a:rPr lang="pl-PL" sz="1200" b="1" dirty="0">
                <a:solidFill>
                  <a:schemeClr val="tx1"/>
                </a:solidFill>
                <a:latin typeface="Arial Rounded"/>
                <a:ea typeface="Arial Rounded"/>
                <a:cs typeface="Arial Rounded"/>
                <a:sym typeface="Arial Rounded"/>
              </a:rPr>
              <a:t>Moderate to high level of risk (depending on fund type), high level of investment return possible.</a:t>
            </a:r>
            <a:endParaRPr lang="pl-PL" sz="1200"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FORMS OF SAVING AND INVESTMENT</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04517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819391"/>
            <a:ext cx="5837177" cy="2308284"/>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pl-PL" sz="1200" b="1" dirty="0">
                <a:solidFill>
                  <a:srgbClr val="FF0000"/>
                </a:solidFill>
                <a:latin typeface="Arial Rounded"/>
                <a:ea typeface="Arial Rounded"/>
                <a:cs typeface="Arial Rounded"/>
                <a:sym typeface="Arial Rounded"/>
              </a:rPr>
              <a:t>Advantages of investing in a fund:</a:t>
            </a:r>
          </a:p>
          <a:p>
            <a:pPr marR="0" lvl="0" algn="just" rtl="0">
              <a:lnSpc>
                <a:spcPct val="150000"/>
              </a:lnSpc>
              <a:spcBef>
                <a:spcPts val="0"/>
              </a:spcBef>
              <a:spcAft>
                <a:spcPts val="0"/>
              </a:spcAft>
            </a:pPr>
            <a:r>
              <a:rPr lang="pl-PL" sz="1200" dirty="0">
                <a:solidFill>
                  <a:schemeClr val="tx1"/>
                </a:solidFill>
                <a:latin typeface="Arial Rounded"/>
                <a:ea typeface="Arial Rounded"/>
                <a:cs typeface="Arial Rounded"/>
                <a:sym typeface="Arial Rounded"/>
              </a:rPr>
              <a:t> Professional service</a:t>
            </a:r>
          </a:p>
          <a:p>
            <a:pPr marR="0" lvl="0" algn="just" rtl="0">
              <a:lnSpc>
                <a:spcPct val="150000"/>
              </a:lnSpc>
              <a:spcBef>
                <a:spcPts val="0"/>
              </a:spcBef>
              <a:spcAft>
                <a:spcPts val="0"/>
              </a:spcAft>
            </a:pPr>
            <a:r>
              <a:rPr lang="pl-PL" sz="1200" dirty="0">
                <a:solidFill>
                  <a:schemeClr val="tx1"/>
                </a:solidFill>
                <a:latin typeface="Arial Rounded"/>
                <a:ea typeface="Arial Rounded"/>
                <a:cs typeface="Arial Rounded"/>
                <a:sym typeface="Arial Rounded"/>
              </a:rPr>
              <a:t> Combined capital</a:t>
            </a:r>
          </a:p>
          <a:p>
            <a:pPr marR="0" lvl="0" algn="just" rtl="0">
              <a:lnSpc>
                <a:spcPct val="150000"/>
              </a:lnSpc>
              <a:spcBef>
                <a:spcPts val="0"/>
              </a:spcBef>
              <a:spcAft>
                <a:spcPts val="0"/>
              </a:spcAft>
            </a:pPr>
            <a:r>
              <a:rPr lang="pl-PL" sz="1200" dirty="0">
                <a:solidFill>
                  <a:schemeClr val="tx1"/>
                </a:solidFill>
                <a:latin typeface="Arial Rounded"/>
                <a:ea typeface="Arial Rounded"/>
                <a:cs typeface="Arial Rounded"/>
                <a:sym typeface="Arial Rounded"/>
              </a:rPr>
              <a:t> Diversification</a:t>
            </a:r>
          </a:p>
          <a:p>
            <a:pPr marR="0" lvl="0" algn="just" rtl="0">
              <a:lnSpc>
                <a:spcPct val="150000"/>
              </a:lnSpc>
              <a:spcBef>
                <a:spcPts val="0"/>
              </a:spcBef>
              <a:spcAft>
                <a:spcPts val="0"/>
              </a:spcAft>
            </a:pPr>
            <a:r>
              <a:rPr lang="pl-PL" sz="1200" dirty="0">
                <a:solidFill>
                  <a:schemeClr val="tx1"/>
                </a:solidFill>
                <a:latin typeface="Arial Rounded"/>
                <a:ea typeface="Arial Rounded"/>
                <a:cs typeface="Arial Rounded"/>
                <a:sym typeface="Arial Rounded"/>
              </a:rPr>
              <a:t> Easy access to money</a:t>
            </a:r>
          </a:p>
          <a:p>
            <a:pPr marR="0" lvl="0" algn="just" rtl="0">
              <a:lnSpc>
                <a:spcPct val="150000"/>
              </a:lnSpc>
              <a:spcBef>
                <a:spcPts val="0"/>
              </a:spcBef>
              <a:spcAft>
                <a:spcPts val="0"/>
              </a:spcAft>
            </a:pPr>
            <a:r>
              <a:rPr lang="pl-PL" sz="1200" dirty="0">
                <a:solidFill>
                  <a:schemeClr val="tx1"/>
                </a:solidFill>
                <a:latin typeface="Arial Rounded"/>
                <a:ea typeface="Arial Rounded"/>
                <a:cs typeface="Arial Rounded"/>
                <a:sym typeface="Arial Rounded"/>
              </a:rPr>
              <a:t> Safety</a:t>
            </a:r>
          </a:p>
          <a:p>
            <a:pPr marR="0" lvl="0" algn="just" rtl="0">
              <a:lnSpc>
                <a:spcPct val="150000"/>
              </a:lnSpc>
              <a:spcBef>
                <a:spcPts val="0"/>
              </a:spcBef>
              <a:spcAft>
                <a:spcPts val="0"/>
              </a:spcAft>
            </a:pPr>
            <a:r>
              <a:rPr lang="pl-PL" sz="1200" dirty="0">
                <a:solidFill>
                  <a:schemeClr val="tx1"/>
                </a:solidFill>
                <a:latin typeface="Arial Rounded"/>
                <a:ea typeface="Arial Rounded"/>
                <a:cs typeface="Arial Rounded"/>
                <a:sym typeface="Arial Rounded"/>
              </a:rPr>
              <a:t> Easy access to current information/comparisons</a:t>
            </a:r>
          </a:p>
          <a:p>
            <a:pPr marR="0" lvl="0" algn="just" rtl="0">
              <a:lnSpc>
                <a:spcPct val="150000"/>
              </a:lnSpc>
              <a:spcBef>
                <a:spcPts val="0"/>
              </a:spcBef>
              <a:spcAft>
                <a:spcPts val="0"/>
              </a:spcAft>
            </a:pPr>
            <a:r>
              <a:rPr lang="pl-PL" sz="1200" dirty="0">
                <a:solidFill>
                  <a:schemeClr val="tx1"/>
                </a:solidFill>
                <a:latin typeface="Arial Rounded"/>
                <a:ea typeface="Arial Rounded"/>
                <a:cs typeface="Arial Rounded"/>
                <a:sym typeface="Arial Rounded"/>
              </a:rPr>
              <a:t> Clear fees</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FORMS OF SAVING AND INVESTMENT</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2245670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819391"/>
            <a:ext cx="5837177" cy="2585283"/>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pl-PL" sz="1200" b="1" dirty="0">
                <a:solidFill>
                  <a:srgbClr val="FF0000"/>
                </a:solidFill>
                <a:latin typeface="Arial Rounded"/>
                <a:ea typeface="Arial Rounded"/>
                <a:cs typeface="Arial Rounded"/>
                <a:sym typeface="Arial Rounded"/>
              </a:rPr>
              <a:t>Investing in the stock market, e.g. in shares</a:t>
            </a:r>
          </a:p>
          <a:p>
            <a:pPr marR="0" lvl="0" algn="just" rtl="0">
              <a:lnSpc>
                <a:spcPct val="150000"/>
              </a:lnSpc>
              <a:spcBef>
                <a:spcPts val="0"/>
              </a:spcBef>
              <a:spcAft>
                <a:spcPts val="0"/>
              </a:spcAft>
            </a:pPr>
            <a:r>
              <a:rPr lang="pl-PL" sz="1200" dirty="0">
                <a:solidFill>
                  <a:schemeClr val="tx1"/>
                </a:solidFill>
                <a:latin typeface="Arial Rounded"/>
                <a:ea typeface="Arial Rounded"/>
                <a:cs typeface="Arial Rounded"/>
                <a:sym typeface="Arial Rounded"/>
              </a:rPr>
              <a:t>Benefits:</a:t>
            </a:r>
          </a:p>
          <a:p>
            <a:pPr marR="0" lvl="0" algn="just" rtl="0">
              <a:lnSpc>
                <a:spcPct val="150000"/>
              </a:lnSpc>
              <a:spcBef>
                <a:spcPts val="0"/>
              </a:spcBef>
              <a:spcAft>
                <a:spcPts val="0"/>
              </a:spcAft>
            </a:pPr>
            <a:r>
              <a:rPr lang="pl-PL" sz="1200" dirty="0">
                <a:solidFill>
                  <a:schemeClr val="tx1"/>
                </a:solidFill>
                <a:latin typeface="Arial Rounded"/>
                <a:ea typeface="Arial Rounded"/>
                <a:cs typeface="Arial Rounded"/>
                <a:sym typeface="Arial Rounded"/>
              </a:rPr>
              <a:t> Unlimited potential</a:t>
            </a:r>
          </a:p>
          <a:p>
            <a:pPr marR="0" lvl="0" algn="just" rtl="0">
              <a:lnSpc>
                <a:spcPct val="150000"/>
              </a:lnSpc>
              <a:spcBef>
                <a:spcPts val="0"/>
              </a:spcBef>
              <a:spcAft>
                <a:spcPts val="0"/>
              </a:spcAft>
            </a:pPr>
            <a:r>
              <a:rPr lang="pl-PL" sz="1200" dirty="0">
                <a:solidFill>
                  <a:schemeClr val="tx1"/>
                </a:solidFill>
                <a:latin typeface="Arial Rounded"/>
                <a:ea typeface="Arial Rounded"/>
                <a:cs typeface="Arial Rounded"/>
                <a:sym typeface="Arial Rounded"/>
              </a:rPr>
              <a:t> Dividend income</a:t>
            </a:r>
          </a:p>
          <a:p>
            <a:pPr marR="0" lvl="0" algn="just" rtl="0">
              <a:lnSpc>
                <a:spcPct val="150000"/>
              </a:lnSpc>
              <a:spcBef>
                <a:spcPts val="0"/>
              </a:spcBef>
              <a:spcAft>
                <a:spcPts val="0"/>
              </a:spcAft>
            </a:pPr>
            <a:r>
              <a:rPr lang="pl-PL" sz="1200" dirty="0">
                <a:solidFill>
                  <a:schemeClr val="tx1"/>
                </a:solidFill>
                <a:latin typeface="Arial Rounded"/>
                <a:ea typeface="Arial Rounded"/>
                <a:cs typeface="Arial Rounded"/>
                <a:sym typeface="Arial Rounded"/>
              </a:rPr>
              <a:t> I do not pay for management</a:t>
            </a:r>
          </a:p>
          <a:p>
            <a:pPr marR="0" lvl="0" algn="just" rtl="0">
              <a:lnSpc>
                <a:spcPct val="150000"/>
              </a:lnSpc>
              <a:spcBef>
                <a:spcPts val="0"/>
              </a:spcBef>
              <a:spcAft>
                <a:spcPts val="0"/>
              </a:spcAft>
            </a:pPr>
            <a:r>
              <a:rPr lang="pl-PL" sz="1200" dirty="0">
                <a:solidFill>
                  <a:schemeClr val="tx1"/>
                </a:solidFill>
                <a:latin typeface="Arial Rounded"/>
                <a:ea typeface="Arial Rounded"/>
                <a:cs typeface="Arial Rounded"/>
                <a:sym typeface="Arial Rounded"/>
              </a:rPr>
              <a:t>Disadvantages:</a:t>
            </a:r>
          </a:p>
          <a:p>
            <a:pPr marR="0" lvl="0" algn="just" rtl="0">
              <a:lnSpc>
                <a:spcPct val="150000"/>
              </a:lnSpc>
              <a:spcBef>
                <a:spcPts val="0"/>
              </a:spcBef>
              <a:spcAft>
                <a:spcPts val="0"/>
              </a:spcAft>
            </a:pPr>
            <a:r>
              <a:rPr lang="pl-PL" sz="1200" dirty="0">
                <a:solidFill>
                  <a:schemeClr val="tx1"/>
                </a:solidFill>
                <a:latin typeface="Arial Rounded"/>
                <a:ea typeface="Arial Rounded"/>
                <a:cs typeface="Arial Rounded"/>
                <a:sym typeface="Arial Rounded"/>
              </a:rPr>
              <a:t> I manage myself, I pay taxes</a:t>
            </a:r>
          </a:p>
          <a:p>
            <a:pPr marR="0" lvl="0" algn="just" rtl="0">
              <a:lnSpc>
                <a:spcPct val="150000"/>
              </a:lnSpc>
              <a:spcBef>
                <a:spcPts val="0"/>
              </a:spcBef>
              <a:spcAft>
                <a:spcPts val="0"/>
              </a:spcAft>
            </a:pPr>
            <a:r>
              <a:rPr lang="pl-PL" sz="1200" dirty="0">
                <a:solidFill>
                  <a:schemeClr val="tx1"/>
                </a:solidFill>
                <a:latin typeface="Arial Rounded"/>
                <a:ea typeface="Arial Rounded"/>
                <a:cs typeface="Arial Rounded"/>
                <a:sym typeface="Arial Rounded"/>
              </a:rPr>
              <a:t> Worse conditions for diversification</a:t>
            </a:r>
          </a:p>
          <a:p>
            <a:pPr marR="0" lvl="0" algn="just" rtl="0">
              <a:lnSpc>
                <a:spcPct val="150000"/>
              </a:lnSpc>
              <a:spcBef>
                <a:spcPts val="0"/>
              </a:spcBef>
              <a:spcAft>
                <a:spcPts val="0"/>
              </a:spcAft>
            </a:pPr>
            <a:r>
              <a:rPr lang="pl-PL" sz="1200" dirty="0">
                <a:solidFill>
                  <a:schemeClr val="tx1"/>
                </a:solidFill>
                <a:latin typeface="Arial Rounded"/>
                <a:ea typeface="Arial Rounded"/>
                <a:cs typeface="Arial Rounded"/>
                <a:sym typeface="Arial Rounded"/>
              </a:rPr>
              <a:t> Higher risk</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FORMS OF SAVING AND INVESTMENT</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704474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622464"/>
            <a:ext cx="5837177" cy="3293169"/>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pl-PL" b="1" dirty="0">
                <a:solidFill>
                  <a:srgbClr val="FF0000"/>
                </a:solidFill>
                <a:latin typeface="Arial Rounded"/>
                <a:ea typeface="Arial Rounded"/>
                <a:cs typeface="Arial Rounded"/>
                <a:sym typeface="Arial Rounded"/>
              </a:rPr>
              <a:t>Diversification</a:t>
            </a:r>
          </a:p>
          <a:p>
            <a:pPr marR="0" lvl="0" algn="just" rtl="0">
              <a:lnSpc>
                <a:spcPct val="200000"/>
              </a:lnSpc>
              <a:spcBef>
                <a:spcPts val="0"/>
              </a:spcBef>
              <a:spcAft>
                <a:spcPts val="0"/>
              </a:spcAft>
            </a:pPr>
            <a:r>
              <a:rPr lang="pl-PL" sz="1000" b="1" dirty="0">
                <a:solidFill>
                  <a:schemeClr val="tx1"/>
                </a:solidFill>
                <a:latin typeface="Arial Rounded"/>
                <a:ea typeface="Arial Rounded"/>
                <a:cs typeface="Arial Rounded"/>
                <a:sym typeface="Arial Rounded"/>
              </a:rPr>
              <a:t>Diversify the investment portfolio, by investing in financial products that differ in their rate of return and level of risk. </a:t>
            </a:r>
          </a:p>
          <a:p>
            <a:pPr marR="0" lvl="0" algn="just" rtl="0">
              <a:lnSpc>
                <a:spcPct val="200000"/>
              </a:lnSpc>
              <a:spcBef>
                <a:spcPts val="0"/>
              </a:spcBef>
              <a:spcAft>
                <a:spcPts val="0"/>
              </a:spcAft>
            </a:pPr>
            <a:r>
              <a:rPr lang="pl-PL" sz="1000" b="1" dirty="0">
                <a:solidFill>
                  <a:schemeClr val="tx1"/>
                </a:solidFill>
                <a:latin typeface="Arial Rounded"/>
                <a:ea typeface="Arial Rounded"/>
                <a:cs typeface="Arial Rounded"/>
                <a:sym typeface="Arial Rounded"/>
              </a:rPr>
              <a:t>Diversification objectives:</a:t>
            </a:r>
          </a:p>
          <a:p>
            <a:pPr marR="0" lvl="0" algn="just" rtl="0">
              <a:lnSpc>
                <a:spcPct val="200000"/>
              </a:lnSpc>
              <a:spcBef>
                <a:spcPts val="0"/>
              </a:spcBef>
              <a:spcAft>
                <a:spcPts val="0"/>
              </a:spcAft>
            </a:pPr>
            <a:r>
              <a:rPr lang="pl-PL" sz="1000" b="1" dirty="0">
                <a:solidFill>
                  <a:schemeClr val="tx1"/>
                </a:solidFill>
                <a:latin typeface="Arial Rounded"/>
                <a:ea typeface="Arial Rounded"/>
                <a:cs typeface="Arial Rounded"/>
                <a:sym typeface="Arial Rounded"/>
              </a:rPr>
              <a:t> Diversity</a:t>
            </a:r>
          </a:p>
          <a:p>
            <a:pPr marR="0" lvl="0" algn="just" rtl="0">
              <a:lnSpc>
                <a:spcPct val="200000"/>
              </a:lnSpc>
              <a:spcBef>
                <a:spcPts val="0"/>
              </a:spcBef>
              <a:spcAft>
                <a:spcPts val="0"/>
              </a:spcAft>
            </a:pPr>
            <a:r>
              <a:rPr lang="pl-PL" sz="1000" b="1" dirty="0">
                <a:solidFill>
                  <a:schemeClr val="tx1"/>
                </a:solidFill>
                <a:latin typeface="Arial Rounded"/>
                <a:ea typeface="Arial Rounded"/>
                <a:cs typeface="Arial Rounded"/>
                <a:sym typeface="Arial Rounded"/>
              </a:rPr>
              <a:t> Lowest possible correlation between products</a:t>
            </a:r>
          </a:p>
          <a:p>
            <a:pPr marR="0" lvl="0" algn="just" rtl="0">
              <a:lnSpc>
                <a:spcPct val="200000"/>
              </a:lnSpc>
              <a:spcBef>
                <a:spcPts val="0"/>
              </a:spcBef>
              <a:spcAft>
                <a:spcPts val="0"/>
              </a:spcAft>
            </a:pPr>
            <a:r>
              <a:rPr lang="pl-PL" sz="1000" b="1" dirty="0">
                <a:solidFill>
                  <a:schemeClr val="tx1"/>
                </a:solidFill>
                <a:latin typeface="Arial Rounded"/>
                <a:ea typeface="Arial Rounded"/>
                <a:cs typeface="Arial Rounded"/>
                <a:sym typeface="Arial Rounded"/>
              </a:rPr>
              <a:t>Advantages of diversification:</a:t>
            </a:r>
          </a:p>
          <a:p>
            <a:pPr marR="0" lvl="0" algn="just" rtl="0">
              <a:lnSpc>
                <a:spcPct val="200000"/>
              </a:lnSpc>
              <a:spcBef>
                <a:spcPts val="0"/>
              </a:spcBef>
              <a:spcAft>
                <a:spcPts val="0"/>
              </a:spcAft>
            </a:pPr>
            <a:r>
              <a:rPr lang="pl-PL" sz="1000" b="1" dirty="0">
                <a:solidFill>
                  <a:schemeClr val="tx1"/>
                </a:solidFill>
                <a:latin typeface="Arial Rounded"/>
                <a:ea typeface="Arial Rounded"/>
                <a:cs typeface="Arial Rounded"/>
                <a:sym typeface="Arial Rounded"/>
              </a:rPr>
              <a:t> A loss of capital in one area is offset by a gain in another product,</a:t>
            </a:r>
          </a:p>
          <a:p>
            <a:pPr marR="0" lvl="0" algn="just" rtl="0">
              <a:lnSpc>
                <a:spcPct val="200000"/>
              </a:lnSpc>
              <a:spcBef>
                <a:spcPts val="0"/>
              </a:spcBef>
              <a:spcAft>
                <a:spcPts val="0"/>
              </a:spcAft>
            </a:pPr>
            <a:r>
              <a:rPr lang="pl-PL" sz="1000" b="1" dirty="0">
                <a:solidFill>
                  <a:schemeClr val="tx1"/>
                </a:solidFill>
                <a:latin typeface="Arial Rounded"/>
                <a:ea typeface="Arial Rounded"/>
                <a:cs typeface="Arial Rounded"/>
                <a:sym typeface="Arial Rounded"/>
              </a:rPr>
              <a:t> Even in the most unpredictable scenario, the individual products will balance out.</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FORMS OF SAVING AND INVESTMENT</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575956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241561"/>
            <a:ext cx="5837177" cy="1938952"/>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pl-PL" sz="1000" b="1" dirty="0">
                <a:solidFill>
                  <a:srgbClr val="FF0000"/>
                </a:solidFill>
                <a:latin typeface="Arial Rounded"/>
                <a:ea typeface="Arial Rounded"/>
                <a:cs typeface="Arial Rounded"/>
                <a:sym typeface="Arial Rounded"/>
              </a:rPr>
              <a:t>Internet banking </a:t>
            </a:r>
            <a:r>
              <a:rPr lang="pl-PL" sz="1000" b="1" dirty="0">
                <a:solidFill>
                  <a:schemeClr val="tx1"/>
                </a:solidFill>
                <a:latin typeface="Arial Rounded"/>
                <a:ea typeface="Arial Rounded"/>
                <a:cs typeface="Arial Rounded"/>
                <a:sym typeface="Arial Rounded"/>
              </a:rPr>
              <a:t>is the name adopted to define human banking operations via the Internet. All that is required to carry out banking operations via the Internet is an Internet-enabled computer with a browser. Internet banking is also referred to as any kind of business venture that uses the Internet for banking operations. </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INTERNET BANKING</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2663448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974256"/>
            <a:ext cx="5837177" cy="2554505"/>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pl-PL" sz="1000" b="1">
                <a:solidFill>
                  <a:schemeClr val="tx1"/>
                </a:solidFill>
                <a:latin typeface="Arial Rounded"/>
                <a:ea typeface="Arial Rounded"/>
                <a:cs typeface="Arial Rounded"/>
                <a:sym typeface="Arial Rounded"/>
              </a:rPr>
              <a:t>Depending on the bank and the software used, this service may allow for passive viewing of account balances and possibly obtaining general information on banking services, or for active account operations. According to the Electronic Payment Instruments Act, in the e-banking services agreement, the bank undertakes to provide access to the funds held in the account via wired or wireless communication devices used by the holder, and to perform operations or other activities ordered by the holder. </a:t>
            </a:r>
            <a:endParaRPr lang="pl-PL" sz="10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INTERNET BANKING</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816534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721214" y="1828478"/>
            <a:ext cx="6394389" cy="2862282"/>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pl-PL" sz="1000" b="1" dirty="0">
                <a:solidFill>
                  <a:schemeClr val="tx1"/>
                </a:solidFill>
                <a:latin typeface="Arial Rounded"/>
                <a:ea typeface="Arial Rounded"/>
                <a:cs typeface="Arial Rounded"/>
                <a:sym typeface="Arial Rounded"/>
              </a:rPr>
              <a:t>The most important services that can be provided through online banking</a:t>
            </a:r>
          </a:p>
          <a:p>
            <a:pPr marL="228600" marR="0" lvl="0" indent="-228600" algn="just" rtl="0">
              <a:lnSpc>
                <a:spcPct val="200000"/>
              </a:lnSpc>
              <a:spcBef>
                <a:spcPts val="0"/>
              </a:spcBef>
              <a:spcAft>
                <a:spcPts val="0"/>
              </a:spcAft>
              <a:buFont typeface="+mj-lt"/>
              <a:buAutoNum type="arabicPeriod"/>
            </a:pPr>
            <a:r>
              <a:rPr lang="pl-PL" sz="1000" b="1" dirty="0">
                <a:solidFill>
                  <a:schemeClr val="tx1"/>
                </a:solidFill>
                <a:latin typeface="Arial Rounded"/>
                <a:ea typeface="Arial Rounded"/>
                <a:cs typeface="Arial Rounded"/>
                <a:sym typeface="Arial Rounded"/>
              </a:rPr>
              <a:t>    access to the list of accounts and transaction history,</a:t>
            </a:r>
          </a:p>
          <a:p>
            <a:pPr marL="228600" marR="0" lvl="0" indent="-228600" algn="just" rtl="0">
              <a:lnSpc>
                <a:spcPct val="200000"/>
              </a:lnSpc>
              <a:spcBef>
                <a:spcPts val="0"/>
              </a:spcBef>
              <a:spcAft>
                <a:spcPts val="0"/>
              </a:spcAft>
              <a:buFont typeface="+mj-lt"/>
              <a:buAutoNum type="arabicPeriod"/>
            </a:pPr>
            <a:r>
              <a:rPr lang="pl-PL" sz="1000" b="1" dirty="0">
                <a:solidFill>
                  <a:schemeClr val="tx1"/>
                </a:solidFill>
                <a:latin typeface="Arial Rounded"/>
                <a:ea typeface="Arial Rounded"/>
                <a:cs typeface="Arial Rounded"/>
                <a:sym typeface="Arial Rounded"/>
              </a:rPr>
              <a:t>    receiving basic information about the bank and its operations,</a:t>
            </a:r>
          </a:p>
          <a:p>
            <a:pPr marL="228600" marR="0" lvl="0" indent="-228600" algn="just" rtl="0">
              <a:lnSpc>
                <a:spcPct val="200000"/>
              </a:lnSpc>
              <a:spcBef>
                <a:spcPts val="0"/>
              </a:spcBef>
              <a:spcAft>
                <a:spcPts val="0"/>
              </a:spcAft>
              <a:buFont typeface="+mj-lt"/>
              <a:buAutoNum type="arabicPeriod"/>
            </a:pPr>
            <a:r>
              <a:rPr lang="pl-PL" sz="1000" b="1" dirty="0">
                <a:solidFill>
                  <a:schemeClr val="tx1"/>
                </a:solidFill>
                <a:latin typeface="Arial Rounded"/>
                <a:ea typeface="Arial Rounded"/>
                <a:cs typeface="Arial Rounded"/>
                <a:sym typeface="Arial Rounded"/>
              </a:rPr>
              <a:t>    execution of domestic and foreign transfers to own or third-party accounts,</a:t>
            </a:r>
          </a:p>
          <a:p>
            <a:pPr marL="228600" marR="0" lvl="0" indent="-228600" algn="just" rtl="0">
              <a:lnSpc>
                <a:spcPct val="200000"/>
              </a:lnSpc>
              <a:spcBef>
                <a:spcPts val="0"/>
              </a:spcBef>
              <a:spcAft>
                <a:spcPts val="0"/>
              </a:spcAft>
              <a:buFont typeface="+mj-lt"/>
              <a:buAutoNum type="arabicPeriod"/>
            </a:pPr>
            <a:r>
              <a:rPr lang="pl-PL" sz="1000" b="1" dirty="0">
                <a:solidFill>
                  <a:schemeClr val="tx1"/>
                </a:solidFill>
                <a:latin typeface="Arial Rounded"/>
                <a:ea typeface="Arial Rounded"/>
                <a:cs typeface="Arial Rounded"/>
                <a:sym typeface="Arial Rounded"/>
              </a:rPr>
              <a:t>    setting up deposits and investing funds.</a:t>
            </a:r>
          </a:p>
          <a:p>
            <a:pPr marR="0" lvl="0" algn="just" rtl="0">
              <a:lnSpc>
                <a:spcPct val="200000"/>
              </a:lnSpc>
              <a:spcBef>
                <a:spcPts val="0"/>
              </a:spcBef>
              <a:spcAft>
                <a:spcPts val="0"/>
              </a:spcAft>
            </a:pPr>
            <a:r>
              <a:rPr lang="pl-PL" sz="1000" b="1" dirty="0">
                <a:solidFill>
                  <a:schemeClr val="tx1"/>
                </a:solidFill>
                <a:latin typeface="Arial Rounded"/>
                <a:ea typeface="Arial Rounded"/>
                <a:cs typeface="Arial Rounded"/>
                <a:sym typeface="Arial Rounded"/>
              </a:rPr>
              <a:t>Banks incur large costs for online banking, some of which are passed on to the customer. However, the costs incurred are recouped over time in the form of lower costs for banking operations. Internet banking is still a supporting element for traditional banking, although there are now banks that have based their distribution solely on the Internet. </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INTERNET BANKING</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654014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29905" y="2011463"/>
            <a:ext cx="6110447" cy="21236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b="1" dirty="0">
              <a:solidFill>
                <a:schemeClr val="dk1"/>
              </a:solidFill>
              <a:latin typeface="Arial Rounded"/>
              <a:ea typeface="Arial Rounded"/>
              <a:cs typeface="Arial Rounded"/>
              <a:sym typeface="Arial Rounded"/>
            </a:endParaRPr>
          </a:p>
          <a:p>
            <a:pPr marL="0" marR="0" lvl="0" indent="0" algn="l" rtl="0">
              <a:spcBef>
                <a:spcPts val="0"/>
              </a:spcBef>
              <a:spcAft>
                <a:spcPts val="0"/>
              </a:spcAft>
              <a:buNone/>
            </a:pPr>
            <a:endParaRPr sz="1200" b="1" dirty="0">
              <a:solidFill>
                <a:schemeClr val="dk1"/>
              </a:solidFill>
              <a:latin typeface="Arial Rounded"/>
              <a:ea typeface="Arial Rounded"/>
              <a:cs typeface="Arial Rounded"/>
              <a:sym typeface="Arial Rounded"/>
            </a:endParaRPr>
          </a:p>
          <a:p>
            <a:pPr marL="0" marR="0" lvl="0" indent="0" algn="l" rtl="0">
              <a:lnSpc>
                <a:spcPct val="200000"/>
              </a:lnSpc>
              <a:spcBef>
                <a:spcPts val="0"/>
              </a:spcBef>
              <a:spcAft>
                <a:spcPts val="0"/>
              </a:spcAft>
              <a:buNone/>
            </a:pPr>
            <a:r>
              <a:rPr lang="pl-PL" sz="1200" b="1" dirty="0">
                <a:solidFill>
                  <a:schemeClr val="dk1"/>
                </a:solidFill>
                <a:latin typeface="Arial Rounded"/>
                <a:ea typeface="Arial Rounded"/>
                <a:cs typeface="Arial Rounded"/>
                <a:sym typeface="Arial Rounded"/>
              </a:rPr>
              <a:t>How do you multiply your money?</a:t>
            </a:r>
          </a:p>
          <a:p>
            <a:pPr marL="228600" marR="0" lvl="0" indent="-228600" algn="l" rtl="0">
              <a:lnSpc>
                <a:spcPct val="200000"/>
              </a:lnSpc>
              <a:spcBef>
                <a:spcPts val="0"/>
              </a:spcBef>
              <a:spcAft>
                <a:spcPts val="0"/>
              </a:spcAft>
              <a:buFont typeface="+mj-lt"/>
              <a:buAutoNum type="arabicPeriod"/>
            </a:pPr>
            <a:r>
              <a:rPr lang="pl-PL" sz="1200" b="1" dirty="0">
                <a:solidFill>
                  <a:schemeClr val="dk1"/>
                </a:solidFill>
                <a:latin typeface="Arial Rounded"/>
                <a:ea typeface="Arial Rounded"/>
                <a:cs typeface="Arial Rounded"/>
                <a:sym typeface="Arial Rounded"/>
              </a:rPr>
              <a:t>Consumption</a:t>
            </a:r>
          </a:p>
          <a:p>
            <a:pPr marL="228600" marR="0" lvl="0" indent="-228600" algn="l" rtl="0">
              <a:lnSpc>
                <a:spcPct val="200000"/>
              </a:lnSpc>
              <a:spcBef>
                <a:spcPts val="0"/>
              </a:spcBef>
              <a:spcAft>
                <a:spcPts val="0"/>
              </a:spcAft>
              <a:buFont typeface="+mj-lt"/>
              <a:buAutoNum type="arabicPeriod"/>
            </a:pPr>
            <a:r>
              <a:rPr lang="pl-PL" sz="1200" b="1" dirty="0">
                <a:solidFill>
                  <a:schemeClr val="dk1"/>
                </a:solidFill>
                <a:latin typeface="Arial Rounded"/>
                <a:ea typeface="Arial Rounded"/>
                <a:cs typeface="Arial Rounded"/>
                <a:sym typeface="Arial Rounded"/>
              </a:rPr>
              <a:t>Saving</a:t>
            </a:r>
          </a:p>
          <a:p>
            <a:pPr marL="228600" marR="0" lvl="0" indent="-228600" algn="l" rtl="0">
              <a:lnSpc>
                <a:spcPct val="200000"/>
              </a:lnSpc>
              <a:spcBef>
                <a:spcPts val="0"/>
              </a:spcBef>
              <a:spcAft>
                <a:spcPts val="0"/>
              </a:spcAft>
              <a:buFont typeface="+mj-lt"/>
              <a:buAutoNum type="arabicPeriod"/>
            </a:pPr>
            <a:r>
              <a:rPr lang="pl-PL" sz="1200" b="1" dirty="0">
                <a:solidFill>
                  <a:schemeClr val="dk1"/>
                </a:solidFill>
                <a:latin typeface="Arial Rounded"/>
                <a:ea typeface="Arial Rounded"/>
                <a:cs typeface="Arial Rounded"/>
                <a:sym typeface="Arial Rounded"/>
              </a:rPr>
              <a:t>Investing</a:t>
            </a:r>
          </a:p>
          <a:p>
            <a:pPr marL="228600" marR="0" lvl="0" indent="-228600" algn="l" rtl="0">
              <a:spcBef>
                <a:spcPts val="0"/>
              </a:spcBef>
              <a:spcAft>
                <a:spcPts val="0"/>
              </a:spcAft>
              <a:buFont typeface="+mj-lt"/>
              <a:buAutoNum type="arabicPeriod"/>
            </a:pPr>
            <a:endParaRPr sz="1200" b="1" dirty="0">
              <a:solidFill>
                <a:schemeClr val="dk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23719" y="146140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FORMS OF SAVING AND INVESTMENT</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47141" y="1781428"/>
            <a:ext cx="6394389" cy="2308284"/>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pl-PL" sz="1200" b="1" dirty="0">
                <a:solidFill>
                  <a:srgbClr val="FF0000"/>
                </a:solidFill>
                <a:latin typeface="Arial Rounded"/>
                <a:ea typeface="Arial Rounded"/>
                <a:cs typeface="Arial Rounded"/>
                <a:sym typeface="Arial Rounded"/>
              </a:rPr>
              <a:t>Risks</a:t>
            </a:r>
          </a:p>
          <a:p>
            <a:pPr marR="0" lvl="0" algn="just" rtl="0">
              <a:lnSpc>
                <a:spcPct val="200000"/>
              </a:lnSpc>
              <a:spcBef>
                <a:spcPts val="0"/>
              </a:spcBef>
              <a:spcAft>
                <a:spcPts val="0"/>
              </a:spcAft>
            </a:pPr>
            <a:r>
              <a:rPr lang="pl-PL" sz="1000" b="1" dirty="0">
                <a:solidFill>
                  <a:schemeClr val="tx1"/>
                </a:solidFill>
                <a:latin typeface="Arial Rounded"/>
                <a:ea typeface="Arial Rounded"/>
                <a:cs typeface="Arial Rounded"/>
                <a:sym typeface="Arial Rounded"/>
              </a:rPr>
              <a:t>The use of online banking by users carries serious risks, as outsiders may learn the banking code. That is why computer companies have found several solutions to prevent such situations from occurring. The best solution is the </a:t>
            </a:r>
            <a:r>
              <a:rPr lang="pl-PL" sz="1000" b="1" dirty="0" err="1">
                <a:solidFill>
                  <a:schemeClr val="tx1"/>
                </a:solidFill>
                <a:latin typeface="Arial Rounded"/>
                <a:ea typeface="Arial Rounded"/>
                <a:cs typeface="Arial Rounded"/>
                <a:sym typeface="Arial Rounded"/>
              </a:rPr>
              <a:t>token</a:t>
            </a:r>
            <a:r>
              <a:rPr lang="pl-PL" sz="1000" b="1" dirty="0">
                <a:solidFill>
                  <a:schemeClr val="tx1"/>
                </a:solidFill>
                <a:latin typeface="Arial Rounded"/>
                <a:ea typeface="Arial Rounded"/>
                <a:cs typeface="Arial Rounded"/>
                <a:sym typeface="Arial Rounded"/>
              </a:rPr>
              <a:t>, which is a small cryptographic device that generates by itself the one-time codes needed to identify and accept a customer's decision; these are issued to customers for a fee or, in some cases, free of charge. An electronic signature is also considered a good security measure. </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INTERNET BANKING</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949194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539644" y="2060034"/>
            <a:ext cx="6097558" cy="1938952"/>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pl-PL" sz="1000" b="1" dirty="0">
                <a:solidFill>
                  <a:srgbClr val="FF0000"/>
                </a:solidFill>
                <a:latin typeface="Arial Rounded"/>
                <a:ea typeface="Arial Rounded"/>
                <a:cs typeface="Arial Rounded"/>
                <a:sym typeface="Arial Rounded"/>
              </a:rPr>
              <a:t>What is a bank loan?</a:t>
            </a:r>
          </a:p>
          <a:p>
            <a:pPr marR="0" lvl="0" algn="just" rtl="0">
              <a:lnSpc>
                <a:spcPct val="200000"/>
              </a:lnSpc>
              <a:spcBef>
                <a:spcPts val="0"/>
              </a:spcBef>
              <a:spcAft>
                <a:spcPts val="0"/>
              </a:spcAft>
            </a:pPr>
            <a:r>
              <a:rPr lang="pl-PL" sz="1000" b="1" dirty="0">
                <a:solidFill>
                  <a:schemeClr val="tx1"/>
                </a:solidFill>
                <a:latin typeface="Arial Rounded"/>
                <a:ea typeface="Arial Rounded"/>
                <a:cs typeface="Arial Rounded"/>
                <a:sym typeface="Arial Rounded"/>
              </a:rPr>
              <a:t>A bank loan is a written agreement between a consumer and a bank. Under it, the bank undertakes to make a certain amount of money available for a certain period of time, while the borrower is obliged to use the funds received in accordance with their purpose, as specified in the terms of the agreement, and to return them together with the remuneration due to the bank in the form of commission and interest.</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CREDITS</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823825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539644" y="2060034"/>
            <a:ext cx="6097558" cy="1815841"/>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pl-PL" b="1" dirty="0">
                <a:solidFill>
                  <a:schemeClr val="tx1"/>
                </a:solidFill>
                <a:latin typeface="Arial Rounded"/>
                <a:ea typeface="Arial Rounded"/>
                <a:cs typeface="Arial Rounded"/>
                <a:sym typeface="Arial Rounded"/>
              </a:rPr>
              <a:t>A bank loan is characterised by features such as:</a:t>
            </a:r>
          </a:p>
          <a:p>
            <a:pPr marL="228600" marR="0" lvl="0" indent="-228600" algn="just" rtl="0">
              <a:lnSpc>
                <a:spcPct val="200000"/>
              </a:lnSpc>
              <a:spcBef>
                <a:spcPts val="0"/>
              </a:spcBef>
              <a:spcAft>
                <a:spcPts val="0"/>
              </a:spcAft>
              <a:buFont typeface="+mj-lt"/>
              <a:buAutoNum type="arabicPeriod"/>
            </a:pPr>
            <a:r>
              <a:rPr lang="pl-PL" b="1" dirty="0">
                <a:solidFill>
                  <a:schemeClr val="tx1"/>
                </a:solidFill>
                <a:latin typeface="Arial Rounded"/>
                <a:ea typeface="Arial Rounded"/>
                <a:cs typeface="Arial Rounded"/>
                <a:sym typeface="Arial Rounded"/>
              </a:rPr>
              <a:t>    manoeuvrability,</a:t>
            </a:r>
          </a:p>
          <a:p>
            <a:pPr marL="228600" marR="0" lvl="0" indent="-228600" algn="just" rtl="0">
              <a:lnSpc>
                <a:spcPct val="200000"/>
              </a:lnSpc>
              <a:spcBef>
                <a:spcPts val="0"/>
              </a:spcBef>
              <a:spcAft>
                <a:spcPts val="0"/>
              </a:spcAft>
              <a:buFont typeface="+mj-lt"/>
              <a:buAutoNum type="arabicPeriod"/>
            </a:pPr>
            <a:r>
              <a:rPr lang="pl-PL" b="1" dirty="0">
                <a:solidFill>
                  <a:schemeClr val="tx1"/>
                </a:solidFill>
                <a:latin typeface="Arial Rounded"/>
                <a:ea typeface="Arial Rounded"/>
                <a:cs typeface="Arial Rounded"/>
                <a:sym typeface="Arial Rounded"/>
              </a:rPr>
              <a:t>    timeliness,</a:t>
            </a:r>
          </a:p>
          <a:p>
            <a:pPr marL="228600" marR="0" lvl="0" indent="-228600" algn="just" rtl="0">
              <a:lnSpc>
                <a:spcPct val="200000"/>
              </a:lnSpc>
              <a:spcBef>
                <a:spcPts val="0"/>
              </a:spcBef>
              <a:spcAft>
                <a:spcPts val="0"/>
              </a:spcAft>
              <a:buFont typeface="+mj-lt"/>
              <a:buAutoNum type="arabicPeriod"/>
            </a:pPr>
            <a:r>
              <a:rPr lang="pl-PL" b="1" dirty="0">
                <a:solidFill>
                  <a:schemeClr val="tx1"/>
                </a:solidFill>
                <a:latin typeface="Arial Rounded"/>
                <a:ea typeface="Arial Rounded"/>
                <a:cs typeface="Arial Rounded"/>
                <a:sym typeface="Arial Rounded"/>
              </a:rPr>
              <a:t>    interest rate.</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CREDITS</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84364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51470" y="2071245"/>
            <a:ext cx="6097558" cy="2062063"/>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pl-PL" b="1" dirty="0">
                <a:solidFill>
                  <a:srgbClr val="FF0000"/>
                </a:solidFill>
                <a:latin typeface="Arial Rounded"/>
                <a:ea typeface="Arial Rounded"/>
                <a:cs typeface="Arial Rounded"/>
                <a:sym typeface="Arial Rounded"/>
              </a:rPr>
              <a:t>Bank loan vs.</a:t>
            </a:r>
          </a:p>
          <a:p>
            <a:pPr marR="0" lvl="0" algn="just" rtl="0">
              <a:lnSpc>
                <a:spcPct val="200000"/>
              </a:lnSpc>
              <a:spcBef>
                <a:spcPts val="0"/>
              </a:spcBef>
              <a:spcAft>
                <a:spcPts val="0"/>
              </a:spcAft>
            </a:pPr>
            <a:r>
              <a:rPr lang="pl-PL" sz="1000" b="1" dirty="0">
                <a:solidFill>
                  <a:schemeClr val="tx1"/>
                </a:solidFill>
                <a:latin typeface="Arial Rounded"/>
                <a:ea typeface="Arial Rounded"/>
                <a:cs typeface="Arial Rounded"/>
                <a:sym typeface="Arial Rounded"/>
              </a:rPr>
              <a:t>It might seem that the terms credit and loan are used interchangeably and mean the same thing. However, the actual legal differences are significant. First of all, credit can only be granted by banks and credit agreements are governed by banking law. They must contain information on the time limit for repayment of the funds, fees related to the granting of the loan, commissions and interest. Credit agreements are regulated by banking law.</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CREDITS</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162061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51470" y="2071245"/>
            <a:ext cx="6097558" cy="2215951"/>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pl-PL" b="1" dirty="0">
                <a:solidFill>
                  <a:srgbClr val="FF0000"/>
                </a:solidFill>
                <a:latin typeface="Arial Rounded"/>
                <a:ea typeface="Arial Rounded"/>
                <a:cs typeface="Arial Rounded"/>
                <a:sym typeface="Arial Rounded"/>
              </a:rPr>
              <a:t>Bank loan vs.</a:t>
            </a:r>
          </a:p>
          <a:p>
            <a:pPr marR="0" lvl="0" algn="just" rtl="0">
              <a:lnSpc>
                <a:spcPct val="200000"/>
              </a:lnSpc>
              <a:spcBef>
                <a:spcPts val="0"/>
              </a:spcBef>
              <a:spcAft>
                <a:spcPts val="0"/>
              </a:spcAft>
            </a:pPr>
            <a:r>
              <a:rPr lang="pl-PL" sz="1100" b="1" dirty="0">
                <a:solidFill>
                  <a:schemeClr val="tx1"/>
                </a:solidFill>
                <a:latin typeface="Arial Rounded"/>
                <a:ea typeface="Arial Rounded"/>
                <a:cs typeface="Arial Rounded"/>
                <a:sym typeface="Arial Rounded"/>
              </a:rPr>
              <a:t>A loan, on the other hand, can be granted by anyone with spare funds. In addition, it is significant that a written contract is not required for amounts of less than PLN 500. There is also no obligation for the loan contract to specify the repayment period or the characteristics of the loan. A loan is subject to the rigours of the Civil Code.</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CREDITS</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764210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830643" cy="2893059"/>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pl-PL" sz="1100" b="1" dirty="0">
                <a:solidFill>
                  <a:srgbClr val="FF0000"/>
                </a:solidFill>
                <a:latin typeface="Arial Rounded"/>
                <a:ea typeface="Arial Rounded"/>
                <a:cs typeface="Arial Rounded"/>
                <a:sym typeface="Arial Rounded"/>
              </a:rPr>
              <a:t>Basic types of bank loans</a:t>
            </a:r>
          </a:p>
          <a:p>
            <a:pPr marR="0" lvl="0" algn="just" rtl="0">
              <a:lnSpc>
                <a:spcPct val="200000"/>
              </a:lnSpc>
              <a:spcBef>
                <a:spcPts val="0"/>
              </a:spcBef>
              <a:spcAft>
                <a:spcPts val="0"/>
              </a:spcAft>
            </a:pPr>
            <a:r>
              <a:rPr lang="pl-PL" sz="1000" b="1" dirty="0">
                <a:solidFill>
                  <a:schemeClr val="tx1"/>
                </a:solidFill>
                <a:latin typeface="Arial Rounded"/>
                <a:ea typeface="Arial Rounded"/>
                <a:cs typeface="Arial Rounded"/>
                <a:sym typeface="Arial Rounded"/>
              </a:rPr>
              <a:t>Bank loans dedicated to individual customers and companies. Five basic types of loans can be distinguished:</a:t>
            </a:r>
          </a:p>
          <a:p>
            <a:pPr marL="228600" marR="0" lvl="0" indent="-228600" algn="just" rtl="0">
              <a:lnSpc>
                <a:spcPct val="200000"/>
              </a:lnSpc>
              <a:spcBef>
                <a:spcPts val="0"/>
              </a:spcBef>
              <a:spcAft>
                <a:spcPts val="0"/>
              </a:spcAft>
              <a:buFont typeface="+mj-lt"/>
              <a:buAutoNum type="arabicPeriod"/>
            </a:pPr>
            <a:r>
              <a:rPr lang="pl-PL" sz="1000" b="1" dirty="0">
                <a:solidFill>
                  <a:schemeClr val="tx1"/>
                </a:solidFill>
                <a:latin typeface="Arial Rounded"/>
                <a:ea typeface="Arial Rounded"/>
                <a:cs typeface="Arial Rounded"/>
                <a:sym typeface="Arial Rounded"/>
              </a:rPr>
              <a:t>consumer credit - a bank loan which is intended to meet certain current needs of the borrower; it is taken out, for example, for the purchase of a computer, household appliances; the repayment period may be from several months to several years;</a:t>
            </a:r>
          </a:p>
          <a:p>
            <a:pPr marL="228600" marR="0" lvl="0" indent="-228600" algn="just" rtl="0">
              <a:lnSpc>
                <a:spcPct val="200000"/>
              </a:lnSpc>
              <a:spcBef>
                <a:spcPts val="0"/>
              </a:spcBef>
              <a:spcAft>
                <a:spcPts val="0"/>
              </a:spcAft>
              <a:buFont typeface="+mj-lt"/>
              <a:buAutoNum type="arabicPeriod"/>
            </a:pPr>
            <a:r>
              <a:rPr lang="pl-PL" sz="1000" b="1" dirty="0">
                <a:solidFill>
                  <a:schemeClr val="tx1"/>
                </a:solidFill>
                <a:latin typeface="Arial Rounded"/>
                <a:ea typeface="Arial Rounded"/>
                <a:cs typeface="Arial Rounded"/>
                <a:sym typeface="Arial Rounded"/>
              </a:rPr>
              <a:t>mortgage loan - a mortgage loan is granted for the purchase of a property or the realisation of a construction project; the repayment period is up to several decades and the contract itself is characterised by complex terms and conditions;</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CREDITS</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081313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830643" cy="3139281"/>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pl-PL" sz="1100" b="1" dirty="0">
                <a:solidFill>
                  <a:srgbClr val="FF0000"/>
                </a:solidFill>
                <a:latin typeface="Arial Rounded"/>
                <a:ea typeface="Arial Rounded"/>
                <a:cs typeface="Arial Rounded"/>
                <a:sym typeface="Arial Rounded"/>
              </a:rPr>
              <a:t>Basic types of bank loans</a:t>
            </a:r>
          </a:p>
          <a:p>
            <a:pPr marL="228600" marR="0" lvl="0" indent="-228600" algn="just" rtl="0">
              <a:lnSpc>
                <a:spcPct val="200000"/>
              </a:lnSpc>
              <a:spcBef>
                <a:spcPts val="0"/>
              </a:spcBef>
              <a:spcAft>
                <a:spcPts val="0"/>
              </a:spcAft>
              <a:buFont typeface="+mj-lt"/>
              <a:buAutoNum type="arabicPeriod" startAt="3"/>
            </a:pPr>
            <a:r>
              <a:rPr lang="pl-PL" sz="1100" b="1" dirty="0">
                <a:solidFill>
                  <a:schemeClr val="tx1"/>
                </a:solidFill>
                <a:latin typeface="Arial Rounded"/>
                <a:ea typeface="Arial Rounded"/>
                <a:cs typeface="Arial Rounded"/>
                <a:sym typeface="Arial Rounded"/>
              </a:rPr>
              <a:t>investment loan - this is mainly for ventures that increase the borrower's wealth, such as the purchase of shares or long-term securities; the different types of investment loans are especially worth knowing if you are an entrepreneur;</a:t>
            </a:r>
          </a:p>
          <a:p>
            <a:pPr marL="228600" marR="0" lvl="0" indent="-228600" algn="just" rtl="0">
              <a:lnSpc>
                <a:spcPct val="200000"/>
              </a:lnSpc>
              <a:spcBef>
                <a:spcPts val="0"/>
              </a:spcBef>
              <a:spcAft>
                <a:spcPts val="0"/>
              </a:spcAft>
              <a:buFont typeface="+mj-lt"/>
              <a:buAutoNum type="arabicPeriod" startAt="3"/>
            </a:pPr>
            <a:r>
              <a:rPr lang="pl-PL" sz="1100" b="1" dirty="0">
                <a:solidFill>
                  <a:schemeClr val="tx1"/>
                </a:solidFill>
                <a:latin typeface="Arial Rounded"/>
                <a:ea typeface="Arial Rounded"/>
                <a:cs typeface="Arial Rounded"/>
                <a:sym typeface="Arial Rounded"/>
              </a:rPr>
              <a:t>consolidation loan - taken out to combine several liabilities into one loan, making it possible to extend the term of the loan and lower the monthly instalment, which significantly reduces the monthly financial burden on the household;</a:t>
            </a:r>
          </a:p>
          <a:p>
            <a:pPr marR="0" lvl="0" algn="just" rtl="0">
              <a:lnSpc>
                <a:spcPct val="200000"/>
              </a:lnSpc>
              <a:spcBef>
                <a:spcPts val="0"/>
              </a:spcBef>
              <a:spcAft>
                <a:spcPts val="0"/>
              </a:spcAft>
            </a:pPr>
            <a:endParaRPr lang="pl-PL" sz="11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CREDITS</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551048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163849" cy="2462172"/>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pl-PL" sz="1100" b="1" dirty="0">
                <a:solidFill>
                  <a:srgbClr val="FF0000"/>
                </a:solidFill>
                <a:latin typeface="Arial Rounded"/>
                <a:ea typeface="Arial Rounded"/>
                <a:cs typeface="Arial Rounded"/>
                <a:sym typeface="Arial Rounded"/>
              </a:rPr>
              <a:t>Basic types of bank loans</a:t>
            </a:r>
          </a:p>
          <a:p>
            <a:pPr marR="0" lvl="0" algn="just" rtl="0">
              <a:lnSpc>
                <a:spcPct val="200000"/>
              </a:lnSpc>
              <a:spcBef>
                <a:spcPts val="0"/>
              </a:spcBef>
              <a:spcAft>
                <a:spcPts val="0"/>
              </a:spcAft>
            </a:pPr>
            <a:endParaRPr lang="pl-PL" sz="1100" b="1" dirty="0">
              <a:solidFill>
                <a:schemeClr val="tx1"/>
              </a:solidFill>
              <a:latin typeface="Arial Rounded"/>
              <a:ea typeface="Arial Rounded"/>
              <a:cs typeface="Arial Rounded"/>
              <a:sym typeface="Arial Rounded"/>
            </a:endParaRPr>
          </a:p>
          <a:p>
            <a:pPr marL="228600" marR="0" lvl="0" indent="-228600" algn="just" rtl="0">
              <a:lnSpc>
                <a:spcPct val="200000"/>
              </a:lnSpc>
              <a:spcBef>
                <a:spcPts val="0"/>
              </a:spcBef>
              <a:spcAft>
                <a:spcPts val="0"/>
              </a:spcAft>
              <a:buFont typeface="+mj-lt"/>
              <a:buAutoNum type="arabicPeriod" startAt="5"/>
            </a:pPr>
            <a:r>
              <a:rPr lang="pl-PL" sz="1100" b="1" dirty="0">
                <a:solidFill>
                  <a:schemeClr val="tx1"/>
                </a:solidFill>
                <a:latin typeface="Arial Rounded"/>
                <a:ea typeface="Arial Rounded"/>
                <a:cs typeface="Arial Rounded"/>
                <a:sym typeface="Arial Rounded"/>
              </a:rPr>
              <a:t>credit card and revolving credit - commitments that are linked directly to a bank account; at a fixed time, the borrower can use the amount made available by the bank, and if the money is returned within the </a:t>
            </a:r>
            <a:r>
              <a:rPr lang="pl-PL" sz="1100" b="1" dirty="0" err="1">
                <a:solidFill>
                  <a:schemeClr val="tx1"/>
                </a:solidFill>
                <a:latin typeface="Arial Rounded"/>
                <a:ea typeface="Arial Rounded"/>
                <a:cs typeface="Arial Rounded"/>
                <a:sym typeface="Arial Rounded"/>
              </a:rPr>
              <a:t>interest-free period</a:t>
            </a:r>
            <a:r>
              <a:rPr lang="pl-PL" sz="1100" b="1" dirty="0">
                <a:solidFill>
                  <a:schemeClr val="tx1"/>
                </a:solidFill>
                <a:latin typeface="Arial Rounded"/>
                <a:ea typeface="Arial Rounded"/>
                <a:cs typeface="Arial Rounded"/>
                <a:sym typeface="Arial Rounded"/>
              </a:rPr>
              <a:t>, the money is borrowed for free.</a:t>
            </a:r>
          </a:p>
          <a:p>
            <a:pPr marR="0" lvl="0" algn="just" rtl="0">
              <a:lnSpc>
                <a:spcPct val="200000"/>
              </a:lnSpc>
              <a:spcBef>
                <a:spcPts val="0"/>
              </a:spcBef>
              <a:spcAft>
                <a:spcPts val="0"/>
              </a:spcAft>
            </a:pPr>
            <a:endParaRPr lang="pl-PL" sz="11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CREDITS</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90887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163849" cy="2462172"/>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pl-PL" sz="1100" b="1" dirty="0">
                <a:solidFill>
                  <a:srgbClr val="FF0000"/>
                </a:solidFill>
                <a:latin typeface="Arial Rounded"/>
                <a:ea typeface="Arial Rounded"/>
                <a:cs typeface="Arial Rounded"/>
                <a:sym typeface="Arial Rounded"/>
              </a:rPr>
              <a:t>Types of bank loans by maturity</a:t>
            </a:r>
          </a:p>
          <a:p>
            <a:pPr marR="0" lvl="0" algn="just" rtl="0">
              <a:lnSpc>
                <a:spcPct val="200000"/>
              </a:lnSpc>
              <a:spcBef>
                <a:spcPts val="0"/>
              </a:spcBef>
              <a:spcAft>
                <a:spcPts val="0"/>
              </a:spcAft>
            </a:pPr>
            <a:r>
              <a:rPr lang="pl-PL" sz="1100" b="1" dirty="0">
                <a:solidFill>
                  <a:schemeClr val="tx1"/>
                </a:solidFill>
                <a:latin typeface="Arial Rounded"/>
                <a:ea typeface="Arial Rounded"/>
                <a:cs typeface="Arial Rounded"/>
                <a:sym typeface="Arial Rounded"/>
              </a:rPr>
              <a:t>When considering the term of the commitment, three types can be identified:</a:t>
            </a:r>
          </a:p>
          <a:p>
            <a:pPr marL="228600" marR="0" lvl="0" indent="-228600" algn="just" rtl="0">
              <a:lnSpc>
                <a:spcPct val="200000"/>
              </a:lnSpc>
              <a:spcBef>
                <a:spcPts val="0"/>
              </a:spcBef>
              <a:spcAft>
                <a:spcPts val="0"/>
              </a:spcAft>
              <a:buFont typeface="+mj-lt"/>
              <a:buAutoNum type="arabicPeriod"/>
            </a:pPr>
            <a:r>
              <a:rPr lang="pl-PL" sz="1100" b="1" dirty="0">
                <a:solidFill>
                  <a:schemeClr val="tx1"/>
                </a:solidFill>
                <a:latin typeface="Arial Rounded"/>
                <a:ea typeface="Arial Rounded"/>
                <a:cs typeface="Arial Rounded"/>
                <a:sym typeface="Arial Rounded"/>
              </a:rPr>
              <a:t>    short-term - granted for up to 1 year;</a:t>
            </a:r>
          </a:p>
          <a:p>
            <a:pPr marL="228600" marR="0" lvl="0" indent="-228600" algn="just" rtl="0">
              <a:lnSpc>
                <a:spcPct val="200000"/>
              </a:lnSpc>
              <a:spcBef>
                <a:spcPts val="0"/>
              </a:spcBef>
              <a:spcAft>
                <a:spcPts val="0"/>
              </a:spcAft>
              <a:buFont typeface="+mj-lt"/>
              <a:buAutoNum type="arabicPeriod"/>
            </a:pPr>
            <a:endParaRPr lang="pl-PL" sz="1100" b="1" dirty="0">
              <a:solidFill>
                <a:schemeClr val="tx1"/>
              </a:solidFill>
              <a:latin typeface="Arial Rounded"/>
              <a:ea typeface="Arial Rounded"/>
              <a:cs typeface="Arial Rounded"/>
              <a:sym typeface="Arial Rounded"/>
            </a:endParaRPr>
          </a:p>
          <a:p>
            <a:pPr marL="228600" marR="0" lvl="0" indent="-228600" algn="just" rtl="0">
              <a:lnSpc>
                <a:spcPct val="200000"/>
              </a:lnSpc>
              <a:spcBef>
                <a:spcPts val="0"/>
              </a:spcBef>
              <a:spcAft>
                <a:spcPts val="0"/>
              </a:spcAft>
              <a:buFont typeface="+mj-lt"/>
              <a:buAutoNum type="arabicPeriod"/>
            </a:pPr>
            <a:r>
              <a:rPr lang="pl-PL" sz="1100" b="1" dirty="0">
                <a:solidFill>
                  <a:schemeClr val="tx1"/>
                </a:solidFill>
                <a:latin typeface="Arial Rounded"/>
                <a:ea typeface="Arial Rounded"/>
                <a:cs typeface="Arial Rounded"/>
                <a:sym typeface="Arial Rounded"/>
              </a:rPr>
              <a:t>    Medium-term - with a repayment term of between 1 and 3 years;</a:t>
            </a:r>
          </a:p>
          <a:p>
            <a:pPr marL="228600" marR="0" lvl="0" indent="-228600" algn="just" rtl="0">
              <a:lnSpc>
                <a:spcPct val="200000"/>
              </a:lnSpc>
              <a:spcBef>
                <a:spcPts val="0"/>
              </a:spcBef>
              <a:spcAft>
                <a:spcPts val="0"/>
              </a:spcAft>
              <a:buFont typeface="+mj-lt"/>
              <a:buAutoNum type="arabicPeriod"/>
            </a:pPr>
            <a:endParaRPr lang="pl-PL" sz="1100" b="1" dirty="0">
              <a:solidFill>
                <a:schemeClr val="tx1"/>
              </a:solidFill>
              <a:latin typeface="Arial Rounded"/>
              <a:ea typeface="Arial Rounded"/>
              <a:cs typeface="Arial Rounded"/>
              <a:sym typeface="Arial Rounded"/>
            </a:endParaRPr>
          </a:p>
          <a:p>
            <a:pPr marL="228600" marR="0" lvl="0" indent="-228600" algn="just" rtl="0">
              <a:lnSpc>
                <a:spcPct val="200000"/>
              </a:lnSpc>
              <a:spcBef>
                <a:spcPts val="0"/>
              </a:spcBef>
              <a:spcAft>
                <a:spcPts val="0"/>
              </a:spcAft>
              <a:buFont typeface="+mj-lt"/>
              <a:buAutoNum type="arabicPeriod"/>
            </a:pPr>
            <a:r>
              <a:rPr lang="pl-PL" sz="1100" b="1" dirty="0">
                <a:solidFill>
                  <a:schemeClr val="tx1"/>
                </a:solidFill>
                <a:latin typeface="Arial Rounded"/>
                <a:ea typeface="Arial Rounded"/>
                <a:cs typeface="Arial Rounded"/>
                <a:sym typeface="Arial Rounded"/>
              </a:rPr>
              <a:t>    long-term - with a repayment term of more than 3 years.</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CREDITS</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982351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163849" cy="2800726"/>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pl-PL" sz="1100" b="1" dirty="0">
                <a:solidFill>
                  <a:srgbClr val="FF0000"/>
                </a:solidFill>
                <a:latin typeface="Arial Rounded"/>
                <a:ea typeface="Arial Rounded"/>
                <a:cs typeface="Arial Rounded"/>
                <a:sym typeface="Arial Rounded"/>
              </a:rPr>
              <a:t>On the other hand, if the primary criterion for division is the subject matter of the contract, we can divide a bank loan into:</a:t>
            </a:r>
          </a:p>
          <a:p>
            <a:pPr marL="228600" marR="0" lvl="0" indent="-228600" algn="just" rtl="0">
              <a:lnSpc>
                <a:spcPct val="200000"/>
              </a:lnSpc>
              <a:spcBef>
                <a:spcPts val="0"/>
              </a:spcBef>
              <a:spcAft>
                <a:spcPts val="0"/>
              </a:spcAft>
              <a:buFont typeface="+mj-lt"/>
              <a:buAutoNum type="arabicPeriod"/>
            </a:pPr>
            <a:r>
              <a:rPr lang="pl-PL" sz="1100" b="1" dirty="0">
                <a:solidFill>
                  <a:schemeClr val="tx1"/>
                </a:solidFill>
                <a:latin typeface="Arial Rounded"/>
                <a:ea typeface="Arial Rounded"/>
                <a:cs typeface="Arial Rounded"/>
                <a:sym typeface="Arial Rounded"/>
              </a:rPr>
              <a:t>    housing loan;</a:t>
            </a:r>
          </a:p>
          <a:p>
            <a:pPr marL="228600" marR="0" lvl="0" indent="-228600" algn="just" rtl="0">
              <a:lnSpc>
                <a:spcPct val="200000"/>
              </a:lnSpc>
              <a:spcBef>
                <a:spcPts val="0"/>
              </a:spcBef>
              <a:spcAft>
                <a:spcPts val="0"/>
              </a:spcAft>
              <a:buFont typeface="+mj-lt"/>
              <a:buAutoNum type="arabicPeriod"/>
            </a:pPr>
            <a:r>
              <a:rPr lang="pl-PL" sz="1100" b="1" dirty="0">
                <a:solidFill>
                  <a:schemeClr val="tx1"/>
                </a:solidFill>
                <a:latin typeface="Arial Rounded"/>
                <a:ea typeface="Arial Rounded"/>
                <a:cs typeface="Arial Rounded"/>
                <a:sym typeface="Arial Rounded"/>
              </a:rPr>
              <a:t>    consumer credit - distinguishing between:</a:t>
            </a:r>
          </a:p>
          <a:p>
            <a:pPr marL="171450" marR="0" lvl="0" indent="-171450" algn="just" rtl="0">
              <a:lnSpc>
                <a:spcPct val="200000"/>
              </a:lnSpc>
              <a:spcBef>
                <a:spcPts val="0"/>
              </a:spcBef>
              <a:spcAft>
                <a:spcPts val="0"/>
              </a:spcAft>
              <a:buFont typeface="Arial" panose="020B0604020202020204" pitchFamily="34" charset="0"/>
              <a:buChar char="•"/>
            </a:pPr>
            <a:r>
              <a:rPr lang="pl-PL" sz="1100" b="1" dirty="0">
                <a:solidFill>
                  <a:schemeClr val="tx1"/>
                </a:solidFill>
                <a:latin typeface="Arial Rounded"/>
                <a:ea typeface="Arial Rounded"/>
                <a:cs typeface="Arial Rounded"/>
                <a:sym typeface="Arial Rounded"/>
              </a:rPr>
              <a:t>    cash credit;</a:t>
            </a:r>
          </a:p>
          <a:p>
            <a:pPr marL="171450" marR="0" lvl="0" indent="-171450" algn="just" rtl="0">
              <a:lnSpc>
                <a:spcPct val="200000"/>
              </a:lnSpc>
              <a:spcBef>
                <a:spcPts val="0"/>
              </a:spcBef>
              <a:spcAft>
                <a:spcPts val="0"/>
              </a:spcAft>
              <a:buFont typeface="Arial" panose="020B0604020202020204" pitchFamily="34" charset="0"/>
              <a:buChar char="•"/>
            </a:pPr>
            <a:r>
              <a:rPr lang="pl-PL" sz="1100" b="1" dirty="0">
                <a:solidFill>
                  <a:schemeClr val="tx1"/>
                </a:solidFill>
                <a:latin typeface="Arial Rounded"/>
                <a:ea typeface="Arial Rounded"/>
                <a:cs typeface="Arial Rounded"/>
                <a:sym typeface="Arial Rounded"/>
              </a:rPr>
              <a:t>    car loan;</a:t>
            </a:r>
          </a:p>
          <a:p>
            <a:pPr marL="171450" marR="0" lvl="0" indent="-171450" algn="just" rtl="0">
              <a:lnSpc>
                <a:spcPct val="200000"/>
              </a:lnSpc>
              <a:spcBef>
                <a:spcPts val="0"/>
              </a:spcBef>
              <a:spcAft>
                <a:spcPts val="0"/>
              </a:spcAft>
              <a:buFont typeface="Arial" panose="020B0604020202020204" pitchFamily="34" charset="0"/>
              <a:buChar char="•"/>
            </a:pPr>
            <a:r>
              <a:rPr lang="pl-PL" sz="1100" b="1" dirty="0">
                <a:solidFill>
                  <a:schemeClr val="tx1"/>
                </a:solidFill>
                <a:latin typeface="Arial Rounded"/>
                <a:ea typeface="Arial Rounded"/>
                <a:cs typeface="Arial Rounded"/>
                <a:sym typeface="Arial Rounded"/>
              </a:rPr>
              <a:t>    student loan;</a:t>
            </a:r>
          </a:p>
          <a:p>
            <a:pPr marL="171450" marR="0" lvl="0" indent="-171450" algn="just" rtl="0">
              <a:lnSpc>
                <a:spcPct val="200000"/>
              </a:lnSpc>
              <a:spcBef>
                <a:spcPts val="0"/>
              </a:spcBef>
              <a:spcAft>
                <a:spcPts val="0"/>
              </a:spcAft>
              <a:buFont typeface="Arial" panose="020B0604020202020204" pitchFamily="34" charset="0"/>
              <a:buChar char="•"/>
            </a:pPr>
            <a:r>
              <a:rPr lang="pl-PL" sz="1100" b="1" dirty="0">
                <a:solidFill>
                  <a:schemeClr val="tx1"/>
                </a:solidFill>
                <a:latin typeface="Arial Rounded"/>
                <a:ea typeface="Arial Rounded"/>
                <a:cs typeface="Arial Rounded"/>
                <a:sym typeface="Arial Rounded"/>
              </a:rPr>
              <a:t>    savings and checking account credit.</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CREDITS</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461596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29905" y="2011463"/>
            <a:ext cx="6110447" cy="1754286"/>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pl-PL" sz="1200" b="1" dirty="0">
                <a:solidFill>
                  <a:schemeClr val="dk1"/>
                </a:solidFill>
                <a:latin typeface="Arial Rounded"/>
                <a:ea typeface="Arial Rounded"/>
                <a:cs typeface="Arial Rounded"/>
                <a:sym typeface="Arial Rounded"/>
              </a:rPr>
              <a:t>What does it mean to save?</a:t>
            </a:r>
          </a:p>
          <a:p>
            <a:pPr marL="0" marR="0" lvl="0" indent="0" algn="l" rtl="0">
              <a:lnSpc>
                <a:spcPct val="200000"/>
              </a:lnSpc>
              <a:spcBef>
                <a:spcPts val="0"/>
              </a:spcBef>
              <a:spcAft>
                <a:spcPts val="0"/>
              </a:spcAft>
              <a:buNone/>
            </a:pPr>
            <a:r>
              <a:rPr lang="pl-PL" sz="1200" b="1" dirty="0">
                <a:solidFill>
                  <a:schemeClr val="dk1"/>
                </a:solidFill>
                <a:latin typeface="Arial Rounded"/>
                <a:ea typeface="Arial Rounded"/>
                <a:cs typeface="Arial Rounded"/>
                <a:sym typeface="Arial Rounded"/>
              </a:rPr>
              <a:t>Spending money wisely</a:t>
            </a:r>
          </a:p>
          <a:p>
            <a:pPr marL="0" marR="0" lvl="0" indent="0" algn="l" rtl="0">
              <a:lnSpc>
                <a:spcPct val="200000"/>
              </a:lnSpc>
              <a:spcBef>
                <a:spcPts val="0"/>
              </a:spcBef>
              <a:spcAft>
                <a:spcPts val="0"/>
              </a:spcAft>
              <a:buNone/>
            </a:pPr>
            <a:r>
              <a:rPr lang="pl-PL" sz="1200" b="1" dirty="0">
                <a:solidFill>
                  <a:schemeClr val="dk1"/>
                </a:solidFill>
                <a:latin typeface="Arial Rounded"/>
                <a:ea typeface="Arial Rounded"/>
                <a:cs typeface="Arial Rounded"/>
                <a:sym typeface="Arial Rounded"/>
              </a:rPr>
              <a:t>2. Giving up part of consumption</a:t>
            </a:r>
          </a:p>
          <a:p>
            <a:pPr marL="0" marR="0" lvl="0" indent="0" algn="l" rtl="0">
              <a:lnSpc>
                <a:spcPct val="200000"/>
              </a:lnSpc>
              <a:spcBef>
                <a:spcPts val="0"/>
              </a:spcBef>
              <a:spcAft>
                <a:spcPts val="0"/>
              </a:spcAft>
              <a:buNone/>
            </a:pPr>
            <a:r>
              <a:rPr lang="pl-PL" sz="1200" b="1" dirty="0">
                <a:solidFill>
                  <a:schemeClr val="dk1"/>
                </a:solidFill>
                <a:latin typeface="Arial Rounded"/>
                <a:ea typeface="Arial Rounded"/>
                <a:cs typeface="Arial Rounded"/>
                <a:sym typeface="Arial Rounded"/>
              </a:rPr>
              <a:t>3. protection of wealth held</a:t>
            </a:r>
          </a:p>
          <a:p>
            <a:pPr marL="228600" marR="0" lvl="0" indent="-228600" algn="l" rtl="0">
              <a:spcBef>
                <a:spcPts val="0"/>
              </a:spcBef>
              <a:spcAft>
                <a:spcPts val="0"/>
              </a:spcAft>
              <a:buFont typeface="+mj-lt"/>
              <a:buAutoNum type="arabicPeriod"/>
            </a:pPr>
            <a:endParaRPr lang="pl-PL" sz="1200" b="1" dirty="0">
              <a:solidFill>
                <a:schemeClr val="dk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23719" y="146140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FORMS OF SAVING AND INVESTMENT</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420609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163849" cy="2800726"/>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pl-PL" sz="1100" b="1" dirty="0">
                <a:solidFill>
                  <a:srgbClr val="FF0000"/>
                </a:solidFill>
                <a:latin typeface="Arial Rounded"/>
                <a:ea typeface="Arial Rounded"/>
                <a:cs typeface="Arial Rounded"/>
                <a:sym typeface="Arial Rounded"/>
              </a:rPr>
              <a:t>Forms of security for bank loans</a:t>
            </a:r>
          </a:p>
          <a:p>
            <a:pPr marR="0" lvl="0" algn="just" rtl="0">
              <a:lnSpc>
                <a:spcPct val="200000"/>
              </a:lnSpc>
              <a:spcBef>
                <a:spcPts val="0"/>
              </a:spcBef>
              <a:spcAft>
                <a:spcPts val="0"/>
              </a:spcAft>
            </a:pPr>
            <a:r>
              <a:rPr lang="pl-PL" sz="1100" b="1" dirty="0">
                <a:solidFill>
                  <a:schemeClr val="tx1"/>
                </a:solidFill>
                <a:latin typeface="Arial Rounded"/>
                <a:ea typeface="Arial Rounded"/>
                <a:cs typeface="Arial Rounded"/>
                <a:sym typeface="Arial Rounded"/>
              </a:rPr>
              <a:t>Depending on the type of bank loan to be taken out, the client must expect to provide an appropriate form of collateral acceptable to the bank. In the case of consumer loans, income earned by the borrower is most often sufficient collateral. The situation is different when taking out a mortgage loan. Here, the customer is required to provide a mortgage, but may also be required to provide a blank bill of exchange or a surety.</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COLLATERAL FOR BANK LOANS</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396498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163849" cy="2862282"/>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pl-PL" sz="1000" b="1" dirty="0">
                <a:solidFill>
                  <a:schemeClr val="tx1"/>
                </a:solidFill>
                <a:latin typeface="Arial Rounded"/>
                <a:ea typeface="Arial Rounded"/>
                <a:cs typeface="Arial Rounded"/>
                <a:sym typeface="Arial Rounded"/>
              </a:rPr>
              <a:t>There are two types of collateral for bank loans - personal and material.</a:t>
            </a:r>
          </a:p>
          <a:p>
            <a:pPr marR="0" lvl="0" algn="just" rtl="0">
              <a:lnSpc>
                <a:spcPct val="200000"/>
              </a:lnSpc>
              <a:spcBef>
                <a:spcPts val="0"/>
              </a:spcBef>
              <a:spcAft>
                <a:spcPts val="0"/>
              </a:spcAft>
            </a:pPr>
            <a:r>
              <a:rPr lang="pl-PL" sz="1000" b="1" dirty="0">
                <a:solidFill>
                  <a:schemeClr val="tx1"/>
                </a:solidFill>
                <a:latin typeface="Arial Rounded"/>
                <a:ea typeface="Arial Rounded"/>
                <a:cs typeface="Arial Rounded"/>
                <a:sym typeface="Arial Rounded"/>
              </a:rPr>
              <a:t>Personal safeguards include:</a:t>
            </a:r>
          </a:p>
          <a:p>
            <a:pPr marL="171450" marR="0" lvl="0" indent="-171450" algn="just" rtl="0">
              <a:lnSpc>
                <a:spcPct val="200000"/>
              </a:lnSpc>
              <a:spcBef>
                <a:spcPts val="0"/>
              </a:spcBef>
              <a:spcAft>
                <a:spcPts val="0"/>
              </a:spcAft>
              <a:buFont typeface="Arial" panose="020B0604020202020204" pitchFamily="34" charset="0"/>
              <a:buChar char="•"/>
            </a:pPr>
            <a:r>
              <a:rPr lang="pl-PL" sz="1000" b="1" dirty="0">
                <a:solidFill>
                  <a:schemeClr val="tx1"/>
                </a:solidFill>
                <a:latin typeface="Arial Rounded"/>
                <a:ea typeface="Arial Rounded"/>
                <a:cs typeface="Arial Rounded"/>
                <a:sym typeface="Arial Rounded"/>
              </a:rPr>
              <a:t>    blank promissory note;</a:t>
            </a:r>
          </a:p>
          <a:p>
            <a:pPr marL="171450" marR="0" lvl="0" indent="-171450" algn="just" rtl="0">
              <a:lnSpc>
                <a:spcPct val="200000"/>
              </a:lnSpc>
              <a:spcBef>
                <a:spcPts val="0"/>
              </a:spcBef>
              <a:spcAft>
                <a:spcPts val="0"/>
              </a:spcAft>
              <a:buFont typeface="Arial" panose="020B0604020202020204" pitchFamily="34" charset="0"/>
              <a:buChar char="•"/>
            </a:pPr>
            <a:r>
              <a:rPr lang="pl-PL" sz="1000" b="1" dirty="0">
                <a:solidFill>
                  <a:schemeClr val="tx1"/>
                </a:solidFill>
                <a:latin typeface="Arial Rounded"/>
                <a:ea typeface="Arial Rounded"/>
                <a:cs typeface="Arial Rounded"/>
                <a:sym typeface="Arial Rounded"/>
              </a:rPr>
              <a:t>    bank guarantee;</a:t>
            </a:r>
          </a:p>
          <a:p>
            <a:pPr marL="171450" marR="0" lvl="0" indent="-171450" algn="just" rtl="0">
              <a:lnSpc>
                <a:spcPct val="200000"/>
              </a:lnSpc>
              <a:spcBef>
                <a:spcPts val="0"/>
              </a:spcBef>
              <a:spcAft>
                <a:spcPts val="0"/>
              </a:spcAft>
              <a:buFont typeface="Arial" panose="020B0604020202020204" pitchFamily="34" charset="0"/>
              <a:buChar char="•"/>
            </a:pPr>
            <a:r>
              <a:rPr lang="pl-PL" sz="1000" b="1" dirty="0">
                <a:solidFill>
                  <a:schemeClr val="tx1"/>
                </a:solidFill>
                <a:latin typeface="Arial Rounded"/>
                <a:ea typeface="Arial Rounded"/>
                <a:cs typeface="Arial Rounded"/>
                <a:sym typeface="Arial Rounded"/>
              </a:rPr>
              <a:t>    personal guarantee;</a:t>
            </a:r>
          </a:p>
          <a:p>
            <a:pPr marL="171450" marR="0" lvl="0" indent="-171450" algn="just" rtl="0">
              <a:lnSpc>
                <a:spcPct val="200000"/>
              </a:lnSpc>
              <a:spcBef>
                <a:spcPts val="0"/>
              </a:spcBef>
              <a:spcAft>
                <a:spcPts val="0"/>
              </a:spcAft>
              <a:buFont typeface="Arial" panose="020B0604020202020204" pitchFamily="34" charset="0"/>
              <a:buChar char="•"/>
            </a:pPr>
            <a:r>
              <a:rPr lang="pl-PL" sz="1000" b="1" dirty="0">
                <a:solidFill>
                  <a:schemeClr val="tx1"/>
                </a:solidFill>
                <a:latin typeface="Arial Rounded"/>
                <a:ea typeface="Arial Rounded"/>
                <a:cs typeface="Arial Rounded"/>
                <a:sym typeface="Arial Rounded"/>
              </a:rPr>
              <a:t>    surety on a bill of exchange;</a:t>
            </a:r>
          </a:p>
          <a:p>
            <a:pPr marL="171450" marR="0" lvl="0" indent="-171450" algn="just" rtl="0">
              <a:lnSpc>
                <a:spcPct val="200000"/>
              </a:lnSpc>
              <a:spcBef>
                <a:spcPts val="0"/>
              </a:spcBef>
              <a:spcAft>
                <a:spcPts val="0"/>
              </a:spcAft>
              <a:buFont typeface="Arial" panose="020B0604020202020204" pitchFamily="34" charset="0"/>
              <a:buChar char="•"/>
            </a:pPr>
            <a:r>
              <a:rPr lang="pl-PL" sz="1000" b="1" dirty="0">
                <a:solidFill>
                  <a:schemeClr val="tx1"/>
                </a:solidFill>
                <a:latin typeface="Arial Rounded"/>
                <a:ea typeface="Arial Rounded"/>
                <a:cs typeface="Arial Rounded"/>
                <a:sym typeface="Arial Rounded"/>
              </a:rPr>
              <a:t>    assignment;</a:t>
            </a:r>
          </a:p>
          <a:p>
            <a:pPr marL="171450" marR="0" lvl="0" indent="-171450" algn="just" rtl="0">
              <a:lnSpc>
                <a:spcPct val="200000"/>
              </a:lnSpc>
              <a:spcBef>
                <a:spcPts val="0"/>
              </a:spcBef>
              <a:spcAft>
                <a:spcPts val="0"/>
              </a:spcAft>
              <a:buFont typeface="Arial" panose="020B0604020202020204" pitchFamily="34" charset="0"/>
              <a:buChar char="•"/>
            </a:pPr>
            <a:r>
              <a:rPr lang="pl-PL" sz="1000" b="1" dirty="0">
                <a:solidFill>
                  <a:schemeClr val="tx1"/>
                </a:solidFill>
                <a:latin typeface="Arial Rounded"/>
                <a:ea typeface="Arial Rounded"/>
                <a:cs typeface="Arial Rounded"/>
                <a:sym typeface="Arial Rounded"/>
              </a:rPr>
              <a:t>    credit insurance;</a:t>
            </a:r>
          </a:p>
          <a:p>
            <a:pPr marL="171450" marR="0" lvl="0" indent="-171450" algn="just" rtl="0">
              <a:lnSpc>
                <a:spcPct val="200000"/>
              </a:lnSpc>
              <a:spcBef>
                <a:spcPts val="0"/>
              </a:spcBef>
              <a:spcAft>
                <a:spcPts val="0"/>
              </a:spcAft>
              <a:buFont typeface="Arial" panose="020B0604020202020204" pitchFamily="34" charset="0"/>
              <a:buChar char="•"/>
            </a:pPr>
            <a:r>
              <a:rPr lang="pl-PL" sz="1000" b="1" dirty="0">
                <a:solidFill>
                  <a:schemeClr val="tx1"/>
                </a:solidFill>
                <a:latin typeface="Arial Rounded"/>
                <a:ea typeface="Arial Rounded"/>
                <a:cs typeface="Arial Rounded"/>
                <a:sym typeface="Arial Rounded"/>
              </a:rPr>
              <a:t>    accession to debt.</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COLLATERAL FOR BANK LOANS</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2812267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835500"/>
            <a:ext cx="6163849" cy="3170058"/>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pl-PL" sz="1000" b="1" dirty="0">
                <a:solidFill>
                  <a:schemeClr val="tx1"/>
                </a:solidFill>
                <a:latin typeface="Arial Rounded"/>
                <a:ea typeface="Arial Rounded"/>
                <a:cs typeface="Arial Rounded"/>
                <a:sym typeface="Arial Rounded"/>
              </a:rPr>
              <a:t>As far as in-kind collateral is concerned, however, these include:</a:t>
            </a:r>
          </a:p>
          <a:p>
            <a:pPr marL="171450" marR="0" lvl="0" indent="-171450" algn="just" rtl="0">
              <a:lnSpc>
                <a:spcPct val="200000"/>
              </a:lnSpc>
              <a:spcBef>
                <a:spcPts val="0"/>
              </a:spcBef>
              <a:spcAft>
                <a:spcPts val="0"/>
              </a:spcAft>
              <a:buFont typeface="Arial" panose="020B0604020202020204" pitchFamily="34" charset="0"/>
              <a:buChar char="•"/>
            </a:pPr>
            <a:r>
              <a:rPr lang="pl-PL" sz="1000" b="1" dirty="0">
                <a:solidFill>
                  <a:schemeClr val="tx1"/>
                </a:solidFill>
                <a:latin typeface="Arial Rounded"/>
                <a:ea typeface="Arial Rounded"/>
                <a:cs typeface="Arial Rounded"/>
                <a:sym typeface="Arial Rounded"/>
              </a:rPr>
              <a:t>    deposit;</a:t>
            </a:r>
          </a:p>
          <a:p>
            <a:pPr marL="171450" marR="0" lvl="0" indent="-171450" algn="just" rtl="0">
              <a:lnSpc>
                <a:spcPct val="200000"/>
              </a:lnSpc>
              <a:spcBef>
                <a:spcPts val="0"/>
              </a:spcBef>
              <a:spcAft>
                <a:spcPts val="0"/>
              </a:spcAft>
              <a:buFont typeface="Arial" panose="020B0604020202020204" pitchFamily="34" charset="0"/>
              <a:buChar char="•"/>
            </a:pPr>
            <a:r>
              <a:rPr lang="pl-PL" sz="1000" b="1" dirty="0">
                <a:solidFill>
                  <a:schemeClr val="tx1"/>
                </a:solidFill>
                <a:latin typeface="Arial Rounded"/>
                <a:ea typeface="Arial Rounded"/>
                <a:cs typeface="Arial Rounded"/>
                <a:sym typeface="Arial Rounded"/>
              </a:rPr>
              <a:t>    mortgage;</a:t>
            </a:r>
          </a:p>
          <a:p>
            <a:pPr marL="171450" marR="0" lvl="0" indent="-171450" algn="just" rtl="0">
              <a:lnSpc>
                <a:spcPct val="200000"/>
              </a:lnSpc>
              <a:spcBef>
                <a:spcPts val="0"/>
              </a:spcBef>
              <a:spcAft>
                <a:spcPts val="0"/>
              </a:spcAft>
              <a:buFont typeface="Arial" panose="020B0604020202020204" pitchFamily="34" charset="0"/>
              <a:buChar char="•"/>
            </a:pPr>
            <a:r>
              <a:rPr lang="pl-PL" sz="1000" b="1" dirty="0">
                <a:solidFill>
                  <a:schemeClr val="tx1"/>
                </a:solidFill>
                <a:latin typeface="Arial Rounded"/>
                <a:ea typeface="Arial Rounded"/>
                <a:cs typeface="Arial Rounded"/>
                <a:sym typeface="Arial Rounded"/>
              </a:rPr>
              <a:t>    blocking of funds in a bank account;</a:t>
            </a:r>
          </a:p>
          <a:p>
            <a:pPr marL="171450" marR="0" lvl="0" indent="-171450" algn="just" rtl="0">
              <a:lnSpc>
                <a:spcPct val="200000"/>
              </a:lnSpc>
              <a:spcBef>
                <a:spcPts val="0"/>
              </a:spcBef>
              <a:spcAft>
                <a:spcPts val="0"/>
              </a:spcAft>
              <a:buFont typeface="Arial" panose="020B0604020202020204" pitchFamily="34" charset="0"/>
              <a:buChar char="•"/>
            </a:pPr>
            <a:r>
              <a:rPr lang="pl-PL" sz="1000" b="1" dirty="0">
                <a:solidFill>
                  <a:schemeClr val="tx1"/>
                </a:solidFill>
                <a:latin typeface="Arial Rounded"/>
                <a:ea typeface="Arial Rounded"/>
                <a:cs typeface="Arial Rounded"/>
                <a:sym typeface="Arial Rounded"/>
              </a:rPr>
              <a:t>    pledge;</a:t>
            </a:r>
          </a:p>
          <a:p>
            <a:pPr marL="171450" marR="0" lvl="0" indent="-171450" algn="just" rtl="0">
              <a:lnSpc>
                <a:spcPct val="200000"/>
              </a:lnSpc>
              <a:spcBef>
                <a:spcPts val="0"/>
              </a:spcBef>
              <a:spcAft>
                <a:spcPts val="0"/>
              </a:spcAft>
              <a:buFont typeface="Arial" panose="020B0604020202020204" pitchFamily="34" charset="0"/>
              <a:buChar char="•"/>
            </a:pPr>
            <a:r>
              <a:rPr lang="pl-PL" sz="1000" b="1" dirty="0">
                <a:solidFill>
                  <a:schemeClr val="tx1"/>
                </a:solidFill>
                <a:latin typeface="Arial Rounded"/>
                <a:ea typeface="Arial Rounded"/>
                <a:cs typeface="Arial Rounded"/>
                <a:sym typeface="Arial Rounded"/>
              </a:rPr>
              <a:t>    security transfer.</a:t>
            </a:r>
          </a:p>
          <a:p>
            <a:pPr marR="0" lvl="0" algn="just" rtl="0">
              <a:lnSpc>
                <a:spcPct val="200000"/>
              </a:lnSpc>
              <a:spcBef>
                <a:spcPts val="0"/>
              </a:spcBef>
              <a:spcAft>
                <a:spcPts val="0"/>
              </a:spcAft>
            </a:pPr>
            <a:r>
              <a:rPr lang="pl-PL" sz="1000" b="1" dirty="0">
                <a:solidFill>
                  <a:srgbClr val="FF0000"/>
                </a:solidFill>
                <a:latin typeface="Arial Rounded"/>
                <a:ea typeface="Arial Rounded"/>
                <a:cs typeface="Arial Rounded"/>
                <a:sym typeface="Arial Rounded"/>
              </a:rPr>
              <a:t>If the loan is not repaid, the bank terminates the contract with immediate effect and demands repayment of the obligation. In the event of default, the bank enforces its claims against the aforementioned collateral. </a:t>
            </a:r>
          </a:p>
          <a:p>
            <a:pPr marL="171450" marR="0" lvl="0" indent="-171450" algn="just" rtl="0">
              <a:lnSpc>
                <a:spcPct val="200000"/>
              </a:lnSpc>
              <a:spcBef>
                <a:spcPts val="0"/>
              </a:spcBef>
              <a:spcAft>
                <a:spcPts val="0"/>
              </a:spcAft>
              <a:buFont typeface="Arial" panose="020B0604020202020204" pitchFamily="34" charset="0"/>
              <a:buChar char="•"/>
            </a:pPr>
            <a:endParaRPr lang="pl-PL" sz="10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COLLATERAL FOR BANK LOANS</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22153315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sp>
        <p:nvSpPr>
          <p:cNvPr id="1272" name="Google Shape;1272;p75"/>
          <p:cNvSpPr txBox="1">
            <a:spLocks noGrp="1"/>
          </p:cNvSpPr>
          <p:nvPr>
            <p:ph type="body" idx="1"/>
          </p:nvPr>
        </p:nvSpPr>
        <p:spPr>
          <a:xfrm>
            <a:off x="3203848" y="2101602"/>
            <a:ext cx="2736303" cy="57606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3600"/>
              <a:buNone/>
            </a:pPr>
            <a:endParaRPr>
              <a:solidFill>
                <a:srgbClr val="7030A0"/>
              </a:solidFill>
            </a:endParaRPr>
          </a:p>
          <a:p>
            <a:pPr marL="0" lvl="0" indent="0" algn="ctr" rtl="0">
              <a:spcBef>
                <a:spcPts val="720"/>
              </a:spcBef>
              <a:spcAft>
                <a:spcPts val="0"/>
              </a:spcAft>
              <a:buClr>
                <a:srgbClr val="7030A0"/>
              </a:buClr>
              <a:buSzPts val="3600"/>
              <a:buNone/>
            </a:pPr>
            <a:r>
              <a:rPr lang="pl-PL">
                <a:solidFill>
                  <a:srgbClr val="7030A0"/>
                </a:solidFill>
              </a:rPr>
              <a:t>Thank you</a:t>
            </a:r>
            <a:br>
              <a:rPr lang="pl-PL">
                <a:solidFill>
                  <a:srgbClr val="7030A0"/>
                </a:solidFill>
              </a:rPr>
            </a:br>
            <a:endParaRPr>
              <a:solidFill>
                <a:srgbClr val="7030A0"/>
              </a:solidFill>
            </a:endParaRPr>
          </a:p>
        </p:txBody>
      </p:sp>
      <p:pic>
        <p:nvPicPr>
          <p:cNvPr id="1273" name="Google Shape;1273;p75"/>
          <p:cNvPicPr preferRelativeResize="0"/>
          <p:nvPr/>
        </p:nvPicPr>
        <p:blipFill rotWithShape="1">
          <a:blip r:embed="rId3">
            <a:alphaModFix/>
          </a:blip>
          <a:srcRect/>
          <a:stretch/>
        </p:blipFill>
        <p:spPr>
          <a:xfrm>
            <a:off x="3779912" y="2677665"/>
            <a:ext cx="1854071" cy="927036"/>
          </a:xfrm>
          <a:prstGeom prst="rect">
            <a:avLst/>
          </a:prstGeom>
          <a:noFill/>
          <a:ln>
            <a:noFill/>
          </a:ln>
        </p:spPr>
      </p:pic>
      <p:pic>
        <p:nvPicPr>
          <p:cNvPr id="1274" name="Google Shape;1274;p75"/>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275" name="Google Shape;1275;p75"/>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29905" y="2011463"/>
            <a:ext cx="6110447" cy="2308284"/>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pPr>
            <a:r>
              <a:rPr lang="pl-PL" sz="1200" b="1" dirty="0">
                <a:solidFill>
                  <a:schemeClr val="dk1"/>
                </a:solidFill>
                <a:latin typeface="Arial Rounded"/>
                <a:ea typeface="Arial Rounded"/>
                <a:cs typeface="Arial Rounded"/>
                <a:sym typeface="Arial Rounded"/>
              </a:rPr>
              <a:t>Forms of saving:</a:t>
            </a:r>
          </a:p>
          <a:p>
            <a:pPr marR="0" lvl="0" algn="l" rtl="0">
              <a:spcBef>
                <a:spcPts val="0"/>
              </a:spcBef>
              <a:spcAft>
                <a:spcPts val="0"/>
              </a:spcAft>
            </a:pPr>
            <a:endParaRPr lang="pl-PL" sz="1200" b="1" dirty="0">
              <a:solidFill>
                <a:schemeClr val="dk1"/>
              </a:solidFill>
              <a:latin typeface="Arial Rounded"/>
              <a:ea typeface="Arial Rounded"/>
              <a:cs typeface="Arial Rounded"/>
              <a:sym typeface="Arial Rounded"/>
            </a:endParaRPr>
          </a:p>
          <a:p>
            <a:pPr marL="228600" marR="0" lvl="0" indent="-228600" algn="l" rtl="0">
              <a:lnSpc>
                <a:spcPct val="200000"/>
              </a:lnSpc>
              <a:spcBef>
                <a:spcPts val="0"/>
              </a:spcBef>
              <a:spcAft>
                <a:spcPts val="0"/>
              </a:spcAft>
              <a:buFont typeface="+mj-lt"/>
              <a:buAutoNum type="arabicPeriod"/>
            </a:pPr>
            <a:r>
              <a:rPr lang="pl-PL" sz="1200" b="1" dirty="0">
                <a:solidFill>
                  <a:schemeClr val="dk1"/>
                </a:solidFill>
                <a:latin typeface="Arial Rounded"/>
                <a:ea typeface="Arial Rounded"/>
                <a:cs typeface="Arial Rounded"/>
                <a:sym typeface="Arial Rounded"/>
              </a:rPr>
              <a:t>"Sock"</a:t>
            </a:r>
          </a:p>
          <a:p>
            <a:pPr marL="228600" marR="0" lvl="0" indent="-228600" algn="l" rtl="0">
              <a:lnSpc>
                <a:spcPct val="200000"/>
              </a:lnSpc>
              <a:spcBef>
                <a:spcPts val="0"/>
              </a:spcBef>
              <a:spcAft>
                <a:spcPts val="0"/>
              </a:spcAft>
              <a:buFont typeface="+mj-lt"/>
              <a:buAutoNum type="arabicPeriod"/>
            </a:pPr>
            <a:r>
              <a:rPr lang="pl-PL" sz="1200" b="1" dirty="0">
                <a:solidFill>
                  <a:schemeClr val="dk1"/>
                </a:solidFill>
                <a:latin typeface="Arial Rounded"/>
                <a:ea typeface="Arial Rounded"/>
                <a:cs typeface="Arial Rounded"/>
                <a:sym typeface="Arial Rounded"/>
              </a:rPr>
              <a:t>Bank account</a:t>
            </a:r>
          </a:p>
          <a:p>
            <a:pPr marL="228600" marR="0" lvl="0" indent="-228600" algn="l" rtl="0">
              <a:lnSpc>
                <a:spcPct val="200000"/>
              </a:lnSpc>
              <a:spcBef>
                <a:spcPts val="0"/>
              </a:spcBef>
              <a:spcAft>
                <a:spcPts val="0"/>
              </a:spcAft>
              <a:buFont typeface="+mj-lt"/>
              <a:buAutoNum type="arabicPeriod"/>
            </a:pPr>
            <a:r>
              <a:rPr lang="pl-PL" sz="1200" b="1" dirty="0">
                <a:solidFill>
                  <a:schemeClr val="dk1"/>
                </a:solidFill>
                <a:latin typeface="Arial Rounded"/>
                <a:ea typeface="Arial Rounded"/>
                <a:cs typeface="Arial Rounded"/>
                <a:sym typeface="Arial Rounded"/>
              </a:rPr>
              <a:t>Bank deposit - fixed, variable, progressive interest rate</a:t>
            </a:r>
          </a:p>
          <a:p>
            <a:pPr marL="228600" marR="0" lvl="0" indent="-228600" algn="l" rtl="0">
              <a:lnSpc>
                <a:spcPct val="200000"/>
              </a:lnSpc>
              <a:spcBef>
                <a:spcPts val="0"/>
              </a:spcBef>
              <a:spcAft>
                <a:spcPts val="0"/>
              </a:spcAft>
              <a:buFont typeface="+mj-lt"/>
              <a:buAutoNum type="arabicPeriod"/>
            </a:pPr>
            <a:r>
              <a:rPr lang="pl-PL" sz="1200" b="1" dirty="0">
                <a:solidFill>
                  <a:schemeClr val="dk1"/>
                </a:solidFill>
                <a:latin typeface="Arial Rounded"/>
                <a:ea typeface="Arial Rounded"/>
                <a:cs typeface="Arial Rounded"/>
                <a:sym typeface="Arial Rounded"/>
              </a:rPr>
              <a:t>Savings account</a:t>
            </a:r>
          </a:p>
          <a:p>
            <a:pPr marL="228600" marR="0" lvl="0" indent="-228600" algn="l" rtl="0">
              <a:lnSpc>
                <a:spcPct val="200000"/>
              </a:lnSpc>
              <a:spcBef>
                <a:spcPts val="0"/>
              </a:spcBef>
              <a:spcAft>
                <a:spcPts val="0"/>
              </a:spcAft>
              <a:buFont typeface="+mj-lt"/>
              <a:buAutoNum type="arabicPeriod"/>
            </a:pPr>
            <a:r>
              <a:rPr lang="pl-PL" sz="1200" b="1" dirty="0">
                <a:solidFill>
                  <a:schemeClr val="dk1"/>
                </a:solidFill>
                <a:latin typeface="Arial Rounded"/>
                <a:ea typeface="Arial Rounded"/>
                <a:cs typeface="Arial Rounded"/>
                <a:sym typeface="Arial Rounded"/>
              </a:rPr>
              <a:t>Bonds</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23719" y="146140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FORMS OF SAVING AND INVESTMENT</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170504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29905" y="2011463"/>
            <a:ext cx="6110447" cy="2031285"/>
          </a:xfrm>
          <a:prstGeom prst="rect">
            <a:avLst/>
          </a:prstGeom>
          <a:noFill/>
          <a:ln>
            <a:noFill/>
          </a:ln>
        </p:spPr>
        <p:txBody>
          <a:bodyPr spcFirstLastPara="1" wrap="square" lIns="91425" tIns="45700" rIns="91425" bIns="45700" anchor="t" anchorCtr="0">
            <a:spAutoFit/>
          </a:bodyPr>
          <a:lstStyle/>
          <a:p>
            <a:pPr marR="0" lvl="0" algn="l" rtl="0">
              <a:lnSpc>
                <a:spcPct val="300000"/>
              </a:lnSpc>
              <a:spcBef>
                <a:spcPts val="0"/>
              </a:spcBef>
              <a:spcAft>
                <a:spcPts val="0"/>
              </a:spcAft>
            </a:pPr>
            <a:r>
              <a:rPr lang="pl-PL" b="1" dirty="0">
                <a:solidFill>
                  <a:schemeClr val="dk1"/>
                </a:solidFill>
                <a:latin typeface="Arial Rounded"/>
                <a:ea typeface="Arial Rounded"/>
                <a:cs typeface="Arial Rounded"/>
                <a:sym typeface="Arial Rounded"/>
              </a:rPr>
              <a:t> INVESTMENT = SAVING + RISK</a:t>
            </a:r>
          </a:p>
          <a:p>
            <a:pPr marL="171450" marR="0" lvl="0" indent="-171450" algn="l" rtl="0">
              <a:lnSpc>
                <a:spcPct val="300000"/>
              </a:lnSpc>
              <a:spcBef>
                <a:spcPts val="0"/>
              </a:spcBef>
              <a:spcAft>
                <a:spcPts val="0"/>
              </a:spcAft>
              <a:buFont typeface="Arial" panose="020B0604020202020204" pitchFamily="34" charset="0"/>
              <a:buChar char="•"/>
            </a:pPr>
            <a:r>
              <a:rPr lang="pl-PL" b="1" dirty="0">
                <a:solidFill>
                  <a:schemeClr val="dk1"/>
                </a:solidFill>
                <a:latin typeface="Arial Rounded"/>
                <a:ea typeface="Arial Rounded"/>
                <a:cs typeface="Arial Rounded"/>
                <a:sym typeface="Arial Rounded"/>
              </a:rPr>
              <a:t>To invest we need savings</a:t>
            </a:r>
          </a:p>
          <a:p>
            <a:pPr marL="171450" marR="0" lvl="0" indent="-171450" algn="l" rtl="0">
              <a:lnSpc>
                <a:spcPct val="300000"/>
              </a:lnSpc>
              <a:spcBef>
                <a:spcPts val="0"/>
              </a:spcBef>
              <a:spcAft>
                <a:spcPts val="0"/>
              </a:spcAft>
              <a:buFont typeface="Arial" panose="020B0604020202020204" pitchFamily="34" charset="0"/>
              <a:buChar char="•"/>
            </a:pPr>
            <a:r>
              <a:rPr lang="pl-PL" b="1" dirty="0">
                <a:solidFill>
                  <a:schemeClr val="dk1"/>
                </a:solidFill>
                <a:latin typeface="Arial Rounded"/>
                <a:ea typeface="Arial Rounded"/>
                <a:cs typeface="Arial Rounded"/>
                <a:sym typeface="Arial Rounded"/>
              </a:rPr>
              <a:t>There are no assured investments</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23719" y="146140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FORMS OF SAVING AND INVESTMENT</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701523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6110447" cy="2354450"/>
          </a:xfrm>
          <a:prstGeom prst="rect">
            <a:avLst/>
          </a:prstGeom>
          <a:noFill/>
          <a:ln>
            <a:noFill/>
          </a:ln>
        </p:spPr>
        <p:txBody>
          <a:bodyPr spcFirstLastPara="1" wrap="square" lIns="91425" tIns="45700" rIns="91425" bIns="45700" anchor="t" anchorCtr="0">
            <a:spAutoFit/>
          </a:bodyPr>
          <a:lstStyle/>
          <a:p>
            <a:pPr marR="0" lvl="0" algn="ctr" rtl="0">
              <a:lnSpc>
                <a:spcPct val="150000"/>
              </a:lnSpc>
              <a:spcBef>
                <a:spcPts val="0"/>
              </a:spcBef>
              <a:spcAft>
                <a:spcPts val="0"/>
              </a:spcAft>
            </a:pPr>
            <a:r>
              <a:rPr lang="pl-PL" b="1" dirty="0">
                <a:solidFill>
                  <a:srgbClr val="FF0000"/>
                </a:solidFill>
                <a:latin typeface="Arial Rounded"/>
                <a:ea typeface="Arial Rounded"/>
                <a:cs typeface="Arial Rounded"/>
                <a:sym typeface="Arial Rounded"/>
              </a:rPr>
              <a:t>A bank deposit </a:t>
            </a:r>
            <a:r>
              <a:rPr lang="pl-PL" b="1" dirty="0">
                <a:solidFill>
                  <a:schemeClr val="dk1"/>
                </a:solidFill>
                <a:latin typeface="Arial Rounded"/>
                <a:ea typeface="Arial Rounded"/>
                <a:cs typeface="Arial Rounded"/>
                <a:sym typeface="Arial Rounded"/>
              </a:rPr>
              <a:t>consists of depositing in a bank </a:t>
            </a:r>
          </a:p>
          <a:p>
            <a:pPr marR="0" lvl="0" algn="ctr" rtl="0">
              <a:lnSpc>
                <a:spcPct val="150000"/>
              </a:lnSpc>
              <a:spcBef>
                <a:spcPts val="0"/>
              </a:spcBef>
              <a:spcAft>
                <a:spcPts val="0"/>
              </a:spcAft>
            </a:pPr>
            <a:r>
              <a:rPr lang="pl-PL" b="1" dirty="0">
                <a:solidFill>
                  <a:schemeClr val="dk1"/>
                </a:solidFill>
                <a:latin typeface="Arial Rounded"/>
                <a:ea typeface="Arial Rounded"/>
                <a:cs typeface="Arial Rounded"/>
                <a:sym typeface="Arial Rounded"/>
              </a:rPr>
              <a:t>a certain amount of money for a predetermined period of time. </a:t>
            </a:r>
          </a:p>
          <a:p>
            <a:pPr marR="0" lvl="0" algn="ctr" rtl="0">
              <a:lnSpc>
                <a:spcPct val="150000"/>
              </a:lnSpc>
              <a:spcBef>
                <a:spcPts val="0"/>
              </a:spcBef>
              <a:spcAft>
                <a:spcPts val="0"/>
              </a:spcAft>
            </a:pPr>
            <a:r>
              <a:rPr lang="pl-PL" b="1" dirty="0">
                <a:solidFill>
                  <a:schemeClr val="dk1"/>
                </a:solidFill>
                <a:latin typeface="Arial Rounded"/>
                <a:ea typeface="Arial Rounded"/>
                <a:cs typeface="Arial Rounded"/>
                <a:sym typeface="Arial Rounded"/>
              </a:rPr>
              <a:t>After the expiry of this period, the bank will reimburse us the full amount of the </a:t>
            </a:r>
          </a:p>
          <a:p>
            <a:pPr marR="0" lvl="0" algn="ctr" rtl="0">
              <a:lnSpc>
                <a:spcPct val="150000"/>
              </a:lnSpc>
              <a:spcBef>
                <a:spcPts val="0"/>
              </a:spcBef>
              <a:spcAft>
                <a:spcPts val="0"/>
              </a:spcAft>
            </a:pPr>
            <a:r>
              <a:rPr lang="pl-PL" b="1" dirty="0">
                <a:solidFill>
                  <a:schemeClr val="dk1"/>
                </a:solidFill>
                <a:latin typeface="Arial Rounded"/>
                <a:ea typeface="Arial Rounded"/>
                <a:cs typeface="Arial Rounded"/>
                <a:sym typeface="Arial Rounded"/>
              </a:rPr>
              <a:t>plus interest. </a:t>
            </a:r>
          </a:p>
          <a:p>
            <a:pPr marR="0" lvl="0" algn="ctr" rtl="0">
              <a:lnSpc>
                <a:spcPct val="150000"/>
              </a:lnSpc>
              <a:spcBef>
                <a:spcPts val="0"/>
              </a:spcBef>
              <a:spcAft>
                <a:spcPts val="0"/>
              </a:spcAft>
            </a:pPr>
            <a:r>
              <a:rPr lang="pl-PL" b="1" dirty="0">
                <a:solidFill>
                  <a:schemeClr val="dk1"/>
                </a:solidFill>
                <a:latin typeface="Arial Rounded"/>
                <a:ea typeface="Arial Rounded"/>
                <a:cs typeface="Arial Rounded"/>
                <a:sym typeface="Arial Rounded"/>
              </a:rPr>
              <a:t>Objective: To protect the value of capital</a:t>
            </a:r>
          </a:p>
          <a:p>
            <a:pPr marR="0" lvl="0" algn="ctr" rtl="0">
              <a:lnSpc>
                <a:spcPct val="150000"/>
              </a:lnSpc>
              <a:spcBef>
                <a:spcPts val="0"/>
              </a:spcBef>
              <a:spcAft>
                <a:spcPts val="0"/>
              </a:spcAft>
            </a:pPr>
            <a:r>
              <a:rPr lang="pl-PL" b="1" dirty="0">
                <a:solidFill>
                  <a:schemeClr val="dk1"/>
                </a:solidFill>
                <a:latin typeface="Arial Rounded"/>
                <a:ea typeface="Arial Rounded"/>
                <a:cs typeface="Arial Rounded"/>
                <a:sym typeface="Arial Rounded"/>
              </a:rPr>
              <a:t>Characteristics: </a:t>
            </a:r>
          </a:p>
          <a:p>
            <a:pPr marR="0" lvl="0" algn="ctr" rtl="0">
              <a:lnSpc>
                <a:spcPct val="150000"/>
              </a:lnSpc>
              <a:spcBef>
                <a:spcPts val="0"/>
              </a:spcBef>
              <a:spcAft>
                <a:spcPts val="0"/>
              </a:spcAft>
            </a:pPr>
            <a:r>
              <a:rPr lang="pl-PL" b="1" dirty="0">
                <a:solidFill>
                  <a:schemeClr val="dk1"/>
                </a:solidFill>
                <a:latin typeface="Arial Rounded"/>
                <a:ea typeface="Arial Rounded"/>
                <a:cs typeface="Arial Rounded"/>
                <a:sym typeface="Arial Rounded"/>
              </a:rPr>
              <a:t>Very low risk, low return on investment.</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FORMS OF SAVING AND INVESTMENT</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673548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6110447" cy="2354450"/>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pl-PL" b="1" dirty="0">
                <a:solidFill>
                  <a:srgbClr val="FF0000"/>
                </a:solidFill>
                <a:latin typeface="Arial Rounded"/>
                <a:ea typeface="Arial Rounded"/>
                <a:cs typeface="Arial Rounded"/>
                <a:sym typeface="Arial Rounded"/>
              </a:rPr>
              <a:t>The most important parameters of deposits:</a:t>
            </a:r>
          </a:p>
          <a:p>
            <a:pPr marL="342900" marR="0" lvl="0" indent="-342900" algn="just" rtl="0">
              <a:lnSpc>
                <a:spcPct val="150000"/>
              </a:lnSpc>
              <a:spcBef>
                <a:spcPts val="0"/>
              </a:spcBef>
              <a:spcAft>
                <a:spcPts val="0"/>
              </a:spcAft>
              <a:buFont typeface="+mj-lt"/>
              <a:buAutoNum type="arabicPeriod"/>
            </a:pPr>
            <a:r>
              <a:rPr lang="pl-PL" b="1" dirty="0">
                <a:solidFill>
                  <a:schemeClr val="dk1"/>
                </a:solidFill>
                <a:latin typeface="Arial Rounded"/>
                <a:ea typeface="Arial Rounded"/>
                <a:cs typeface="Arial Rounded"/>
                <a:sym typeface="Arial Rounded"/>
              </a:rPr>
              <a:t>Duration of contract</a:t>
            </a:r>
          </a:p>
          <a:p>
            <a:pPr marL="342900" marR="0" lvl="0" indent="-342900" algn="just" rtl="0">
              <a:lnSpc>
                <a:spcPct val="150000"/>
              </a:lnSpc>
              <a:spcBef>
                <a:spcPts val="0"/>
              </a:spcBef>
              <a:spcAft>
                <a:spcPts val="0"/>
              </a:spcAft>
              <a:buFont typeface="+mj-lt"/>
              <a:buAutoNum type="arabicPeriod"/>
            </a:pPr>
            <a:r>
              <a:rPr lang="pl-PL" b="1" dirty="0">
                <a:solidFill>
                  <a:schemeClr val="dk1"/>
                </a:solidFill>
                <a:latin typeface="Arial Rounded"/>
                <a:ea typeface="Arial Rounded"/>
                <a:cs typeface="Arial Rounded"/>
                <a:sym typeface="Arial Rounded"/>
              </a:rPr>
              <a:t>Interest rate</a:t>
            </a:r>
          </a:p>
          <a:p>
            <a:pPr marL="342900" marR="0" lvl="0" indent="-342900" algn="just" rtl="0">
              <a:lnSpc>
                <a:spcPct val="150000"/>
              </a:lnSpc>
              <a:spcBef>
                <a:spcPts val="0"/>
              </a:spcBef>
              <a:spcAft>
                <a:spcPts val="0"/>
              </a:spcAft>
              <a:buFont typeface="+mj-lt"/>
              <a:buAutoNum type="arabicPeriod"/>
            </a:pPr>
            <a:r>
              <a:rPr lang="pl-PL" b="1" dirty="0">
                <a:solidFill>
                  <a:schemeClr val="dk1"/>
                </a:solidFill>
                <a:latin typeface="Arial Rounded"/>
                <a:ea typeface="Arial Rounded"/>
                <a:cs typeface="Arial Rounded"/>
                <a:sym typeface="Arial Rounded"/>
              </a:rPr>
              <a:t>Type of interest rate: fixed or variable</a:t>
            </a:r>
          </a:p>
          <a:p>
            <a:pPr marL="342900" marR="0" lvl="0" indent="-342900" algn="just" rtl="0">
              <a:lnSpc>
                <a:spcPct val="150000"/>
              </a:lnSpc>
              <a:spcBef>
                <a:spcPts val="0"/>
              </a:spcBef>
              <a:spcAft>
                <a:spcPts val="0"/>
              </a:spcAft>
              <a:buFont typeface="+mj-lt"/>
              <a:buAutoNum type="arabicPeriod"/>
            </a:pPr>
            <a:r>
              <a:rPr lang="pl-PL" b="1" dirty="0">
                <a:solidFill>
                  <a:schemeClr val="dk1"/>
                </a:solidFill>
                <a:latin typeface="Arial Rounded"/>
                <a:ea typeface="Arial Rounded"/>
                <a:cs typeface="Arial Rounded"/>
                <a:sym typeface="Arial Rounded"/>
              </a:rPr>
              <a:t>Frequency of interest capitalisation: from daily to realised at the end of the contract</a:t>
            </a:r>
          </a:p>
          <a:p>
            <a:pPr marL="342900" marR="0" lvl="0" indent="-342900" algn="just" rtl="0">
              <a:lnSpc>
                <a:spcPct val="150000"/>
              </a:lnSpc>
              <a:spcBef>
                <a:spcPts val="0"/>
              </a:spcBef>
              <a:spcAft>
                <a:spcPts val="0"/>
              </a:spcAft>
              <a:buFont typeface="+mj-lt"/>
              <a:buAutoNum type="arabicPeriod"/>
            </a:pPr>
            <a:r>
              <a:rPr lang="pl-PL" b="1" dirty="0">
                <a:solidFill>
                  <a:schemeClr val="dk1"/>
                </a:solidFill>
                <a:latin typeface="Arial Rounded"/>
                <a:ea typeface="Arial Rounded"/>
                <a:cs typeface="Arial Rounded"/>
                <a:sym typeface="Arial Rounded"/>
              </a:rPr>
              <a:t>Contract termination method: renewable or not</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FORMS OF SAVING AND INVESTMENT</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389434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6110447" cy="2354450"/>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pl-PL" b="1" dirty="0">
                <a:solidFill>
                  <a:srgbClr val="FF0000"/>
                </a:solidFill>
                <a:latin typeface="Arial Rounded"/>
                <a:ea typeface="Arial Rounded"/>
                <a:cs typeface="Arial Rounded"/>
                <a:sym typeface="Arial Rounded"/>
              </a:rPr>
              <a:t>Deposits: tricks and traps</a:t>
            </a:r>
          </a:p>
          <a:p>
            <a:pPr marL="342900" marR="0" lvl="0" indent="-342900" algn="just" rtl="0">
              <a:lnSpc>
                <a:spcPct val="150000"/>
              </a:lnSpc>
              <a:spcBef>
                <a:spcPts val="0"/>
              </a:spcBef>
              <a:spcAft>
                <a:spcPts val="0"/>
              </a:spcAft>
              <a:buFont typeface="+mj-lt"/>
              <a:buAutoNum type="arabicPeriod"/>
            </a:pPr>
            <a:r>
              <a:rPr lang="pl-PL" b="1" dirty="0">
                <a:solidFill>
                  <a:schemeClr val="dk1"/>
                </a:solidFill>
                <a:latin typeface="Arial Rounded"/>
                <a:ea typeface="Arial Rounded"/>
                <a:cs typeface="Arial Rounded"/>
                <a:sym typeface="Arial Rounded"/>
              </a:rPr>
              <a:t>Penalties for early termination of deposits</a:t>
            </a:r>
          </a:p>
          <a:p>
            <a:pPr marL="342900" marR="0" lvl="0" indent="-342900" algn="just" rtl="0">
              <a:lnSpc>
                <a:spcPct val="150000"/>
              </a:lnSpc>
              <a:spcBef>
                <a:spcPts val="0"/>
              </a:spcBef>
              <a:spcAft>
                <a:spcPts val="0"/>
              </a:spcAft>
              <a:buFont typeface="+mj-lt"/>
              <a:buAutoNum type="arabicPeriod"/>
            </a:pPr>
            <a:r>
              <a:rPr lang="pl-PL" b="1" dirty="0">
                <a:solidFill>
                  <a:schemeClr val="dk1"/>
                </a:solidFill>
                <a:latin typeface="Arial Rounded"/>
                <a:ea typeface="Arial Rounded"/>
                <a:cs typeface="Arial Rounded"/>
                <a:sym typeface="Arial Rounded"/>
              </a:rPr>
              <a:t>Fixed interest rate for a long period when inflation is present </a:t>
            </a:r>
          </a:p>
          <a:p>
            <a:pPr marR="0" lvl="0" algn="just" rtl="0">
              <a:lnSpc>
                <a:spcPct val="150000"/>
              </a:lnSpc>
              <a:spcBef>
                <a:spcPts val="0"/>
              </a:spcBef>
              <a:spcAft>
                <a:spcPts val="0"/>
              </a:spcAft>
            </a:pPr>
            <a:r>
              <a:rPr lang="pl-PL" b="1" dirty="0">
                <a:solidFill>
                  <a:schemeClr val="dk1"/>
                </a:solidFill>
                <a:latin typeface="Arial Rounded"/>
                <a:ea typeface="Arial Rounded"/>
                <a:cs typeface="Arial Rounded"/>
                <a:sym typeface="Arial Rounded"/>
              </a:rPr>
              <a:t>falls - and vice versa</a:t>
            </a:r>
          </a:p>
          <a:p>
            <a:pPr marL="342900" marR="0" lvl="0" indent="-342900" algn="just" rtl="0">
              <a:lnSpc>
                <a:spcPct val="150000"/>
              </a:lnSpc>
              <a:spcBef>
                <a:spcPts val="0"/>
              </a:spcBef>
              <a:spcAft>
                <a:spcPts val="0"/>
              </a:spcAft>
              <a:buFont typeface="+mj-lt"/>
              <a:buAutoNum type="arabicPeriod"/>
            </a:pPr>
            <a:r>
              <a:rPr lang="pl-PL" b="1" dirty="0">
                <a:solidFill>
                  <a:schemeClr val="dk1"/>
                </a:solidFill>
                <a:latin typeface="Arial Rounded"/>
                <a:ea typeface="Arial Rounded"/>
                <a:cs typeface="Arial Rounded"/>
                <a:sym typeface="Arial Rounded"/>
              </a:rPr>
              <a:t>Gross interest rate per annum</a:t>
            </a:r>
          </a:p>
          <a:p>
            <a:pPr marL="342900" marR="0" lvl="0" indent="-342900" algn="just" rtl="0">
              <a:lnSpc>
                <a:spcPct val="150000"/>
              </a:lnSpc>
              <a:spcBef>
                <a:spcPts val="0"/>
              </a:spcBef>
              <a:spcAft>
                <a:spcPts val="0"/>
              </a:spcAft>
              <a:buFont typeface="+mj-lt"/>
              <a:buAutoNum type="arabicPeriod"/>
            </a:pPr>
            <a:r>
              <a:rPr lang="pl-PL" b="1" dirty="0">
                <a:solidFill>
                  <a:schemeClr val="dk1"/>
                </a:solidFill>
                <a:latin typeface="Arial Rounded"/>
                <a:ea typeface="Arial Rounded"/>
                <a:cs typeface="Arial Rounded"/>
                <a:sym typeface="Arial Rounded"/>
              </a:rPr>
              <a:t>Deposits linked to investment funds</a:t>
            </a:r>
          </a:p>
          <a:p>
            <a:pPr marL="342900" marR="0" lvl="0" indent="-342900" algn="just" rtl="0">
              <a:lnSpc>
                <a:spcPct val="150000"/>
              </a:lnSpc>
              <a:spcBef>
                <a:spcPts val="0"/>
              </a:spcBef>
              <a:spcAft>
                <a:spcPts val="0"/>
              </a:spcAft>
              <a:buFont typeface="+mj-lt"/>
              <a:buAutoNum type="arabicPeriod"/>
            </a:pPr>
            <a:r>
              <a:rPr lang="pl-PL" b="1" dirty="0">
                <a:solidFill>
                  <a:schemeClr val="dk1"/>
                </a:solidFill>
                <a:latin typeface="Arial Rounded"/>
                <a:ea typeface="Arial Rounded"/>
                <a:cs typeface="Arial Rounded"/>
                <a:sym typeface="Arial Rounded"/>
              </a:rPr>
              <a:t>Progressive deposits</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FORMS OF SAVING AND INVESTMENT</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210680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6110447" cy="2031285"/>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pl-PL" b="1" dirty="0">
                <a:solidFill>
                  <a:srgbClr val="FF0000"/>
                </a:solidFill>
                <a:latin typeface="Arial Rounded"/>
                <a:ea typeface="Arial Rounded"/>
                <a:cs typeface="Arial Rounded"/>
                <a:sym typeface="Arial Rounded"/>
              </a:rPr>
              <a:t>Deposit in the form of life and endowment insurance - </a:t>
            </a:r>
            <a:r>
              <a:rPr lang="pl-PL" b="1" dirty="0" err="1">
                <a:solidFill>
                  <a:srgbClr val="FF0000"/>
                </a:solidFill>
                <a:latin typeface="Arial Rounded"/>
                <a:ea typeface="Arial Rounded"/>
                <a:cs typeface="Arial Rounded"/>
                <a:sym typeface="Arial Rounded"/>
              </a:rPr>
              <a:t>Polysolokaty</a:t>
            </a:r>
            <a:endParaRPr lang="pl-PL" b="1" dirty="0">
              <a:solidFill>
                <a:srgbClr val="FF0000"/>
              </a:solidFill>
              <a:latin typeface="Arial Rounded"/>
              <a:ea typeface="Arial Rounded"/>
              <a:cs typeface="Arial Rounded"/>
              <a:sym typeface="Arial Rounded"/>
            </a:endParaRPr>
          </a:p>
          <a:p>
            <a:pPr marR="0" lvl="0" algn="just" rtl="0">
              <a:lnSpc>
                <a:spcPct val="150000"/>
              </a:lnSpc>
              <a:spcBef>
                <a:spcPts val="0"/>
              </a:spcBef>
              <a:spcAft>
                <a:spcPts val="0"/>
              </a:spcAft>
            </a:pPr>
            <a:r>
              <a:rPr lang="pl-PL" b="1" dirty="0">
                <a:solidFill>
                  <a:schemeClr val="dk1"/>
                </a:solidFill>
                <a:latin typeface="Arial Rounded"/>
                <a:ea typeface="Arial Rounded"/>
                <a:cs typeface="Arial Rounded"/>
                <a:sym typeface="Arial Rounded"/>
              </a:rPr>
              <a:t>How does it differ from a deposit (dane- Poland) ?</a:t>
            </a:r>
          </a:p>
          <a:p>
            <a:pPr marL="342900" marR="0" lvl="0" indent="-342900" algn="just" rtl="0">
              <a:lnSpc>
                <a:spcPct val="200000"/>
              </a:lnSpc>
              <a:spcBef>
                <a:spcPts val="0"/>
              </a:spcBef>
              <a:spcAft>
                <a:spcPts val="0"/>
              </a:spcAft>
              <a:buFont typeface="+mj-lt"/>
              <a:buAutoNum type="arabicPeriod"/>
            </a:pPr>
            <a:r>
              <a:rPr lang="pl-PL" b="1" dirty="0">
                <a:solidFill>
                  <a:schemeClr val="dk1"/>
                </a:solidFill>
                <a:latin typeface="Arial Rounded"/>
                <a:ea typeface="Arial Rounded"/>
                <a:cs typeface="Arial Rounded"/>
                <a:sym typeface="Arial Rounded"/>
              </a:rPr>
              <a:t>We do not pay tax on capital gains </a:t>
            </a:r>
          </a:p>
          <a:p>
            <a:pPr marL="342900" marR="0" lvl="0" indent="-342900" algn="just" rtl="0">
              <a:lnSpc>
                <a:spcPct val="200000"/>
              </a:lnSpc>
              <a:spcBef>
                <a:spcPts val="0"/>
              </a:spcBef>
              <a:spcAft>
                <a:spcPts val="0"/>
              </a:spcAft>
              <a:buFont typeface="+mj-lt"/>
              <a:buAutoNum type="arabicPeriod"/>
            </a:pPr>
            <a:r>
              <a:rPr lang="pl-PL" b="1" dirty="0">
                <a:solidFill>
                  <a:schemeClr val="dk1"/>
                </a:solidFill>
                <a:latin typeface="Arial Rounded"/>
                <a:ea typeface="Arial Rounded"/>
                <a:cs typeface="Arial Rounded"/>
                <a:sym typeface="Arial Rounded"/>
              </a:rPr>
              <a:t>It is not protected by the Bank Guarantee Fund, it is protected by the Insurance Guarantee Fund</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FORMS OF SAVING AND INVESTMENT</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233727056"/>
      </p:ext>
    </p:extLst>
  </p:cSld>
  <p:clrMapOvr>
    <a:masterClrMapping/>
  </p:clrMapOvr>
</p:sld>
</file>

<file path=ppt/theme/theme1.xml><?xml version="1.0" encoding="utf-8"?>
<a:theme xmlns:a="http://schemas.openxmlformats.org/drawingml/2006/main" name="Cover and End Slide Master">
  <a:themeElements>
    <a:clrScheme name="ALLPPT-COLOR-A23">
      <a:dk1>
        <a:srgbClr val="000000"/>
      </a:dk1>
      <a:lt1>
        <a:srgbClr val="FFFFFF"/>
      </a:lt1>
      <a:dk2>
        <a:srgbClr val="1F497D"/>
      </a:dk2>
      <a:lt2>
        <a:srgbClr val="EEECE1"/>
      </a:lt2>
      <a:accent1>
        <a:srgbClr val="F8B2A3"/>
      </a:accent1>
      <a:accent2>
        <a:srgbClr val="A4B4EA"/>
      </a:accent2>
      <a:accent3>
        <a:srgbClr val="98DFBB"/>
      </a:accent3>
      <a:accent4>
        <a:srgbClr val="9AD3E9"/>
      </a:accent4>
      <a:accent5>
        <a:srgbClr val="576868"/>
      </a:accent5>
      <a:accent6>
        <a:srgbClr val="CBCBCB"/>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23">
      <a:dk1>
        <a:srgbClr val="000000"/>
      </a:dk1>
      <a:lt1>
        <a:srgbClr val="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tion Break Slide Master">
  <a:themeElements>
    <a:clrScheme name="ALLPPT-COLOR-A23">
      <a:dk1>
        <a:srgbClr val="000000"/>
      </a:dk1>
      <a:lt1>
        <a:srgbClr val="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TotalTime>
  <Words>3568</Words>
  <Application>Microsoft Office PowerPoint</Application>
  <PresentationFormat>Presentación en pantalla (16:9)</PresentationFormat>
  <Paragraphs>222</Paragraphs>
  <Slides>33</Slides>
  <Notes>33</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33</vt:i4>
      </vt:variant>
    </vt:vector>
  </HeadingPairs>
  <TitlesOfParts>
    <vt:vector size="41" baseType="lpstr">
      <vt:lpstr>Malgun Gothic</vt:lpstr>
      <vt:lpstr>Arial</vt:lpstr>
      <vt:lpstr>Arial Rounded</vt:lpstr>
      <vt:lpstr>Calibri</vt:lpstr>
      <vt:lpstr>Calibri Light</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GoogleSlidesPPT.com;Allppt.com</dc:creator>
  <cp:keywords>, docId:DFFE3E2CC9C23CEE7DA994B8B735B2D7</cp:keywords>
  <cp:lastModifiedBy>dani gm</cp:lastModifiedBy>
  <cp:revision>3</cp:revision>
  <dcterms:created xsi:type="dcterms:W3CDTF">2016-12-05T23:26:54Z</dcterms:created>
  <dcterms:modified xsi:type="dcterms:W3CDTF">2024-02-22T16:23:26Z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0x0101005F92C033E72A5440945E1AFF3FF03412</vt:lpwstr>
  </property>
</Properties>
</file>