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56" r:id="rId2"/>
    <p:sldId id="296" r:id="rId3"/>
    <p:sldId id="262" r:id="rId4"/>
    <p:sldId id="297" r:id="rId5"/>
    <p:sldId id="283" r:id="rId6"/>
    <p:sldId id="259" r:id="rId7"/>
    <p:sldId id="269" r:id="rId8"/>
    <p:sldId id="261" r:id="rId9"/>
    <p:sldId id="264" r:id="rId10"/>
    <p:sldId id="257" r:id="rId11"/>
    <p:sldId id="298" r:id="rId12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4"/>
      <p:bold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Nunito" pitchFamily="2" charset="0"/>
      <p:regular r:id="rId20"/>
      <p:bold r:id="rId21"/>
    </p:embeddedFont>
    <p:embeddedFont>
      <p:font typeface="Roboto" panose="02000000000000000000" pitchFamily="2" charset="0"/>
      <p:regular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6" autoAdjust="0"/>
    <p:restoredTop sz="96828" autoAdjust="0"/>
  </p:normalViewPr>
  <p:slideViewPr>
    <p:cSldViewPr snapToGrid="0" snapToObjects="1">
      <p:cViewPr varScale="1">
        <p:scale>
          <a:sx n="146" d="100"/>
          <a:sy n="146" d="100"/>
        </p:scale>
        <p:origin x="648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c23619324a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c23619324a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2225" y="778096"/>
            <a:ext cx="7579546" cy="3864638"/>
          </a:xfrm>
          <a:custGeom>
            <a:avLst/>
            <a:gdLst/>
            <a:ahLst/>
            <a:cxnLst/>
            <a:rect l="l" t="t" r="r" b="b"/>
            <a:pathLst>
              <a:path w="3592202" h="1831582" extrusionOk="0">
                <a:moveTo>
                  <a:pt x="3554475" y="588873"/>
                </a:moveTo>
                <a:cubicBezTo>
                  <a:pt x="3581881" y="-89254"/>
                  <a:pt x="2593478" y="24995"/>
                  <a:pt x="2107652" y="528"/>
                </a:cubicBezTo>
                <a:cubicBezTo>
                  <a:pt x="1659207" y="-4515"/>
                  <a:pt x="1181252" y="27319"/>
                  <a:pt x="750347" y="64701"/>
                </a:cubicBezTo>
                <a:cubicBezTo>
                  <a:pt x="-8045" y="130474"/>
                  <a:pt x="40101" y="825724"/>
                  <a:pt x="6973" y="1349129"/>
                </a:cubicBezTo>
                <a:cubicBezTo>
                  <a:pt x="-5853" y="1475480"/>
                  <a:pt x="-13088" y="1628228"/>
                  <a:pt x="99056" y="1715663"/>
                </a:cubicBezTo>
                <a:cubicBezTo>
                  <a:pt x="135341" y="1744165"/>
                  <a:pt x="181120" y="1758789"/>
                  <a:pt x="226394" y="1766090"/>
                </a:cubicBezTo>
                <a:cubicBezTo>
                  <a:pt x="547610" y="1798407"/>
                  <a:pt x="870976" y="1810947"/>
                  <a:pt x="1193749" y="1821405"/>
                </a:cubicBezTo>
                <a:cubicBezTo>
                  <a:pt x="1869266" y="1838945"/>
                  <a:pt x="2634630" y="1839954"/>
                  <a:pt x="3306903" y="1773939"/>
                </a:cubicBezTo>
                <a:cubicBezTo>
                  <a:pt x="3542965" y="1713230"/>
                  <a:pt x="3574777" y="1531804"/>
                  <a:pt x="3589730" y="1335448"/>
                </a:cubicBezTo>
                <a:cubicBezTo>
                  <a:pt x="3601744" y="1168470"/>
                  <a:pt x="3566731" y="755807"/>
                  <a:pt x="3554475" y="58887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460343" y="542436"/>
            <a:ext cx="814257" cy="1022479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8121968" y="821005"/>
            <a:ext cx="185720" cy="33582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2947917" y="505266"/>
            <a:ext cx="831121" cy="96144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3868218" y="487291"/>
            <a:ext cx="278364" cy="43099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3549755" y="4514760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3925109" y="4621068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867900" y="1731475"/>
            <a:ext cx="5408100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19" name="Google Shape;19;p2"/>
          <p:cNvSpPr/>
          <p:nvPr/>
        </p:nvSpPr>
        <p:spPr>
          <a:xfrm rot="-871776">
            <a:off x="594544" y="662599"/>
            <a:ext cx="1234918" cy="1390637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 rot="-5400000">
            <a:off x="546000" y="3237680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 rot="1737742">
            <a:off x="7950210" y="3938411"/>
            <a:ext cx="211749" cy="2681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USTOM_4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4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5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5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✗"/>
              <a:defRPr/>
            </a:lvl1pPr>
            <a:lvl2pPr marL="914400" lvl="1" indent="-368300" rtl="0">
              <a:spcBef>
                <a:spcPts val="1000"/>
              </a:spcBef>
              <a:spcAft>
                <a:spcPts val="0"/>
              </a:spcAft>
              <a:buSzPts val="2200"/>
              <a:buChar char="✗"/>
              <a:defRPr/>
            </a:lvl2pPr>
            <a:lvl3pPr marL="1371600" lvl="2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1000"/>
              </a:spcBef>
              <a:spcAft>
                <a:spcPts val="10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5"/>
          <p:cNvSpPr/>
          <p:nvPr/>
        </p:nvSpPr>
        <p:spPr>
          <a:xfrm>
            <a:off x="3215361" y="371192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5"/>
          <p:cNvSpPr/>
          <p:nvPr/>
        </p:nvSpPr>
        <p:spPr>
          <a:xfrm>
            <a:off x="4695254" y="40455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5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5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5"/>
          <p:cNvSpPr/>
          <p:nvPr/>
        </p:nvSpPr>
        <p:spPr>
          <a:xfrm>
            <a:off x="8578274" y="29574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5"/>
          <p:cNvSpPr/>
          <p:nvPr/>
        </p:nvSpPr>
        <p:spPr>
          <a:xfrm>
            <a:off x="4853896" y="460730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5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7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7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8" name="Google Shape;88;p7"/>
          <p:cNvSpPr txBox="1">
            <a:spLocks noGrp="1"/>
          </p:cNvSpPr>
          <p:nvPr>
            <p:ph type="body" idx="2"/>
          </p:nvPr>
        </p:nvSpPr>
        <p:spPr>
          <a:xfrm>
            <a:off x="4611864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9" name="Google Shape;89;p7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7"/>
          <p:cNvSpPr/>
          <p:nvPr/>
        </p:nvSpPr>
        <p:spPr>
          <a:xfrm>
            <a:off x="8138824" y="237026"/>
            <a:ext cx="739006" cy="92798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7"/>
          <p:cNvSpPr/>
          <p:nvPr/>
        </p:nvSpPr>
        <p:spPr>
          <a:xfrm>
            <a:off x="8547668" y="2847045"/>
            <a:ext cx="262123" cy="231108"/>
          </a:xfrm>
          <a:custGeom>
            <a:avLst/>
            <a:gdLst/>
            <a:ahLst/>
            <a:cxnLst/>
            <a:rect l="l" t="t" r="r" b="b"/>
            <a:pathLst>
              <a:path w="124229" h="109530" extrusionOk="0">
                <a:moveTo>
                  <a:pt x="79291" y="1720"/>
                </a:moveTo>
                <a:cubicBezTo>
                  <a:pt x="8212" y="-15360"/>
                  <a:pt x="-40965" y="100205"/>
                  <a:pt x="47829" y="108799"/>
                </a:cubicBezTo>
                <a:cubicBezTo>
                  <a:pt x="119983" y="119191"/>
                  <a:pt x="160785" y="15554"/>
                  <a:pt x="79291" y="1720"/>
                </a:cubicBezTo>
                <a:close/>
                <a:moveTo>
                  <a:pt x="106609" y="64095"/>
                </a:moveTo>
                <a:cubicBezTo>
                  <a:pt x="93827" y="96675"/>
                  <a:pt x="39761" y="106168"/>
                  <a:pt x="18275" y="78083"/>
                </a:cubicBezTo>
                <a:cubicBezTo>
                  <a:pt x="2292" y="46095"/>
                  <a:pt x="38489" y="11651"/>
                  <a:pt x="70390" y="15247"/>
                </a:cubicBezTo>
                <a:cubicBezTo>
                  <a:pt x="97620" y="15401"/>
                  <a:pt x="116651" y="36974"/>
                  <a:pt x="106609" y="640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7"/>
          <p:cNvSpPr/>
          <p:nvPr/>
        </p:nvSpPr>
        <p:spPr>
          <a:xfrm>
            <a:off x="4426766" y="47247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7"/>
          <p:cNvSpPr/>
          <p:nvPr/>
        </p:nvSpPr>
        <p:spPr>
          <a:xfrm>
            <a:off x="5368771" y="47555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7"/>
          <p:cNvSpPr/>
          <p:nvPr/>
        </p:nvSpPr>
        <p:spPr>
          <a:xfrm>
            <a:off x="5538652" y="47551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7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7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8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8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8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8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3" name="Google Shape;103;p8"/>
          <p:cNvSpPr txBox="1">
            <a:spLocks noGrp="1"/>
          </p:cNvSpPr>
          <p:nvPr>
            <p:ph type="body" idx="2"/>
          </p:nvPr>
        </p:nvSpPr>
        <p:spPr>
          <a:xfrm>
            <a:off x="3400388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4" name="Google Shape;104;p8"/>
          <p:cNvSpPr txBox="1">
            <a:spLocks noGrp="1"/>
          </p:cNvSpPr>
          <p:nvPr>
            <p:ph type="body" idx="3"/>
          </p:nvPr>
        </p:nvSpPr>
        <p:spPr>
          <a:xfrm>
            <a:off x="5612601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5" name="Google Shape;105;p8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8"/>
          <p:cNvSpPr/>
          <p:nvPr/>
        </p:nvSpPr>
        <p:spPr>
          <a:xfrm rot="10338673">
            <a:off x="8747978" y="1166276"/>
            <a:ext cx="113410" cy="95472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8"/>
          <p:cNvSpPr/>
          <p:nvPr/>
        </p:nvSpPr>
        <p:spPr>
          <a:xfrm rot="10338673">
            <a:off x="8873347" y="1615232"/>
            <a:ext cx="80494" cy="39932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8"/>
          <p:cNvSpPr/>
          <p:nvPr/>
        </p:nvSpPr>
        <p:spPr>
          <a:xfrm>
            <a:off x="3152266" y="3811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8"/>
          <p:cNvSpPr/>
          <p:nvPr/>
        </p:nvSpPr>
        <p:spPr>
          <a:xfrm>
            <a:off x="4094271" y="4119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8"/>
          <p:cNvSpPr/>
          <p:nvPr/>
        </p:nvSpPr>
        <p:spPr>
          <a:xfrm>
            <a:off x="4264152" y="4115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8"/>
          <p:cNvSpPr/>
          <p:nvPr/>
        </p:nvSpPr>
        <p:spPr>
          <a:xfrm rot="5534346">
            <a:off x="22341" y="3409311"/>
            <a:ext cx="681569" cy="214495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8"/>
          <p:cNvSpPr/>
          <p:nvPr/>
        </p:nvSpPr>
        <p:spPr>
          <a:xfrm>
            <a:off x="6092030" y="4766054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6467384" y="4872362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9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9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9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9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9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9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9"/>
          <p:cNvSpPr/>
          <p:nvPr/>
        </p:nvSpPr>
        <p:spPr>
          <a:xfrm>
            <a:off x="2910561" y="377935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9"/>
          <p:cNvSpPr/>
          <p:nvPr/>
        </p:nvSpPr>
        <p:spPr>
          <a:xfrm>
            <a:off x="4390454" y="411302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9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9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9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9"/>
          <p:cNvSpPr/>
          <p:nvPr/>
        </p:nvSpPr>
        <p:spPr>
          <a:xfrm>
            <a:off x="8624662" y="175710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9"/>
          <p:cNvSpPr/>
          <p:nvPr/>
        </p:nvSpPr>
        <p:spPr>
          <a:xfrm>
            <a:off x="4654424" y="455549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>
  <p:cSld name="BLANK_1_1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/>
          <p:nvPr/>
        </p:nvSpPr>
        <p:spPr>
          <a:xfrm rot="-1760302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9" name="Google Shape;169;p13"/>
          <p:cNvGrpSpPr/>
          <p:nvPr/>
        </p:nvGrpSpPr>
        <p:grpSpPr>
          <a:xfrm>
            <a:off x="4377287" y="431563"/>
            <a:ext cx="4360802" cy="4280374"/>
            <a:chOff x="576654" y="555403"/>
            <a:chExt cx="3865959" cy="3794658"/>
          </a:xfrm>
        </p:grpSpPr>
        <p:sp>
          <p:nvSpPr>
            <p:cNvPr id="170" name="Google Shape;170;p13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13"/>
          <p:cNvSpPr/>
          <p:nvPr/>
        </p:nvSpPr>
        <p:spPr>
          <a:xfrm rot="2700000">
            <a:off x="4969709" y="954676"/>
            <a:ext cx="200969" cy="172851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3"/>
          <p:cNvSpPr/>
          <p:nvPr/>
        </p:nvSpPr>
        <p:spPr>
          <a:xfrm rot="8434612">
            <a:off x="7810734" y="3959265"/>
            <a:ext cx="540275" cy="264310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59" r:id="rId9"/>
    <p:sldLayoutId id="2147483660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 txBox="1">
            <a:spLocks noGrp="1"/>
          </p:cNvSpPr>
          <p:nvPr>
            <p:ph type="ctrTitle"/>
          </p:nvPr>
        </p:nvSpPr>
        <p:spPr>
          <a:xfrm>
            <a:off x="1565536" y="1620591"/>
            <a:ext cx="6054044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5400" dirty="0"/>
              <a:t>MY STORY</a:t>
            </a:r>
            <a:endParaRPr sz="5400" dirty="0"/>
          </a:p>
        </p:txBody>
      </p:sp>
      <p:sp>
        <p:nvSpPr>
          <p:cNvPr id="3" name="Google Shape;183;p15"/>
          <p:cNvSpPr txBox="1">
            <a:spLocks/>
          </p:cNvSpPr>
          <p:nvPr/>
        </p:nvSpPr>
        <p:spPr>
          <a:xfrm>
            <a:off x="1647384" y="3074507"/>
            <a:ext cx="6054044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lvl="0">
              <a:buClr>
                <a:srgbClr val="7030A0"/>
              </a:buClr>
            </a:pPr>
            <a:r>
              <a:rPr lang="en-GB" sz="2800" dirty="0"/>
              <a:t>LABORATORIO </a:t>
            </a:r>
            <a:r>
              <a:rPr lang="en-GB" sz="2800" dirty="0" err="1"/>
              <a:t>d’imprenditoria</a:t>
            </a:r>
            <a:endParaRPr lang="en-GB" sz="3600" dirty="0">
              <a:latin typeface="Calibri"/>
              <a:ea typeface="Arial Rounded"/>
              <a:cs typeface="Calibri"/>
              <a:sym typeface="Arial Round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6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858736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Ruoli nella struttura aziendale</a:t>
            </a:r>
            <a:endParaRPr lang="en" dirty="0"/>
          </a:p>
        </p:txBody>
      </p:sp>
      <p:sp>
        <p:nvSpPr>
          <p:cNvPr id="192" name="Google Shape;192;p1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sp>
        <p:nvSpPr>
          <p:cNvPr id="193" name="Google Shape;193;p16"/>
          <p:cNvSpPr/>
          <p:nvPr/>
        </p:nvSpPr>
        <p:spPr>
          <a:xfrm>
            <a:off x="7742111" y="3713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Zrzut ekranu 2022-02-16 o 11.01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42" y="1351006"/>
            <a:ext cx="4303059" cy="322561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LETTure raccomandate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11</a:t>
            </a:fld>
            <a:endParaRPr lang="uk-U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054" y="1765254"/>
            <a:ext cx="2649710" cy="20946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322" y="1765254"/>
            <a:ext cx="1675706" cy="20946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783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8;p17"/>
          <p:cNvSpPr txBox="1">
            <a:spLocks/>
          </p:cNvSpPr>
          <p:nvPr/>
        </p:nvSpPr>
        <p:spPr>
          <a:xfrm>
            <a:off x="664786" y="3098565"/>
            <a:ext cx="3632004" cy="1387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it-IT" sz="2000" dirty="0"/>
              <a:t>Il mio nome è</a:t>
            </a:r>
            <a:r>
              <a:rPr lang="pl-PL" sz="2000" dirty="0"/>
              <a:t>……..</a:t>
            </a:r>
          </a:p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it-IT" sz="2000" dirty="0"/>
              <a:t>Sono</a:t>
            </a:r>
            <a:r>
              <a:rPr lang="pl-PL" sz="2000" dirty="0"/>
              <a:t>….</a:t>
            </a:r>
          </a:p>
        </p:txBody>
      </p:sp>
      <p:pic>
        <p:nvPicPr>
          <p:cNvPr id="5" name="Google Shape;199;p17"/>
          <p:cNvPicPr preferRelativeResize="0"/>
          <p:nvPr/>
        </p:nvPicPr>
        <p:blipFill rotWithShape="1">
          <a:blip r:embed="rId2">
            <a:alphaModFix/>
          </a:blip>
          <a:srcRect l="31763" t="17039"/>
          <a:stretch/>
        </p:blipFill>
        <p:spPr>
          <a:xfrm>
            <a:off x="1390875" y="86382"/>
            <a:ext cx="2100037" cy="2105854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6" name="Google Shape;201;p17"/>
          <p:cNvGrpSpPr/>
          <p:nvPr/>
        </p:nvGrpSpPr>
        <p:grpSpPr>
          <a:xfrm>
            <a:off x="1462897" y="253066"/>
            <a:ext cx="1884367" cy="1854736"/>
            <a:chOff x="576654" y="555403"/>
            <a:chExt cx="3865959" cy="3794658"/>
          </a:xfrm>
        </p:grpSpPr>
        <p:sp>
          <p:nvSpPr>
            <p:cNvPr id="7" name="Google Shape;202;p17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03;p17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204;p17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205;p17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06;p17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Google Shape;207;p17"/>
          <p:cNvSpPr txBox="1">
            <a:spLocks/>
          </p:cNvSpPr>
          <p:nvPr/>
        </p:nvSpPr>
        <p:spPr>
          <a:xfrm>
            <a:off x="664786" y="2300144"/>
            <a:ext cx="2582683" cy="7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it-IT" sz="4800" dirty="0">
                <a:solidFill>
                  <a:schemeClr val="accent1"/>
                </a:solidFill>
              </a:rPr>
              <a:t>Ciao</a:t>
            </a:r>
            <a:r>
              <a:rPr lang="pl-PL" sz="4800" dirty="0">
                <a:solidFill>
                  <a:schemeClr val="accent1"/>
                </a:solidFill>
              </a:rPr>
              <a:t>!</a:t>
            </a:r>
          </a:p>
        </p:txBody>
      </p:sp>
      <p:pic>
        <p:nvPicPr>
          <p:cNvPr id="13" name="Google Shape;100;p1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20313" y="1025440"/>
            <a:ext cx="1639108" cy="85202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5361207" y="2124949"/>
            <a:ext cx="2757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7030A0"/>
              </a:buClr>
              <a:buSzPts val="1400"/>
            </a:pPr>
            <a:r>
              <a:rPr lang="de-DE" sz="16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Times New Roman"/>
              </a:rPr>
              <a:t>BUCOLICO JUNIOR ENTREPRENEURSHIP CURRICULUM</a:t>
            </a:r>
            <a:endParaRPr lang="de-DE" sz="1600" dirty="0">
              <a:solidFill>
                <a:schemeClr val="dk1"/>
              </a:solidFill>
              <a:latin typeface="Nunito"/>
              <a:ea typeface="Nunito"/>
              <a:cs typeface="Nunito"/>
              <a:sym typeface="Arial Rounded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805" y="4132081"/>
            <a:ext cx="1508125" cy="32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Logo-AdMERITUM-removebg-previ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676" y="3258191"/>
            <a:ext cx="708382" cy="45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9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 txBox="1">
            <a:spLocks noGrp="1"/>
          </p:cNvSpPr>
          <p:nvPr>
            <p:ph type="ctrTitle" idx="4294967295"/>
          </p:nvPr>
        </p:nvSpPr>
        <p:spPr>
          <a:xfrm>
            <a:off x="855300" y="1352638"/>
            <a:ext cx="3261300" cy="100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/>
              <a:t>Obiettivi</a:t>
            </a:r>
          </a:p>
        </p:txBody>
      </p:sp>
      <p:sp>
        <p:nvSpPr>
          <p:cNvPr id="234" name="Google Shape;234;p21"/>
          <p:cNvSpPr txBox="1">
            <a:spLocks noGrp="1"/>
          </p:cNvSpPr>
          <p:nvPr>
            <p:ph type="subTitle" idx="4294967295"/>
          </p:nvPr>
        </p:nvSpPr>
        <p:spPr>
          <a:xfrm>
            <a:off x="855300" y="2417761"/>
            <a:ext cx="3261300" cy="1373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it-IT" dirty="0"/>
              <a:t>Aiutarti a diventare un imprenditore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it-IT" dirty="0"/>
              <a:t>Ispirazione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it-IT" dirty="0"/>
              <a:t>Motivazione</a:t>
            </a:r>
            <a:endParaRPr lang="en" dirty="0"/>
          </a:p>
        </p:txBody>
      </p:sp>
      <p:sp>
        <p:nvSpPr>
          <p:cNvPr id="235" name="Google Shape;235;p21"/>
          <p:cNvSpPr/>
          <p:nvPr/>
        </p:nvSpPr>
        <p:spPr>
          <a:xfrm>
            <a:off x="6483951" y="1537890"/>
            <a:ext cx="1665461" cy="1687635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>
              <a:solidFill>
                <a:srgbClr val="6D9EEB"/>
              </a:solidFill>
            </a:endParaRPr>
          </a:p>
        </p:txBody>
      </p:sp>
      <p:sp>
        <p:nvSpPr>
          <p:cNvPr id="236" name="Google Shape;236;p21"/>
          <p:cNvSpPr/>
          <p:nvPr/>
        </p:nvSpPr>
        <p:spPr>
          <a:xfrm rot="1473029">
            <a:off x="4969677" y="2380523"/>
            <a:ext cx="973727" cy="948521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>
              <a:solidFill>
                <a:srgbClr val="6D9EEB"/>
              </a:solidFill>
            </a:endParaRPr>
          </a:p>
        </p:txBody>
      </p:sp>
      <p:sp>
        <p:nvSpPr>
          <p:cNvPr id="237" name="Google Shape;237;p21"/>
          <p:cNvSpPr/>
          <p:nvPr/>
        </p:nvSpPr>
        <p:spPr>
          <a:xfrm>
            <a:off x="6161833" y="1376613"/>
            <a:ext cx="426316" cy="414270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>
              <a:solidFill>
                <a:srgbClr val="6D9EEB"/>
              </a:solidFill>
            </a:endParaRPr>
          </a:p>
        </p:txBody>
      </p:sp>
      <p:sp>
        <p:nvSpPr>
          <p:cNvPr id="238" name="Google Shape;238;p21"/>
          <p:cNvSpPr/>
          <p:nvPr/>
        </p:nvSpPr>
        <p:spPr>
          <a:xfrm rot="2487106">
            <a:off x="5887685" y="3256298"/>
            <a:ext cx="303293" cy="294723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>
              <a:solidFill>
                <a:srgbClr val="6D9EEB"/>
              </a:solidFill>
            </a:endParaRPr>
          </a:p>
        </p:txBody>
      </p:sp>
      <p:sp>
        <p:nvSpPr>
          <p:cNvPr id="239" name="Google Shape;239;p2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 txBox="1">
            <a:spLocks noGrp="1"/>
          </p:cNvSpPr>
          <p:nvPr>
            <p:ph type="title"/>
          </p:nvPr>
        </p:nvSpPr>
        <p:spPr>
          <a:xfrm>
            <a:off x="846613" y="1634491"/>
            <a:ext cx="3249165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400" dirty="0"/>
              <a:t>Dobbiamo intraprendere un viaggio</a:t>
            </a:r>
            <a:endParaRPr lang="en" sz="4400" dirty="0"/>
          </a:p>
        </p:txBody>
      </p:sp>
      <p:sp>
        <p:nvSpPr>
          <p:cNvPr id="264" name="Google Shape;264;p24"/>
          <p:cNvSpPr txBox="1">
            <a:spLocks noGrp="1"/>
          </p:cNvSpPr>
          <p:nvPr>
            <p:ph type="body" idx="1"/>
          </p:nvPr>
        </p:nvSpPr>
        <p:spPr>
          <a:xfrm>
            <a:off x="846613" y="2873085"/>
            <a:ext cx="3249165" cy="126542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 algn="ctr">
              <a:spcAft>
                <a:spcPts val="1000"/>
              </a:spcAft>
              <a:buClr>
                <a:schemeClr val="tx2">
                  <a:lumMod val="25000"/>
                </a:schemeClr>
              </a:buClr>
              <a:buNone/>
            </a:pPr>
            <a:r>
              <a:rPr lang="it-IT" sz="32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aspettati avventure</a:t>
            </a:r>
            <a:endParaRPr lang="en" sz="3600" dirty="0"/>
          </a:p>
        </p:txBody>
      </p:sp>
      <p:sp>
        <p:nvSpPr>
          <p:cNvPr id="265" name="Google Shape;265;p24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046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2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ProgramMA</a:t>
            </a:r>
          </a:p>
        </p:txBody>
      </p:sp>
      <p:sp>
        <p:nvSpPr>
          <p:cNvPr id="503" name="Google Shape;503;p42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504" name="Google Shape;504;p42"/>
          <p:cNvSpPr/>
          <p:nvPr/>
        </p:nvSpPr>
        <p:spPr>
          <a:xfrm>
            <a:off x="0" y="2494337"/>
            <a:ext cx="9144000" cy="839758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42"/>
          <p:cNvSpPr/>
          <p:nvPr/>
        </p:nvSpPr>
        <p:spPr>
          <a:xfrm>
            <a:off x="0" y="2494337"/>
            <a:ext cx="9144000" cy="839758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06" name="Google Shape;506;p42"/>
          <p:cNvGrpSpPr/>
          <p:nvPr/>
        </p:nvGrpSpPr>
        <p:grpSpPr>
          <a:xfrm>
            <a:off x="1786339" y="1863704"/>
            <a:ext cx="473400" cy="473400"/>
            <a:chOff x="1786339" y="1703401"/>
            <a:chExt cx="473400" cy="473400"/>
          </a:xfrm>
        </p:grpSpPr>
        <p:sp>
          <p:nvSpPr>
            <p:cNvPr id="507" name="Google Shape;507;p42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08" name="Google Shape;508;p42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1</a:t>
              </a:r>
            </a:p>
          </p:txBody>
        </p:sp>
      </p:grpSp>
      <p:grpSp>
        <p:nvGrpSpPr>
          <p:cNvPr id="509" name="Google Shape;509;p42"/>
          <p:cNvGrpSpPr/>
          <p:nvPr/>
        </p:nvGrpSpPr>
        <p:grpSpPr>
          <a:xfrm>
            <a:off x="3814414" y="1863704"/>
            <a:ext cx="473400" cy="473400"/>
            <a:chOff x="3814414" y="1703401"/>
            <a:chExt cx="473400" cy="473400"/>
          </a:xfrm>
        </p:grpSpPr>
        <p:sp>
          <p:nvSpPr>
            <p:cNvPr id="510" name="Google Shape;510;p42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11" name="Google Shape;511;p42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3</a:t>
              </a:r>
            </a:p>
          </p:txBody>
        </p:sp>
      </p:grpSp>
      <p:grpSp>
        <p:nvGrpSpPr>
          <p:cNvPr id="512" name="Google Shape;512;p42"/>
          <p:cNvGrpSpPr/>
          <p:nvPr/>
        </p:nvGrpSpPr>
        <p:grpSpPr>
          <a:xfrm>
            <a:off x="5842489" y="1863704"/>
            <a:ext cx="473400" cy="473400"/>
            <a:chOff x="5842489" y="1703401"/>
            <a:chExt cx="473400" cy="473400"/>
          </a:xfrm>
        </p:grpSpPr>
        <p:sp>
          <p:nvSpPr>
            <p:cNvPr id="513" name="Google Shape;513;p42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14" name="Google Shape;514;p42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5</a:t>
              </a:r>
            </a:p>
          </p:txBody>
        </p:sp>
      </p:grpSp>
      <p:grpSp>
        <p:nvGrpSpPr>
          <p:cNvPr id="518" name="Google Shape;518;p42"/>
          <p:cNvGrpSpPr/>
          <p:nvPr/>
        </p:nvGrpSpPr>
        <p:grpSpPr>
          <a:xfrm>
            <a:off x="4852739" y="3477652"/>
            <a:ext cx="473400" cy="473400"/>
            <a:chOff x="4852739" y="3576300"/>
            <a:chExt cx="473400" cy="473400"/>
          </a:xfrm>
        </p:grpSpPr>
        <p:sp>
          <p:nvSpPr>
            <p:cNvPr id="519" name="Google Shape;519;p42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20" name="Google Shape;520;p42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4</a:t>
              </a:r>
            </a:p>
          </p:txBody>
        </p:sp>
      </p:grpSp>
      <p:grpSp>
        <p:nvGrpSpPr>
          <p:cNvPr id="521" name="Google Shape;521;p42"/>
          <p:cNvGrpSpPr/>
          <p:nvPr/>
        </p:nvGrpSpPr>
        <p:grpSpPr>
          <a:xfrm>
            <a:off x="2824664" y="3477652"/>
            <a:ext cx="473400" cy="473400"/>
            <a:chOff x="2824664" y="3576300"/>
            <a:chExt cx="473400" cy="473400"/>
          </a:xfrm>
        </p:grpSpPr>
        <p:sp>
          <p:nvSpPr>
            <p:cNvPr id="522" name="Google Shape;522;p42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23" name="Google Shape;523;p42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2</a:t>
              </a:r>
            </a:p>
          </p:txBody>
        </p:sp>
      </p:grpSp>
      <p:sp>
        <p:nvSpPr>
          <p:cNvPr id="524" name="Google Shape;524;p42"/>
          <p:cNvSpPr txBox="1"/>
          <p:nvPr/>
        </p:nvSpPr>
        <p:spPr>
          <a:xfrm>
            <a:off x="1379850" y="1316403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L'obiettivo</a:t>
            </a:r>
            <a:r>
              <a:rPr lang="en-US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 del </a:t>
            </a:r>
            <a:r>
              <a:rPr lang="en-US" dirty="0" err="1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viaggio</a:t>
            </a:r>
            <a:endParaRPr lang="en-US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5" name="Google Shape;525;p42"/>
          <p:cNvSpPr txBox="1"/>
          <p:nvPr/>
        </p:nvSpPr>
        <p:spPr>
          <a:xfrm>
            <a:off x="3377205" y="1316403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</a:defRPr>
            </a:lvl1pPr>
          </a:lstStyle>
          <a:p>
            <a:r>
              <a:rPr lang="it-IT" dirty="0">
                <a:sym typeface="Nunito"/>
              </a:rPr>
              <a:t>Raduna la squadra</a:t>
            </a:r>
            <a:endParaRPr lang="en" dirty="0">
              <a:sym typeface="Nunito"/>
            </a:endParaRPr>
          </a:p>
        </p:txBody>
      </p:sp>
      <p:sp>
        <p:nvSpPr>
          <p:cNvPr id="526" name="Google Shape;526;p42"/>
          <p:cNvSpPr txBox="1"/>
          <p:nvPr/>
        </p:nvSpPr>
        <p:spPr>
          <a:xfrm>
            <a:off x="5436010" y="1316403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ctr"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</a:defRPr>
            </a:lvl1pPr>
          </a:lstStyle>
          <a:p>
            <a:r>
              <a:rPr lang="it-IT" dirty="0">
                <a:sym typeface="Nunito"/>
              </a:rPr>
              <a:t>Preparati ad avere successo</a:t>
            </a:r>
            <a:endParaRPr lang="en" dirty="0">
              <a:sym typeface="Nunito"/>
            </a:endParaRPr>
          </a:p>
        </p:txBody>
      </p:sp>
      <p:sp>
        <p:nvSpPr>
          <p:cNvPr id="527" name="Google Shape;527;p42"/>
          <p:cNvSpPr txBox="1"/>
          <p:nvPr/>
        </p:nvSpPr>
        <p:spPr>
          <a:xfrm>
            <a:off x="2418175" y="3964952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</a:defRPr>
            </a:lvl1pPr>
          </a:lstStyle>
          <a:p>
            <a:r>
              <a:rPr lang="it-IT" dirty="0">
                <a:sym typeface="Nunito"/>
              </a:rPr>
              <a:t>Riempi la cassetta degli attrezzi</a:t>
            </a:r>
            <a:endParaRPr lang="en" dirty="0">
              <a:sym typeface="Nunito"/>
            </a:endParaRPr>
          </a:p>
        </p:txBody>
      </p:sp>
      <p:sp>
        <p:nvSpPr>
          <p:cNvPr id="528" name="Google Shape;528;p42"/>
          <p:cNvSpPr txBox="1"/>
          <p:nvPr/>
        </p:nvSpPr>
        <p:spPr>
          <a:xfrm>
            <a:off x="4446255" y="3964952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Successo nelle prove</a:t>
            </a:r>
            <a:endParaRPr lang="en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896796" y="759272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Regole</a:t>
            </a:r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2058609" y="2350521"/>
            <a:ext cx="151821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 dirty="0"/>
              <a:t>Sii rispettoso</a:t>
            </a:r>
          </a:p>
        </p:txBody>
      </p:sp>
      <p:sp>
        <p:nvSpPr>
          <p:cNvPr id="5" name="Google Shape;738;p51"/>
          <p:cNvSpPr/>
          <p:nvPr/>
        </p:nvSpPr>
        <p:spPr>
          <a:xfrm rot="732372">
            <a:off x="741682" y="739174"/>
            <a:ext cx="919938" cy="1156674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6" name="Google Shape;747;p51"/>
          <p:cNvSpPr/>
          <p:nvPr/>
        </p:nvSpPr>
        <p:spPr>
          <a:xfrm>
            <a:off x="4496473" y="1663889"/>
            <a:ext cx="545237" cy="55441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8" name="Google Shape;798;p51"/>
          <p:cNvSpPr/>
          <p:nvPr/>
        </p:nvSpPr>
        <p:spPr>
          <a:xfrm>
            <a:off x="2487248" y="1663889"/>
            <a:ext cx="666228" cy="554410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9" name="Google Shape;804;p51"/>
          <p:cNvSpPr/>
          <p:nvPr/>
        </p:nvSpPr>
        <p:spPr>
          <a:xfrm>
            <a:off x="2731106" y="2932511"/>
            <a:ext cx="404005" cy="392723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6227150" y="1684701"/>
            <a:ext cx="672800" cy="543996"/>
            <a:chOff x="5190391" y="1758714"/>
            <a:chExt cx="672800" cy="543996"/>
          </a:xfrm>
        </p:grpSpPr>
        <p:sp>
          <p:nvSpPr>
            <p:cNvPr id="7" name="Google Shape;779;p51"/>
            <p:cNvSpPr/>
            <p:nvPr/>
          </p:nvSpPr>
          <p:spPr>
            <a:xfrm>
              <a:off x="5361052" y="1758714"/>
              <a:ext cx="320955" cy="543996"/>
            </a:xfrm>
            <a:custGeom>
              <a:avLst/>
              <a:gdLst/>
              <a:ahLst/>
              <a:cxnLst/>
              <a:rect l="l" t="t" r="r" b="b"/>
              <a:pathLst>
                <a:path w="12581" h="21073" extrusionOk="0">
                  <a:moveTo>
                    <a:pt x="6108" y="1217"/>
                  </a:moveTo>
                  <a:lnTo>
                    <a:pt x="5889" y="1241"/>
                  </a:lnTo>
                  <a:lnTo>
                    <a:pt x="5694" y="1314"/>
                  </a:lnTo>
                  <a:lnTo>
                    <a:pt x="5621" y="1339"/>
                  </a:lnTo>
                  <a:lnTo>
                    <a:pt x="5548" y="1412"/>
                  </a:lnTo>
                  <a:lnTo>
                    <a:pt x="5500" y="1485"/>
                  </a:lnTo>
                  <a:lnTo>
                    <a:pt x="5475" y="1558"/>
                  </a:lnTo>
                  <a:lnTo>
                    <a:pt x="5500" y="1631"/>
                  </a:lnTo>
                  <a:lnTo>
                    <a:pt x="5548" y="1704"/>
                  </a:lnTo>
                  <a:lnTo>
                    <a:pt x="5597" y="1752"/>
                  </a:lnTo>
                  <a:lnTo>
                    <a:pt x="5670" y="1801"/>
                  </a:lnTo>
                  <a:lnTo>
                    <a:pt x="5816" y="1850"/>
                  </a:lnTo>
                  <a:lnTo>
                    <a:pt x="5986" y="1874"/>
                  </a:lnTo>
                  <a:lnTo>
                    <a:pt x="6132" y="1898"/>
                  </a:lnTo>
                  <a:lnTo>
                    <a:pt x="6497" y="1923"/>
                  </a:lnTo>
                  <a:lnTo>
                    <a:pt x="6862" y="1923"/>
                  </a:lnTo>
                  <a:lnTo>
                    <a:pt x="6984" y="1898"/>
                  </a:lnTo>
                  <a:lnTo>
                    <a:pt x="7057" y="1850"/>
                  </a:lnTo>
                  <a:lnTo>
                    <a:pt x="7130" y="1777"/>
                  </a:lnTo>
                  <a:lnTo>
                    <a:pt x="7179" y="1679"/>
                  </a:lnTo>
                  <a:lnTo>
                    <a:pt x="7179" y="1582"/>
                  </a:lnTo>
                  <a:lnTo>
                    <a:pt x="7154" y="1485"/>
                  </a:lnTo>
                  <a:lnTo>
                    <a:pt x="7106" y="1412"/>
                  </a:lnTo>
                  <a:lnTo>
                    <a:pt x="7033" y="1339"/>
                  </a:lnTo>
                  <a:lnTo>
                    <a:pt x="6935" y="1290"/>
                  </a:lnTo>
                  <a:lnTo>
                    <a:pt x="6862" y="1241"/>
                  </a:lnTo>
                  <a:lnTo>
                    <a:pt x="6668" y="1217"/>
                  </a:lnTo>
                  <a:close/>
                  <a:moveTo>
                    <a:pt x="11948" y="1485"/>
                  </a:moveTo>
                  <a:lnTo>
                    <a:pt x="12021" y="1850"/>
                  </a:lnTo>
                  <a:lnTo>
                    <a:pt x="12061" y="2174"/>
                  </a:lnTo>
                  <a:lnTo>
                    <a:pt x="12045" y="2142"/>
                  </a:lnTo>
                  <a:lnTo>
                    <a:pt x="12021" y="2093"/>
                  </a:lnTo>
                  <a:lnTo>
                    <a:pt x="11948" y="2044"/>
                  </a:lnTo>
                  <a:lnTo>
                    <a:pt x="11875" y="2044"/>
                  </a:lnTo>
                  <a:lnTo>
                    <a:pt x="11559" y="2190"/>
                  </a:lnTo>
                  <a:lnTo>
                    <a:pt x="11267" y="2361"/>
                  </a:lnTo>
                  <a:lnTo>
                    <a:pt x="11048" y="2507"/>
                  </a:lnTo>
                  <a:lnTo>
                    <a:pt x="10829" y="2653"/>
                  </a:lnTo>
                  <a:lnTo>
                    <a:pt x="10220" y="2653"/>
                  </a:lnTo>
                  <a:lnTo>
                    <a:pt x="9612" y="2628"/>
                  </a:lnTo>
                  <a:lnTo>
                    <a:pt x="9636" y="2628"/>
                  </a:lnTo>
                  <a:lnTo>
                    <a:pt x="10342" y="2288"/>
                  </a:lnTo>
                  <a:lnTo>
                    <a:pt x="11072" y="1996"/>
                  </a:lnTo>
                  <a:lnTo>
                    <a:pt x="11291" y="1898"/>
                  </a:lnTo>
                  <a:lnTo>
                    <a:pt x="11534" y="1777"/>
                  </a:lnTo>
                  <a:lnTo>
                    <a:pt x="11753" y="1655"/>
                  </a:lnTo>
                  <a:lnTo>
                    <a:pt x="11948" y="1485"/>
                  </a:lnTo>
                  <a:close/>
                  <a:moveTo>
                    <a:pt x="12070" y="2239"/>
                  </a:moveTo>
                  <a:lnTo>
                    <a:pt x="12070" y="2653"/>
                  </a:lnTo>
                  <a:lnTo>
                    <a:pt x="12070" y="3042"/>
                  </a:lnTo>
                  <a:lnTo>
                    <a:pt x="11948" y="3042"/>
                  </a:lnTo>
                  <a:lnTo>
                    <a:pt x="11826" y="3091"/>
                  </a:lnTo>
                  <a:lnTo>
                    <a:pt x="11583" y="3212"/>
                  </a:lnTo>
                  <a:lnTo>
                    <a:pt x="11145" y="3456"/>
                  </a:lnTo>
                  <a:lnTo>
                    <a:pt x="11169" y="2993"/>
                  </a:lnTo>
                  <a:lnTo>
                    <a:pt x="11194" y="2896"/>
                  </a:lnTo>
                  <a:lnTo>
                    <a:pt x="11194" y="2774"/>
                  </a:lnTo>
                  <a:lnTo>
                    <a:pt x="11291" y="2726"/>
                  </a:lnTo>
                  <a:lnTo>
                    <a:pt x="11656" y="2531"/>
                  </a:lnTo>
                  <a:lnTo>
                    <a:pt x="11997" y="2336"/>
                  </a:lnTo>
                  <a:lnTo>
                    <a:pt x="12045" y="2263"/>
                  </a:lnTo>
                  <a:lnTo>
                    <a:pt x="12070" y="2239"/>
                  </a:lnTo>
                  <a:close/>
                  <a:moveTo>
                    <a:pt x="12045" y="3334"/>
                  </a:moveTo>
                  <a:lnTo>
                    <a:pt x="11997" y="3918"/>
                  </a:lnTo>
                  <a:lnTo>
                    <a:pt x="11972" y="4015"/>
                  </a:lnTo>
                  <a:lnTo>
                    <a:pt x="11705" y="4161"/>
                  </a:lnTo>
                  <a:lnTo>
                    <a:pt x="11413" y="4307"/>
                  </a:lnTo>
                  <a:lnTo>
                    <a:pt x="11121" y="4429"/>
                  </a:lnTo>
                  <a:lnTo>
                    <a:pt x="11145" y="3772"/>
                  </a:lnTo>
                  <a:lnTo>
                    <a:pt x="11388" y="3675"/>
                  </a:lnTo>
                  <a:lnTo>
                    <a:pt x="11607" y="3553"/>
                  </a:lnTo>
                  <a:lnTo>
                    <a:pt x="11826" y="3456"/>
                  </a:lnTo>
                  <a:lnTo>
                    <a:pt x="11924" y="3407"/>
                  </a:lnTo>
                  <a:lnTo>
                    <a:pt x="12045" y="3334"/>
                  </a:lnTo>
                  <a:close/>
                  <a:moveTo>
                    <a:pt x="11972" y="4405"/>
                  </a:moveTo>
                  <a:lnTo>
                    <a:pt x="11948" y="4867"/>
                  </a:lnTo>
                  <a:lnTo>
                    <a:pt x="11875" y="4891"/>
                  </a:lnTo>
                  <a:lnTo>
                    <a:pt x="11705" y="5013"/>
                  </a:lnTo>
                  <a:lnTo>
                    <a:pt x="11510" y="5110"/>
                  </a:lnTo>
                  <a:lnTo>
                    <a:pt x="11121" y="5281"/>
                  </a:lnTo>
                  <a:lnTo>
                    <a:pt x="11121" y="4672"/>
                  </a:lnTo>
                  <a:lnTo>
                    <a:pt x="11315" y="4648"/>
                  </a:lnTo>
                  <a:lnTo>
                    <a:pt x="11461" y="4599"/>
                  </a:lnTo>
                  <a:lnTo>
                    <a:pt x="11729" y="4526"/>
                  </a:lnTo>
                  <a:lnTo>
                    <a:pt x="11972" y="4405"/>
                  </a:lnTo>
                  <a:close/>
                  <a:moveTo>
                    <a:pt x="11948" y="5208"/>
                  </a:moveTo>
                  <a:lnTo>
                    <a:pt x="11948" y="5646"/>
                  </a:lnTo>
                  <a:lnTo>
                    <a:pt x="11851" y="5694"/>
                  </a:lnTo>
                  <a:lnTo>
                    <a:pt x="11753" y="5743"/>
                  </a:lnTo>
                  <a:lnTo>
                    <a:pt x="11559" y="5865"/>
                  </a:lnTo>
                  <a:lnTo>
                    <a:pt x="11096" y="6157"/>
                  </a:lnTo>
                  <a:lnTo>
                    <a:pt x="11096" y="5524"/>
                  </a:lnTo>
                  <a:lnTo>
                    <a:pt x="11340" y="5475"/>
                  </a:lnTo>
                  <a:lnTo>
                    <a:pt x="11559" y="5402"/>
                  </a:lnTo>
                  <a:lnTo>
                    <a:pt x="11753" y="5329"/>
                  </a:lnTo>
                  <a:lnTo>
                    <a:pt x="11948" y="5208"/>
                  </a:lnTo>
                  <a:close/>
                  <a:moveTo>
                    <a:pt x="11948" y="6059"/>
                  </a:moveTo>
                  <a:lnTo>
                    <a:pt x="11948" y="6400"/>
                  </a:lnTo>
                  <a:lnTo>
                    <a:pt x="11948" y="6424"/>
                  </a:lnTo>
                  <a:lnTo>
                    <a:pt x="11826" y="6473"/>
                  </a:lnTo>
                  <a:lnTo>
                    <a:pt x="11705" y="6546"/>
                  </a:lnTo>
                  <a:lnTo>
                    <a:pt x="11461" y="6716"/>
                  </a:lnTo>
                  <a:lnTo>
                    <a:pt x="11096" y="6911"/>
                  </a:lnTo>
                  <a:lnTo>
                    <a:pt x="11096" y="6351"/>
                  </a:lnTo>
                  <a:lnTo>
                    <a:pt x="11364" y="6303"/>
                  </a:lnTo>
                  <a:lnTo>
                    <a:pt x="11607" y="6205"/>
                  </a:lnTo>
                  <a:lnTo>
                    <a:pt x="11948" y="6059"/>
                  </a:lnTo>
                  <a:close/>
                  <a:moveTo>
                    <a:pt x="11948" y="6741"/>
                  </a:moveTo>
                  <a:lnTo>
                    <a:pt x="11924" y="7252"/>
                  </a:lnTo>
                  <a:lnTo>
                    <a:pt x="11729" y="7398"/>
                  </a:lnTo>
                  <a:lnTo>
                    <a:pt x="11413" y="7617"/>
                  </a:lnTo>
                  <a:lnTo>
                    <a:pt x="11242" y="7714"/>
                  </a:lnTo>
                  <a:lnTo>
                    <a:pt x="11096" y="7836"/>
                  </a:lnTo>
                  <a:lnTo>
                    <a:pt x="11096" y="7203"/>
                  </a:lnTo>
                  <a:lnTo>
                    <a:pt x="11218" y="7179"/>
                  </a:lnTo>
                  <a:lnTo>
                    <a:pt x="11315" y="7130"/>
                  </a:lnTo>
                  <a:lnTo>
                    <a:pt x="11559" y="7008"/>
                  </a:lnTo>
                  <a:lnTo>
                    <a:pt x="11753" y="6887"/>
                  </a:lnTo>
                  <a:lnTo>
                    <a:pt x="11948" y="6741"/>
                  </a:lnTo>
                  <a:close/>
                  <a:moveTo>
                    <a:pt x="11924" y="7738"/>
                  </a:moveTo>
                  <a:lnTo>
                    <a:pt x="11924" y="8103"/>
                  </a:lnTo>
                  <a:lnTo>
                    <a:pt x="11851" y="8128"/>
                  </a:lnTo>
                  <a:lnTo>
                    <a:pt x="11705" y="8201"/>
                  </a:lnTo>
                  <a:lnTo>
                    <a:pt x="11559" y="8274"/>
                  </a:lnTo>
                  <a:lnTo>
                    <a:pt x="11291" y="8468"/>
                  </a:lnTo>
                  <a:lnTo>
                    <a:pt x="11096" y="8639"/>
                  </a:lnTo>
                  <a:lnTo>
                    <a:pt x="11096" y="8176"/>
                  </a:lnTo>
                  <a:lnTo>
                    <a:pt x="11291" y="8103"/>
                  </a:lnTo>
                  <a:lnTo>
                    <a:pt x="11486" y="8006"/>
                  </a:lnTo>
                  <a:lnTo>
                    <a:pt x="11851" y="7787"/>
                  </a:lnTo>
                  <a:lnTo>
                    <a:pt x="11924" y="7738"/>
                  </a:lnTo>
                  <a:close/>
                  <a:moveTo>
                    <a:pt x="11924" y="8468"/>
                  </a:moveTo>
                  <a:lnTo>
                    <a:pt x="11924" y="9101"/>
                  </a:lnTo>
                  <a:lnTo>
                    <a:pt x="11705" y="9247"/>
                  </a:lnTo>
                  <a:lnTo>
                    <a:pt x="11486" y="9393"/>
                  </a:lnTo>
                  <a:lnTo>
                    <a:pt x="11291" y="9539"/>
                  </a:lnTo>
                  <a:lnTo>
                    <a:pt x="11096" y="9685"/>
                  </a:lnTo>
                  <a:lnTo>
                    <a:pt x="11096" y="8955"/>
                  </a:lnTo>
                  <a:lnTo>
                    <a:pt x="11169" y="8931"/>
                  </a:lnTo>
                  <a:lnTo>
                    <a:pt x="11267" y="8906"/>
                  </a:lnTo>
                  <a:lnTo>
                    <a:pt x="11413" y="8809"/>
                  </a:lnTo>
                  <a:lnTo>
                    <a:pt x="11680" y="8663"/>
                  </a:lnTo>
                  <a:lnTo>
                    <a:pt x="11924" y="8468"/>
                  </a:lnTo>
                  <a:close/>
                  <a:moveTo>
                    <a:pt x="11924" y="9539"/>
                  </a:moveTo>
                  <a:lnTo>
                    <a:pt x="11924" y="9782"/>
                  </a:lnTo>
                  <a:lnTo>
                    <a:pt x="11851" y="9806"/>
                  </a:lnTo>
                  <a:lnTo>
                    <a:pt x="11778" y="9831"/>
                  </a:lnTo>
                  <a:lnTo>
                    <a:pt x="11632" y="9952"/>
                  </a:lnTo>
                  <a:lnTo>
                    <a:pt x="11510" y="10074"/>
                  </a:lnTo>
                  <a:lnTo>
                    <a:pt x="11388" y="10171"/>
                  </a:lnTo>
                  <a:lnTo>
                    <a:pt x="11242" y="10269"/>
                  </a:lnTo>
                  <a:lnTo>
                    <a:pt x="11169" y="10342"/>
                  </a:lnTo>
                  <a:lnTo>
                    <a:pt x="11096" y="10415"/>
                  </a:lnTo>
                  <a:lnTo>
                    <a:pt x="11096" y="9904"/>
                  </a:lnTo>
                  <a:lnTo>
                    <a:pt x="11218" y="9879"/>
                  </a:lnTo>
                  <a:lnTo>
                    <a:pt x="11364" y="9831"/>
                  </a:lnTo>
                  <a:lnTo>
                    <a:pt x="11607" y="9709"/>
                  </a:lnTo>
                  <a:lnTo>
                    <a:pt x="11924" y="9539"/>
                  </a:lnTo>
                  <a:close/>
                  <a:moveTo>
                    <a:pt x="11924" y="10220"/>
                  </a:moveTo>
                  <a:lnTo>
                    <a:pt x="11924" y="10658"/>
                  </a:lnTo>
                  <a:lnTo>
                    <a:pt x="11753" y="10755"/>
                  </a:lnTo>
                  <a:lnTo>
                    <a:pt x="11583" y="10853"/>
                  </a:lnTo>
                  <a:lnTo>
                    <a:pt x="11340" y="10999"/>
                  </a:lnTo>
                  <a:lnTo>
                    <a:pt x="11096" y="11145"/>
                  </a:lnTo>
                  <a:lnTo>
                    <a:pt x="11096" y="10536"/>
                  </a:lnTo>
                  <a:lnTo>
                    <a:pt x="11145" y="10585"/>
                  </a:lnTo>
                  <a:lnTo>
                    <a:pt x="11340" y="10585"/>
                  </a:lnTo>
                  <a:lnTo>
                    <a:pt x="11486" y="10512"/>
                  </a:lnTo>
                  <a:lnTo>
                    <a:pt x="11607" y="10463"/>
                  </a:lnTo>
                  <a:lnTo>
                    <a:pt x="11753" y="10342"/>
                  </a:lnTo>
                  <a:lnTo>
                    <a:pt x="11924" y="10220"/>
                  </a:lnTo>
                  <a:close/>
                  <a:moveTo>
                    <a:pt x="11924" y="11047"/>
                  </a:moveTo>
                  <a:lnTo>
                    <a:pt x="11924" y="11364"/>
                  </a:lnTo>
                  <a:lnTo>
                    <a:pt x="11778" y="11412"/>
                  </a:lnTo>
                  <a:lnTo>
                    <a:pt x="11632" y="11485"/>
                  </a:lnTo>
                  <a:lnTo>
                    <a:pt x="11364" y="11656"/>
                  </a:lnTo>
                  <a:lnTo>
                    <a:pt x="11096" y="11826"/>
                  </a:lnTo>
                  <a:lnTo>
                    <a:pt x="11096" y="11461"/>
                  </a:lnTo>
                  <a:lnTo>
                    <a:pt x="11242" y="11437"/>
                  </a:lnTo>
                  <a:lnTo>
                    <a:pt x="11364" y="11364"/>
                  </a:lnTo>
                  <a:lnTo>
                    <a:pt x="11632" y="11218"/>
                  </a:lnTo>
                  <a:lnTo>
                    <a:pt x="11924" y="11047"/>
                  </a:lnTo>
                  <a:close/>
                  <a:moveTo>
                    <a:pt x="11924" y="11753"/>
                  </a:moveTo>
                  <a:lnTo>
                    <a:pt x="11924" y="12191"/>
                  </a:lnTo>
                  <a:lnTo>
                    <a:pt x="11705" y="12288"/>
                  </a:lnTo>
                  <a:lnTo>
                    <a:pt x="11534" y="12386"/>
                  </a:lnTo>
                  <a:lnTo>
                    <a:pt x="11315" y="12483"/>
                  </a:lnTo>
                  <a:lnTo>
                    <a:pt x="11096" y="12605"/>
                  </a:lnTo>
                  <a:lnTo>
                    <a:pt x="11096" y="12215"/>
                  </a:lnTo>
                  <a:lnTo>
                    <a:pt x="11267" y="12142"/>
                  </a:lnTo>
                  <a:lnTo>
                    <a:pt x="11413" y="12045"/>
                  </a:lnTo>
                  <a:lnTo>
                    <a:pt x="11680" y="11875"/>
                  </a:lnTo>
                  <a:lnTo>
                    <a:pt x="11924" y="11753"/>
                  </a:lnTo>
                  <a:close/>
                  <a:moveTo>
                    <a:pt x="11924" y="12580"/>
                  </a:moveTo>
                  <a:lnTo>
                    <a:pt x="11924" y="12848"/>
                  </a:lnTo>
                  <a:lnTo>
                    <a:pt x="11705" y="13043"/>
                  </a:lnTo>
                  <a:lnTo>
                    <a:pt x="11388" y="13262"/>
                  </a:lnTo>
                  <a:lnTo>
                    <a:pt x="11096" y="13481"/>
                  </a:lnTo>
                  <a:lnTo>
                    <a:pt x="11096" y="12872"/>
                  </a:lnTo>
                  <a:lnTo>
                    <a:pt x="11242" y="12848"/>
                  </a:lnTo>
                  <a:lnTo>
                    <a:pt x="11364" y="12824"/>
                  </a:lnTo>
                  <a:lnTo>
                    <a:pt x="11632" y="12702"/>
                  </a:lnTo>
                  <a:lnTo>
                    <a:pt x="11924" y="12580"/>
                  </a:lnTo>
                  <a:close/>
                  <a:moveTo>
                    <a:pt x="11948" y="13237"/>
                  </a:moveTo>
                  <a:lnTo>
                    <a:pt x="11948" y="13821"/>
                  </a:lnTo>
                  <a:lnTo>
                    <a:pt x="11753" y="13919"/>
                  </a:lnTo>
                  <a:lnTo>
                    <a:pt x="11559" y="14065"/>
                  </a:lnTo>
                  <a:lnTo>
                    <a:pt x="11340" y="14211"/>
                  </a:lnTo>
                  <a:lnTo>
                    <a:pt x="11121" y="14357"/>
                  </a:lnTo>
                  <a:lnTo>
                    <a:pt x="11121" y="13602"/>
                  </a:lnTo>
                  <a:lnTo>
                    <a:pt x="11291" y="13529"/>
                  </a:lnTo>
                  <a:lnTo>
                    <a:pt x="11486" y="13481"/>
                  </a:lnTo>
                  <a:lnTo>
                    <a:pt x="11656" y="13383"/>
                  </a:lnTo>
                  <a:lnTo>
                    <a:pt x="11826" y="13310"/>
                  </a:lnTo>
                  <a:lnTo>
                    <a:pt x="11948" y="13237"/>
                  </a:lnTo>
                  <a:close/>
                  <a:moveTo>
                    <a:pt x="11948" y="14211"/>
                  </a:moveTo>
                  <a:lnTo>
                    <a:pt x="11948" y="14357"/>
                  </a:lnTo>
                  <a:lnTo>
                    <a:pt x="11778" y="14454"/>
                  </a:lnTo>
                  <a:lnTo>
                    <a:pt x="11607" y="14551"/>
                  </a:lnTo>
                  <a:lnTo>
                    <a:pt x="11364" y="14722"/>
                  </a:lnTo>
                  <a:lnTo>
                    <a:pt x="11121" y="14916"/>
                  </a:lnTo>
                  <a:lnTo>
                    <a:pt x="11121" y="14649"/>
                  </a:lnTo>
                  <a:lnTo>
                    <a:pt x="11242" y="14600"/>
                  </a:lnTo>
                  <a:lnTo>
                    <a:pt x="11388" y="14551"/>
                  </a:lnTo>
                  <a:lnTo>
                    <a:pt x="11632" y="14405"/>
                  </a:lnTo>
                  <a:lnTo>
                    <a:pt x="11948" y="14211"/>
                  </a:lnTo>
                  <a:close/>
                  <a:moveTo>
                    <a:pt x="11972" y="14722"/>
                  </a:moveTo>
                  <a:lnTo>
                    <a:pt x="11997" y="15379"/>
                  </a:lnTo>
                  <a:lnTo>
                    <a:pt x="11753" y="15500"/>
                  </a:lnTo>
                  <a:lnTo>
                    <a:pt x="11534" y="15622"/>
                  </a:lnTo>
                  <a:lnTo>
                    <a:pt x="11315" y="15768"/>
                  </a:lnTo>
                  <a:lnTo>
                    <a:pt x="11121" y="15938"/>
                  </a:lnTo>
                  <a:lnTo>
                    <a:pt x="11121" y="15257"/>
                  </a:lnTo>
                  <a:lnTo>
                    <a:pt x="11413" y="15062"/>
                  </a:lnTo>
                  <a:lnTo>
                    <a:pt x="11680" y="14868"/>
                  </a:lnTo>
                  <a:lnTo>
                    <a:pt x="11972" y="14722"/>
                  </a:lnTo>
                  <a:close/>
                  <a:moveTo>
                    <a:pt x="11997" y="15792"/>
                  </a:moveTo>
                  <a:lnTo>
                    <a:pt x="11997" y="16060"/>
                  </a:lnTo>
                  <a:lnTo>
                    <a:pt x="11510" y="16376"/>
                  </a:lnTo>
                  <a:lnTo>
                    <a:pt x="11315" y="16498"/>
                  </a:lnTo>
                  <a:lnTo>
                    <a:pt x="11121" y="16644"/>
                  </a:lnTo>
                  <a:lnTo>
                    <a:pt x="11121" y="16206"/>
                  </a:lnTo>
                  <a:lnTo>
                    <a:pt x="11413" y="16109"/>
                  </a:lnTo>
                  <a:lnTo>
                    <a:pt x="11680" y="15963"/>
                  </a:lnTo>
                  <a:lnTo>
                    <a:pt x="11997" y="15792"/>
                  </a:lnTo>
                  <a:close/>
                  <a:moveTo>
                    <a:pt x="8736" y="3042"/>
                  </a:moveTo>
                  <a:lnTo>
                    <a:pt x="9782" y="3115"/>
                  </a:lnTo>
                  <a:lnTo>
                    <a:pt x="10804" y="3115"/>
                  </a:lnTo>
                  <a:lnTo>
                    <a:pt x="10707" y="4818"/>
                  </a:lnTo>
                  <a:lnTo>
                    <a:pt x="10634" y="6522"/>
                  </a:lnTo>
                  <a:lnTo>
                    <a:pt x="10610" y="8225"/>
                  </a:lnTo>
                  <a:lnTo>
                    <a:pt x="10610" y="9928"/>
                  </a:lnTo>
                  <a:lnTo>
                    <a:pt x="10658" y="13335"/>
                  </a:lnTo>
                  <a:lnTo>
                    <a:pt x="10658" y="15038"/>
                  </a:lnTo>
                  <a:lnTo>
                    <a:pt x="10683" y="16741"/>
                  </a:lnTo>
                  <a:lnTo>
                    <a:pt x="10245" y="16741"/>
                  </a:lnTo>
                  <a:lnTo>
                    <a:pt x="9831" y="16717"/>
                  </a:lnTo>
                  <a:lnTo>
                    <a:pt x="9393" y="16717"/>
                  </a:lnTo>
                  <a:lnTo>
                    <a:pt x="8979" y="16693"/>
                  </a:lnTo>
                  <a:lnTo>
                    <a:pt x="7714" y="16717"/>
                  </a:lnTo>
                  <a:lnTo>
                    <a:pt x="6424" y="16717"/>
                  </a:lnTo>
                  <a:lnTo>
                    <a:pt x="5232" y="16668"/>
                  </a:lnTo>
                  <a:lnTo>
                    <a:pt x="4016" y="16644"/>
                  </a:lnTo>
                  <a:lnTo>
                    <a:pt x="2434" y="16644"/>
                  </a:lnTo>
                  <a:lnTo>
                    <a:pt x="1899" y="16668"/>
                  </a:lnTo>
                  <a:lnTo>
                    <a:pt x="1923" y="16620"/>
                  </a:lnTo>
                  <a:lnTo>
                    <a:pt x="1923" y="16644"/>
                  </a:lnTo>
                  <a:lnTo>
                    <a:pt x="1947" y="16620"/>
                  </a:lnTo>
                  <a:lnTo>
                    <a:pt x="1923" y="16571"/>
                  </a:lnTo>
                  <a:lnTo>
                    <a:pt x="1899" y="16376"/>
                  </a:lnTo>
                  <a:lnTo>
                    <a:pt x="1899" y="16060"/>
                  </a:lnTo>
                  <a:lnTo>
                    <a:pt x="1923" y="15744"/>
                  </a:lnTo>
                  <a:lnTo>
                    <a:pt x="1996" y="14040"/>
                  </a:lnTo>
                  <a:lnTo>
                    <a:pt x="2020" y="12751"/>
                  </a:lnTo>
                  <a:lnTo>
                    <a:pt x="2045" y="11485"/>
                  </a:lnTo>
                  <a:lnTo>
                    <a:pt x="2045" y="8955"/>
                  </a:lnTo>
                  <a:lnTo>
                    <a:pt x="2045" y="5646"/>
                  </a:lnTo>
                  <a:lnTo>
                    <a:pt x="1996" y="3918"/>
                  </a:lnTo>
                  <a:lnTo>
                    <a:pt x="1972" y="3334"/>
                  </a:lnTo>
                  <a:lnTo>
                    <a:pt x="1947" y="3066"/>
                  </a:lnTo>
                  <a:lnTo>
                    <a:pt x="2458" y="3139"/>
                  </a:lnTo>
                  <a:lnTo>
                    <a:pt x="2994" y="3188"/>
                  </a:lnTo>
                  <a:lnTo>
                    <a:pt x="3505" y="3212"/>
                  </a:lnTo>
                  <a:lnTo>
                    <a:pt x="4040" y="3212"/>
                  </a:lnTo>
                  <a:lnTo>
                    <a:pt x="5110" y="3164"/>
                  </a:lnTo>
                  <a:lnTo>
                    <a:pt x="6157" y="3115"/>
                  </a:lnTo>
                  <a:lnTo>
                    <a:pt x="7446" y="3066"/>
                  </a:lnTo>
                  <a:lnTo>
                    <a:pt x="8103" y="3042"/>
                  </a:lnTo>
                  <a:close/>
                  <a:moveTo>
                    <a:pt x="6595" y="18177"/>
                  </a:moveTo>
                  <a:lnTo>
                    <a:pt x="6716" y="18225"/>
                  </a:lnTo>
                  <a:lnTo>
                    <a:pt x="6814" y="18323"/>
                  </a:lnTo>
                  <a:lnTo>
                    <a:pt x="6887" y="18493"/>
                  </a:lnTo>
                  <a:lnTo>
                    <a:pt x="6911" y="18590"/>
                  </a:lnTo>
                  <a:lnTo>
                    <a:pt x="6935" y="18712"/>
                  </a:lnTo>
                  <a:lnTo>
                    <a:pt x="6935" y="18834"/>
                  </a:lnTo>
                  <a:lnTo>
                    <a:pt x="6911" y="18955"/>
                  </a:lnTo>
                  <a:lnTo>
                    <a:pt x="6887" y="19053"/>
                  </a:lnTo>
                  <a:lnTo>
                    <a:pt x="6838" y="19174"/>
                  </a:lnTo>
                  <a:lnTo>
                    <a:pt x="6765" y="19272"/>
                  </a:lnTo>
                  <a:lnTo>
                    <a:pt x="6692" y="19345"/>
                  </a:lnTo>
                  <a:lnTo>
                    <a:pt x="6570" y="19418"/>
                  </a:lnTo>
                  <a:lnTo>
                    <a:pt x="6424" y="19442"/>
                  </a:lnTo>
                  <a:lnTo>
                    <a:pt x="6278" y="19442"/>
                  </a:lnTo>
                  <a:lnTo>
                    <a:pt x="6132" y="19393"/>
                  </a:lnTo>
                  <a:lnTo>
                    <a:pt x="6011" y="19345"/>
                  </a:lnTo>
                  <a:lnTo>
                    <a:pt x="5913" y="19247"/>
                  </a:lnTo>
                  <a:lnTo>
                    <a:pt x="5816" y="19126"/>
                  </a:lnTo>
                  <a:lnTo>
                    <a:pt x="5792" y="19004"/>
                  </a:lnTo>
                  <a:lnTo>
                    <a:pt x="5792" y="18858"/>
                  </a:lnTo>
                  <a:lnTo>
                    <a:pt x="5816" y="18688"/>
                  </a:lnTo>
                  <a:lnTo>
                    <a:pt x="5865" y="18566"/>
                  </a:lnTo>
                  <a:lnTo>
                    <a:pt x="5938" y="18420"/>
                  </a:lnTo>
                  <a:lnTo>
                    <a:pt x="6011" y="18323"/>
                  </a:lnTo>
                  <a:lnTo>
                    <a:pt x="6108" y="18250"/>
                  </a:lnTo>
                  <a:lnTo>
                    <a:pt x="6157" y="18274"/>
                  </a:lnTo>
                  <a:lnTo>
                    <a:pt x="6230" y="18250"/>
                  </a:lnTo>
                  <a:lnTo>
                    <a:pt x="6351" y="18225"/>
                  </a:lnTo>
                  <a:lnTo>
                    <a:pt x="6376" y="18225"/>
                  </a:lnTo>
                  <a:lnTo>
                    <a:pt x="6424" y="18201"/>
                  </a:lnTo>
                  <a:lnTo>
                    <a:pt x="6473" y="18177"/>
                  </a:lnTo>
                  <a:close/>
                  <a:moveTo>
                    <a:pt x="6497" y="17690"/>
                  </a:moveTo>
                  <a:lnTo>
                    <a:pt x="6303" y="17714"/>
                  </a:lnTo>
                  <a:lnTo>
                    <a:pt x="6205" y="17763"/>
                  </a:lnTo>
                  <a:lnTo>
                    <a:pt x="6132" y="17812"/>
                  </a:lnTo>
                  <a:lnTo>
                    <a:pt x="6011" y="17836"/>
                  </a:lnTo>
                  <a:lnTo>
                    <a:pt x="5913" y="17860"/>
                  </a:lnTo>
                  <a:lnTo>
                    <a:pt x="5816" y="17933"/>
                  </a:lnTo>
                  <a:lnTo>
                    <a:pt x="5719" y="17982"/>
                  </a:lnTo>
                  <a:lnTo>
                    <a:pt x="5621" y="18079"/>
                  </a:lnTo>
                  <a:lnTo>
                    <a:pt x="5548" y="18177"/>
                  </a:lnTo>
                  <a:lnTo>
                    <a:pt x="5475" y="18274"/>
                  </a:lnTo>
                  <a:lnTo>
                    <a:pt x="5427" y="18396"/>
                  </a:lnTo>
                  <a:lnTo>
                    <a:pt x="5354" y="18639"/>
                  </a:lnTo>
                  <a:lnTo>
                    <a:pt x="5329" y="18882"/>
                  </a:lnTo>
                  <a:lnTo>
                    <a:pt x="5329" y="19028"/>
                  </a:lnTo>
                  <a:lnTo>
                    <a:pt x="5354" y="19150"/>
                  </a:lnTo>
                  <a:lnTo>
                    <a:pt x="5378" y="19272"/>
                  </a:lnTo>
                  <a:lnTo>
                    <a:pt x="5427" y="19393"/>
                  </a:lnTo>
                  <a:lnTo>
                    <a:pt x="5500" y="19491"/>
                  </a:lnTo>
                  <a:lnTo>
                    <a:pt x="5573" y="19588"/>
                  </a:lnTo>
                  <a:lnTo>
                    <a:pt x="5670" y="19661"/>
                  </a:lnTo>
                  <a:lnTo>
                    <a:pt x="5767" y="19734"/>
                  </a:lnTo>
                  <a:lnTo>
                    <a:pt x="5889" y="19807"/>
                  </a:lnTo>
                  <a:lnTo>
                    <a:pt x="5986" y="19856"/>
                  </a:lnTo>
                  <a:lnTo>
                    <a:pt x="6108" y="19880"/>
                  </a:lnTo>
                  <a:lnTo>
                    <a:pt x="6254" y="19904"/>
                  </a:lnTo>
                  <a:lnTo>
                    <a:pt x="6376" y="19904"/>
                  </a:lnTo>
                  <a:lnTo>
                    <a:pt x="6497" y="19880"/>
                  </a:lnTo>
                  <a:lnTo>
                    <a:pt x="6619" y="19856"/>
                  </a:lnTo>
                  <a:lnTo>
                    <a:pt x="6765" y="19807"/>
                  </a:lnTo>
                  <a:lnTo>
                    <a:pt x="6935" y="19710"/>
                  </a:lnTo>
                  <a:lnTo>
                    <a:pt x="7081" y="19564"/>
                  </a:lnTo>
                  <a:lnTo>
                    <a:pt x="7203" y="19393"/>
                  </a:lnTo>
                  <a:lnTo>
                    <a:pt x="7276" y="19199"/>
                  </a:lnTo>
                  <a:lnTo>
                    <a:pt x="7325" y="19004"/>
                  </a:lnTo>
                  <a:lnTo>
                    <a:pt x="7349" y="18785"/>
                  </a:lnTo>
                  <a:lnTo>
                    <a:pt x="7349" y="18566"/>
                  </a:lnTo>
                  <a:lnTo>
                    <a:pt x="7300" y="18371"/>
                  </a:lnTo>
                  <a:lnTo>
                    <a:pt x="7252" y="18201"/>
                  </a:lnTo>
                  <a:lnTo>
                    <a:pt x="7154" y="18031"/>
                  </a:lnTo>
                  <a:lnTo>
                    <a:pt x="7008" y="17885"/>
                  </a:lnTo>
                  <a:lnTo>
                    <a:pt x="6862" y="17763"/>
                  </a:lnTo>
                  <a:lnTo>
                    <a:pt x="6692" y="17714"/>
                  </a:lnTo>
                  <a:lnTo>
                    <a:pt x="6497" y="17690"/>
                  </a:lnTo>
                  <a:close/>
                  <a:moveTo>
                    <a:pt x="2531" y="463"/>
                  </a:moveTo>
                  <a:lnTo>
                    <a:pt x="3018" y="487"/>
                  </a:lnTo>
                  <a:lnTo>
                    <a:pt x="3943" y="536"/>
                  </a:lnTo>
                  <a:lnTo>
                    <a:pt x="4867" y="560"/>
                  </a:lnTo>
                  <a:lnTo>
                    <a:pt x="7860" y="585"/>
                  </a:lnTo>
                  <a:lnTo>
                    <a:pt x="9588" y="560"/>
                  </a:lnTo>
                  <a:lnTo>
                    <a:pt x="9344" y="755"/>
                  </a:lnTo>
                  <a:lnTo>
                    <a:pt x="9223" y="852"/>
                  </a:lnTo>
                  <a:lnTo>
                    <a:pt x="9150" y="974"/>
                  </a:lnTo>
                  <a:lnTo>
                    <a:pt x="9150" y="998"/>
                  </a:lnTo>
                  <a:lnTo>
                    <a:pt x="9150" y="1023"/>
                  </a:lnTo>
                  <a:lnTo>
                    <a:pt x="9174" y="1047"/>
                  </a:lnTo>
                  <a:lnTo>
                    <a:pt x="9223" y="1047"/>
                  </a:lnTo>
                  <a:lnTo>
                    <a:pt x="9393" y="998"/>
                  </a:lnTo>
                  <a:lnTo>
                    <a:pt x="9563" y="901"/>
                  </a:lnTo>
                  <a:lnTo>
                    <a:pt x="9855" y="682"/>
                  </a:lnTo>
                  <a:lnTo>
                    <a:pt x="10099" y="560"/>
                  </a:lnTo>
                  <a:lnTo>
                    <a:pt x="10512" y="585"/>
                  </a:lnTo>
                  <a:lnTo>
                    <a:pt x="10902" y="609"/>
                  </a:lnTo>
                  <a:lnTo>
                    <a:pt x="10707" y="682"/>
                  </a:lnTo>
                  <a:lnTo>
                    <a:pt x="10512" y="804"/>
                  </a:lnTo>
                  <a:lnTo>
                    <a:pt x="10172" y="998"/>
                  </a:lnTo>
                  <a:lnTo>
                    <a:pt x="9880" y="1168"/>
                  </a:lnTo>
                  <a:lnTo>
                    <a:pt x="9588" y="1339"/>
                  </a:lnTo>
                  <a:lnTo>
                    <a:pt x="9344" y="1558"/>
                  </a:lnTo>
                  <a:lnTo>
                    <a:pt x="9223" y="1679"/>
                  </a:lnTo>
                  <a:lnTo>
                    <a:pt x="9101" y="1801"/>
                  </a:lnTo>
                  <a:lnTo>
                    <a:pt x="9101" y="1825"/>
                  </a:lnTo>
                  <a:lnTo>
                    <a:pt x="9125" y="1850"/>
                  </a:lnTo>
                  <a:lnTo>
                    <a:pt x="9125" y="1874"/>
                  </a:lnTo>
                  <a:lnTo>
                    <a:pt x="9150" y="1874"/>
                  </a:lnTo>
                  <a:lnTo>
                    <a:pt x="9466" y="1777"/>
                  </a:lnTo>
                  <a:lnTo>
                    <a:pt x="9782" y="1631"/>
                  </a:lnTo>
                  <a:lnTo>
                    <a:pt x="10366" y="1314"/>
                  </a:lnTo>
                  <a:lnTo>
                    <a:pt x="10610" y="1217"/>
                  </a:lnTo>
                  <a:lnTo>
                    <a:pt x="10877" y="1096"/>
                  </a:lnTo>
                  <a:lnTo>
                    <a:pt x="11121" y="950"/>
                  </a:lnTo>
                  <a:lnTo>
                    <a:pt x="11242" y="877"/>
                  </a:lnTo>
                  <a:lnTo>
                    <a:pt x="11315" y="804"/>
                  </a:lnTo>
                  <a:lnTo>
                    <a:pt x="11340" y="731"/>
                  </a:lnTo>
                  <a:lnTo>
                    <a:pt x="11486" y="804"/>
                  </a:lnTo>
                  <a:lnTo>
                    <a:pt x="11607" y="925"/>
                  </a:lnTo>
                  <a:lnTo>
                    <a:pt x="11729" y="1047"/>
                  </a:lnTo>
                  <a:lnTo>
                    <a:pt x="11802" y="1193"/>
                  </a:lnTo>
                  <a:lnTo>
                    <a:pt x="11486" y="1387"/>
                  </a:lnTo>
                  <a:lnTo>
                    <a:pt x="11169" y="1558"/>
                  </a:lnTo>
                  <a:lnTo>
                    <a:pt x="10853" y="1704"/>
                  </a:lnTo>
                  <a:lnTo>
                    <a:pt x="10488" y="1850"/>
                  </a:lnTo>
                  <a:lnTo>
                    <a:pt x="10220" y="1971"/>
                  </a:lnTo>
                  <a:lnTo>
                    <a:pt x="9928" y="2093"/>
                  </a:lnTo>
                  <a:lnTo>
                    <a:pt x="9807" y="2190"/>
                  </a:lnTo>
                  <a:lnTo>
                    <a:pt x="9709" y="2288"/>
                  </a:lnTo>
                  <a:lnTo>
                    <a:pt x="9612" y="2385"/>
                  </a:lnTo>
                  <a:lnTo>
                    <a:pt x="9515" y="2507"/>
                  </a:lnTo>
                  <a:lnTo>
                    <a:pt x="9515" y="2580"/>
                  </a:lnTo>
                  <a:lnTo>
                    <a:pt x="9539" y="2628"/>
                  </a:lnTo>
                  <a:lnTo>
                    <a:pt x="8931" y="2580"/>
                  </a:lnTo>
                  <a:lnTo>
                    <a:pt x="7641" y="2580"/>
                  </a:lnTo>
                  <a:lnTo>
                    <a:pt x="6327" y="2653"/>
                  </a:lnTo>
                  <a:lnTo>
                    <a:pt x="5135" y="2701"/>
                  </a:lnTo>
                  <a:lnTo>
                    <a:pt x="3967" y="2726"/>
                  </a:lnTo>
                  <a:lnTo>
                    <a:pt x="3359" y="2726"/>
                  </a:lnTo>
                  <a:lnTo>
                    <a:pt x="2775" y="2701"/>
                  </a:lnTo>
                  <a:lnTo>
                    <a:pt x="2166" y="2653"/>
                  </a:lnTo>
                  <a:lnTo>
                    <a:pt x="1582" y="2604"/>
                  </a:lnTo>
                  <a:lnTo>
                    <a:pt x="1509" y="2604"/>
                  </a:lnTo>
                  <a:lnTo>
                    <a:pt x="1436" y="2628"/>
                  </a:lnTo>
                  <a:lnTo>
                    <a:pt x="1412" y="2701"/>
                  </a:lnTo>
                  <a:lnTo>
                    <a:pt x="1388" y="2774"/>
                  </a:lnTo>
                  <a:lnTo>
                    <a:pt x="1388" y="2847"/>
                  </a:lnTo>
                  <a:lnTo>
                    <a:pt x="1412" y="2896"/>
                  </a:lnTo>
                  <a:lnTo>
                    <a:pt x="1461" y="2969"/>
                  </a:lnTo>
                  <a:lnTo>
                    <a:pt x="1534" y="2993"/>
                  </a:lnTo>
                  <a:lnTo>
                    <a:pt x="1558" y="3212"/>
                  </a:lnTo>
                  <a:lnTo>
                    <a:pt x="1558" y="3553"/>
                  </a:lnTo>
                  <a:lnTo>
                    <a:pt x="1534" y="4453"/>
                  </a:lnTo>
                  <a:lnTo>
                    <a:pt x="1509" y="5402"/>
                  </a:lnTo>
                  <a:lnTo>
                    <a:pt x="1485" y="6108"/>
                  </a:lnTo>
                  <a:lnTo>
                    <a:pt x="1461" y="6668"/>
                  </a:lnTo>
                  <a:lnTo>
                    <a:pt x="1461" y="7227"/>
                  </a:lnTo>
                  <a:lnTo>
                    <a:pt x="1485" y="8371"/>
                  </a:lnTo>
                  <a:lnTo>
                    <a:pt x="1509" y="9490"/>
                  </a:lnTo>
                  <a:lnTo>
                    <a:pt x="1534" y="10634"/>
                  </a:lnTo>
                  <a:lnTo>
                    <a:pt x="1485" y="13043"/>
                  </a:lnTo>
                  <a:lnTo>
                    <a:pt x="1461" y="14235"/>
                  </a:lnTo>
                  <a:lnTo>
                    <a:pt x="1412" y="15427"/>
                  </a:lnTo>
                  <a:lnTo>
                    <a:pt x="1363" y="16084"/>
                  </a:lnTo>
                  <a:lnTo>
                    <a:pt x="1339" y="16255"/>
                  </a:lnTo>
                  <a:lnTo>
                    <a:pt x="1363" y="16425"/>
                  </a:lnTo>
                  <a:lnTo>
                    <a:pt x="1388" y="16571"/>
                  </a:lnTo>
                  <a:lnTo>
                    <a:pt x="1436" y="16693"/>
                  </a:lnTo>
                  <a:lnTo>
                    <a:pt x="1509" y="16766"/>
                  </a:lnTo>
                  <a:lnTo>
                    <a:pt x="1461" y="16863"/>
                  </a:lnTo>
                  <a:lnTo>
                    <a:pt x="1436" y="16960"/>
                  </a:lnTo>
                  <a:lnTo>
                    <a:pt x="1485" y="17058"/>
                  </a:lnTo>
                  <a:lnTo>
                    <a:pt x="1534" y="17082"/>
                  </a:lnTo>
                  <a:lnTo>
                    <a:pt x="1582" y="17106"/>
                  </a:lnTo>
                  <a:lnTo>
                    <a:pt x="1874" y="17131"/>
                  </a:lnTo>
                  <a:lnTo>
                    <a:pt x="2191" y="17155"/>
                  </a:lnTo>
                  <a:lnTo>
                    <a:pt x="2799" y="17179"/>
                  </a:lnTo>
                  <a:lnTo>
                    <a:pt x="4016" y="17131"/>
                  </a:lnTo>
                  <a:lnTo>
                    <a:pt x="5329" y="17155"/>
                  </a:lnTo>
                  <a:lnTo>
                    <a:pt x="6619" y="17204"/>
                  </a:lnTo>
                  <a:lnTo>
                    <a:pt x="7252" y="17228"/>
                  </a:lnTo>
                  <a:lnTo>
                    <a:pt x="7884" y="17228"/>
                  </a:lnTo>
                  <a:lnTo>
                    <a:pt x="9150" y="17179"/>
                  </a:lnTo>
                  <a:lnTo>
                    <a:pt x="9661" y="17179"/>
                  </a:lnTo>
                  <a:lnTo>
                    <a:pt x="10172" y="17204"/>
                  </a:lnTo>
                  <a:lnTo>
                    <a:pt x="10683" y="17204"/>
                  </a:lnTo>
                  <a:lnTo>
                    <a:pt x="10926" y="17179"/>
                  </a:lnTo>
                  <a:lnTo>
                    <a:pt x="11194" y="17155"/>
                  </a:lnTo>
                  <a:lnTo>
                    <a:pt x="11242" y="17131"/>
                  </a:lnTo>
                  <a:lnTo>
                    <a:pt x="11291" y="17082"/>
                  </a:lnTo>
                  <a:lnTo>
                    <a:pt x="11340" y="17033"/>
                  </a:lnTo>
                  <a:lnTo>
                    <a:pt x="11364" y="16985"/>
                  </a:lnTo>
                  <a:lnTo>
                    <a:pt x="11364" y="16887"/>
                  </a:lnTo>
                  <a:lnTo>
                    <a:pt x="11315" y="16766"/>
                  </a:lnTo>
                  <a:lnTo>
                    <a:pt x="11632" y="16620"/>
                  </a:lnTo>
                  <a:lnTo>
                    <a:pt x="11997" y="16449"/>
                  </a:lnTo>
                  <a:lnTo>
                    <a:pt x="11997" y="16960"/>
                  </a:lnTo>
                  <a:lnTo>
                    <a:pt x="11997" y="17058"/>
                  </a:lnTo>
                  <a:lnTo>
                    <a:pt x="11826" y="17106"/>
                  </a:lnTo>
                  <a:lnTo>
                    <a:pt x="11656" y="17155"/>
                  </a:lnTo>
                  <a:lnTo>
                    <a:pt x="11315" y="17301"/>
                  </a:lnTo>
                  <a:lnTo>
                    <a:pt x="11121" y="17398"/>
                  </a:lnTo>
                  <a:lnTo>
                    <a:pt x="10926" y="17495"/>
                  </a:lnTo>
                  <a:lnTo>
                    <a:pt x="10731" y="17617"/>
                  </a:lnTo>
                  <a:lnTo>
                    <a:pt x="10585" y="17763"/>
                  </a:lnTo>
                  <a:lnTo>
                    <a:pt x="10585" y="17787"/>
                  </a:lnTo>
                  <a:lnTo>
                    <a:pt x="10610" y="17812"/>
                  </a:lnTo>
                  <a:lnTo>
                    <a:pt x="10683" y="17836"/>
                  </a:lnTo>
                  <a:lnTo>
                    <a:pt x="10780" y="17836"/>
                  </a:lnTo>
                  <a:lnTo>
                    <a:pt x="10950" y="17787"/>
                  </a:lnTo>
                  <a:lnTo>
                    <a:pt x="11267" y="17666"/>
                  </a:lnTo>
                  <a:lnTo>
                    <a:pt x="11632" y="17520"/>
                  </a:lnTo>
                  <a:lnTo>
                    <a:pt x="11997" y="17422"/>
                  </a:lnTo>
                  <a:lnTo>
                    <a:pt x="11997" y="17739"/>
                  </a:lnTo>
                  <a:lnTo>
                    <a:pt x="11875" y="17763"/>
                  </a:lnTo>
                  <a:lnTo>
                    <a:pt x="11778" y="17836"/>
                  </a:lnTo>
                  <a:lnTo>
                    <a:pt x="11559" y="17958"/>
                  </a:lnTo>
                  <a:lnTo>
                    <a:pt x="11340" y="18055"/>
                  </a:lnTo>
                  <a:lnTo>
                    <a:pt x="11145" y="18201"/>
                  </a:lnTo>
                  <a:lnTo>
                    <a:pt x="10926" y="18323"/>
                  </a:lnTo>
                  <a:lnTo>
                    <a:pt x="10731" y="18420"/>
                  </a:lnTo>
                  <a:lnTo>
                    <a:pt x="10707" y="18444"/>
                  </a:lnTo>
                  <a:lnTo>
                    <a:pt x="10707" y="18493"/>
                  </a:lnTo>
                  <a:lnTo>
                    <a:pt x="10731" y="18517"/>
                  </a:lnTo>
                  <a:lnTo>
                    <a:pt x="10975" y="18517"/>
                  </a:lnTo>
                  <a:lnTo>
                    <a:pt x="11194" y="18493"/>
                  </a:lnTo>
                  <a:lnTo>
                    <a:pt x="11413" y="18444"/>
                  </a:lnTo>
                  <a:lnTo>
                    <a:pt x="11632" y="18371"/>
                  </a:lnTo>
                  <a:lnTo>
                    <a:pt x="11802" y="18298"/>
                  </a:lnTo>
                  <a:lnTo>
                    <a:pt x="11997" y="18225"/>
                  </a:lnTo>
                  <a:lnTo>
                    <a:pt x="11997" y="18590"/>
                  </a:lnTo>
                  <a:lnTo>
                    <a:pt x="11778" y="18663"/>
                  </a:lnTo>
                  <a:lnTo>
                    <a:pt x="11534" y="18736"/>
                  </a:lnTo>
                  <a:lnTo>
                    <a:pt x="10999" y="18907"/>
                  </a:lnTo>
                  <a:lnTo>
                    <a:pt x="10731" y="19004"/>
                  </a:lnTo>
                  <a:lnTo>
                    <a:pt x="10488" y="19150"/>
                  </a:lnTo>
                  <a:lnTo>
                    <a:pt x="10464" y="19174"/>
                  </a:lnTo>
                  <a:lnTo>
                    <a:pt x="10464" y="19199"/>
                  </a:lnTo>
                  <a:lnTo>
                    <a:pt x="10464" y="19247"/>
                  </a:lnTo>
                  <a:lnTo>
                    <a:pt x="10488" y="19247"/>
                  </a:lnTo>
                  <a:lnTo>
                    <a:pt x="10634" y="19272"/>
                  </a:lnTo>
                  <a:lnTo>
                    <a:pt x="10756" y="19272"/>
                  </a:lnTo>
                  <a:lnTo>
                    <a:pt x="11023" y="19247"/>
                  </a:lnTo>
                  <a:lnTo>
                    <a:pt x="11267" y="19199"/>
                  </a:lnTo>
                  <a:lnTo>
                    <a:pt x="11510" y="19126"/>
                  </a:lnTo>
                  <a:lnTo>
                    <a:pt x="11753" y="19077"/>
                  </a:lnTo>
                  <a:lnTo>
                    <a:pt x="12021" y="19028"/>
                  </a:lnTo>
                  <a:lnTo>
                    <a:pt x="12021" y="19223"/>
                  </a:lnTo>
                  <a:lnTo>
                    <a:pt x="11364" y="19515"/>
                  </a:lnTo>
                  <a:lnTo>
                    <a:pt x="11048" y="19685"/>
                  </a:lnTo>
                  <a:lnTo>
                    <a:pt x="10902" y="19783"/>
                  </a:lnTo>
                  <a:lnTo>
                    <a:pt x="10780" y="19904"/>
                  </a:lnTo>
                  <a:lnTo>
                    <a:pt x="10756" y="19929"/>
                  </a:lnTo>
                  <a:lnTo>
                    <a:pt x="10756" y="19953"/>
                  </a:lnTo>
                  <a:lnTo>
                    <a:pt x="10780" y="19977"/>
                  </a:lnTo>
                  <a:lnTo>
                    <a:pt x="10804" y="19977"/>
                  </a:lnTo>
                  <a:lnTo>
                    <a:pt x="11121" y="19953"/>
                  </a:lnTo>
                  <a:lnTo>
                    <a:pt x="11413" y="19880"/>
                  </a:lnTo>
                  <a:lnTo>
                    <a:pt x="11729" y="19758"/>
                  </a:lnTo>
                  <a:lnTo>
                    <a:pt x="12021" y="19637"/>
                  </a:lnTo>
                  <a:lnTo>
                    <a:pt x="12021" y="19856"/>
                  </a:lnTo>
                  <a:lnTo>
                    <a:pt x="11972" y="19977"/>
                  </a:lnTo>
                  <a:lnTo>
                    <a:pt x="11899" y="20099"/>
                  </a:lnTo>
                  <a:lnTo>
                    <a:pt x="11753" y="20099"/>
                  </a:lnTo>
                  <a:lnTo>
                    <a:pt x="11607" y="20123"/>
                  </a:lnTo>
                  <a:lnTo>
                    <a:pt x="11315" y="20221"/>
                  </a:lnTo>
                  <a:lnTo>
                    <a:pt x="10926" y="20342"/>
                  </a:lnTo>
                  <a:lnTo>
                    <a:pt x="10731" y="20415"/>
                  </a:lnTo>
                  <a:lnTo>
                    <a:pt x="10537" y="20537"/>
                  </a:lnTo>
                  <a:lnTo>
                    <a:pt x="10512" y="20561"/>
                  </a:lnTo>
                  <a:lnTo>
                    <a:pt x="9928" y="20537"/>
                  </a:lnTo>
                  <a:lnTo>
                    <a:pt x="9344" y="20513"/>
                  </a:lnTo>
                  <a:lnTo>
                    <a:pt x="8541" y="20513"/>
                  </a:lnTo>
                  <a:lnTo>
                    <a:pt x="7738" y="20537"/>
                  </a:lnTo>
                  <a:lnTo>
                    <a:pt x="6084" y="20561"/>
                  </a:lnTo>
                  <a:lnTo>
                    <a:pt x="4429" y="20561"/>
                  </a:lnTo>
                  <a:lnTo>
                    <a:pt x="2848" y="20513"/>
                  </a:lnTo>
                  <a:lnTo>
                    <a:pt x="1753" y="20513"/>
                  </a:lnTo>
                  <a:lnTo>
                    <a:pt x="1631" y="20464"/>
                  </a:lnTo>
                  <a:lnTo>
                    <a:pt x="1339" y="20342"/>
                  </a:lnTo>
                  <a:lnTo>
                    <a:pt x="1193" y="20269"/>
                  </a:lnTo>
                  <a:lnTo>
                    <a:pt x="1023" y="20172"/>
                  </a:lnTo>
                  <a:lnTo>
                    <a:pt x="901" y="20050"/>
                  </a:lnTo>
                  <a:lnTo>
                    <a:pt x="779" y="19929"/>
                  </a:lnTo>
                  <a:lnTo>
                    <a:pt x="731" y="19807"/>
                  </a:lnTo>
                  <a:lnTo>
                    <a:pt x="682" y="19661"/>
                  </a:lnTo>
                  <a:lnTo>
                    <a:pt x="609" y="19393"/>
                  </a:lnTo>
                  <a:lnTo>
                    <a:pt x="585" y="19101"/>
                  </a:lnTo>
                  <a:lnTo>
                    <a:pt x="560" y="18834"/>
                  </a:lnTo>
                  <a:lnTo>
                    <a:pt x="536" y="17131"/>
                  </a:lnTo>
                  <a:lnTo>
                    <a:pt x="560" y="15427"/>
                  </a:lnTo>
                  <a:lnTo>
                    <a:pt x="536" y="13091"/>
                  </a:lnTo>
                  <a:lnTo>
                    <a:pt x="487" y="9247"/>
                  </a:lnTo>
                  <a:lnTo>
                    <a:pt x="463" y="5402"/>
                  </a:lnTo>
                  <a:lnTo>
                    <a:pt x="463" y="3967"/>
                  </a:lnTo>
                  <a:lnTo>
                    <a:pt x="487" y="3139"/>
                  </a:lnTo>
                  <a:lnTo>
                    <a:pt x="536" y="2653"/>
                  </a:lnTo>
                  <a:lnTo>
                    <a:pt x="585" y="2142"/>
                  </a:lnTo>
                  <a:lnTo>
                    <a:pt x="682" y="1655"/>
                  </a:lnTo>
                  <a:lnTo>
                    <a:pt x="828" y="1168"/>
                  </a:lnTo>
                  <a:lnTo>
                    <a:pt x="901" y="1023"/>
                  </a:lnTo>
                  <a:lnTo>
                    <a:pt x="1023" y="852"/>
                  </a:lnTo>
                  <a:lnTo>
                    <a:pt x="1217" y="731"/>
                  </a:lnTo>
                  <a:lnTo>
                    <a:pt x="1461" y="609"/>
                  </a:lnTo>
                  <a:lnTo>
                    <a:pt x="1753" y="536"/>
                  </a:lnTo>
                  <a:lnTo>
                    <a:pt x="2118" y="487"/>
                  </a:lnTo>
                  <a:lnTo>
                    <a:pt x="2531" y="463"/>
                  </a:lnTo>
                  <a:close/>
                  <a:moveTo>
                    <a:pt x="2507" y="1"/>
                  </a:moveTo>
                  <a:lnTo>
                    <a:pt x="2045" y="25"/>
                  </a:lnTo>
                  <a:lnTo>
                    <a:pt x="1655" y="98"/>
                  </a:lnTo>
                  <a:lnTo>
                    <a:pt x="1315" y="171"/>
                  </a:lnTo>
                  <a:lnTo>
                    <a:pt x="1023" y="317"/>
                  </a:lnTo>
                  <a:lnTo>
                    <a:pt x="804" y="463"/>
                  </a:lnTo>
                  <a:lnTo>
                    <a:pt x="609" y="633"/>
                  </a:lnTo>
                  <a:lnTo>
                    <a:pt x="463" y="828"/>
                  </a:lnTo>
                  <a:lnTo>
                    <a:pt x="366" y="1023"/>
                  </a:lnTo>
                  <a:lnTo>
                    <a:pt x="293" y="1241"/>
                  </a:lnTo>
                  <a:lnTo>
                    <a:pt x="220" y="1436"/>
                  </a:lnTo>
                  <a:lnTo>
                    <a:pt x="195" y="1655"/>
                  </a:lnTo>
                  <a:lnTo>
                    <a:pt x="147" y="2020"/>
                  </a:lnTo>
                  <a:lnTo>
                    <a:pt x="122" y="2312"/>
                  </a:lnTo>
                  <a:lnTo>
                    <a:pt x="74" y="2823"/>
                  </a:lnTo>
                  <a:lnTo>
                    <a:pt x="25" y="3334"/>
                  </a:lnTo>
                  <a:lnTo>
                    <a:pt x="1" y="4356"/>
                  </a:lnTo>
                  <a:lnTo>
                    <a:pt x="25" y="5354"/>
                  </a:lnTo>
                  <a:lnTo>
                    <a:pt x="49" y="6376"/>
                  </a:lnTo>
                  <a:lnTo>
                    <a:pt x="49" y="7544"/>
                  </a:lnTo>
                  <a:lnTo>
                    <a:pt x="49" y="8736"/>
                  </a:lnTo>
                  <a:lnTo>
                    <a:pt x="1" y="11072"/>
                  </a:lnTo>
                  <a:lnTo>
                    <a:pt x="25" y="12264"/>
                  </a:lnTo>
                  <a:lnTo>
                    <a:pt x="49" y="13432"/>
                  </a:lnTo>
                  <a:lnTo>
                    <a:pt x="98" y="14624"/>
                  </a:lnTo>
                  <a:lnTo>
                    <a:pt x="98" y="15817"/>
                  </a:lnTo>
                  <a:lnTo>
                    <a:pt x="98" y="16693"/>
                  </a:lnTo>
                  <a:lnTo>
                    <a:pt x="98" y="17568"/>
                  </a:lnTo>
                  <a:lnTo>
                    <a:pt x="122" y="18444"/>
                  </a:lnTo>
                  <a:lnTo>
                    <a:pt x="171" y="19345"/>
                  </a:lnTo>
                  <a:lnTo>
                    <a:pt x="195" y="19612"/>
                  </a:lnTo>
                  <a:lnTo>
                    <a:pt x="244" y="19880"/>
                  </a:lnTo>
                  <a:lnTo>
                    <a:pt x="341" y="20123"/>
                  </a:lnTo>
                  <a:lnTo>
                    <a:pt x="463" y="20367"/>
                  </a:lnTo>
                  <a:lnTo>
                    <a:pt x="633" y="20561"/>
                  </a:lnTo>
                  <a:lnTo>
                    <a:pt x="804" y="20732"/>
                  </a:lnTo>
                  <a:lnTo>
                    <a:pt x="925" y="20805"/>
                  </a:lnTo>
                  <a:lnTo>
                    <a:pt x="1047" y="20853"/>
                  </a:lnTo>
                  <a:lnTo>
                    <a:pt x="1169" y="20902"/>
                  </a:lnTo>
                  <a:lnTo>
                    <a:pt x="1315" y="20926"/>
                  </a:lnTo>
                  <a:lnTo>
                    <a:pt x="2994" y="20951"/>
                  </a:lnTo>
                  <a:lnTo>
                    <a:pt x="4186" y="20975"/>
                  </a:lnTo>
                  <a:lnTo>
                    <a:pt x="4964" y="20999"/>
                  </a:lnTo>
                  <a:lnTo>
                    <a:pt x="5938" y="21024"/>
                  </a:lnTo>
                  <a:lnTo>
                    <a:pt x="6911" y="21024"/>
                  </a:lnTo>
                  <a:lnTo>
                    <a:pt x="8833" y="20999"/>
                  </a:lnTo>
                  <a:lnTo>
                    <a:pt x="9198" y="20999"/>
                  </a:lnTo>
                  <a:lnTo>
                    <a:pt x="9588" y="21024"/>
                  </a:lnTo>
                  <a:lnTo>
                    <a:pt x="10366" y="21072"/>
                  </a:lnTo>
                  <a:lnTo>
                    <a:pt x="10756" y="21072"/>
                  </a:lnTo>
                  <a:lnTo>
                    <a:pt x="11145" y="21048"/>
                  </a:lnTo>
                  <a:lnTo>
                    <a:pt x="11315" y="20999"/>
                  </a:lnTo>
                  <a:lnTo>
                    <a:pt x="11510" y="20951"/>
                  </a:lnTo>
                  <a:lnTo>
                    <a:pt x="11680" y="20902"/>
                  </a:lnTo>
                  <a:lnTo>
                    <a:pt x="11851" y="20805"/>
                  </a:lnTo>
                  <a:lnTo>
                    <a:pt x="12021" y="20683"/>
                  </a:lnTo>
                  <a:lnTo>
                    <a:pt x="12167" y="20513"/>
                  </a:lnTo>
                  <a:lnTo>
                    <a:pt x="12264" y="20318"/>
                  </a:lnTo>
                  <a:lnTo>
                    <a:pt x="12362" y="20075"/>
                  </a:lnTo>
                  <a:lnTo>
                    <a:pt x="12435" y="19807"/>
                  </a:lnTo>
                  <a:lnTo>
                    <a:pt x="12483" y="19515"/>
                  </a:lnTo>
                  <a:lnTo>
                    <a:pt x="12532" y="19223"/>
                  </a:lnTo>
                  <a:lnTo>
                    <a:pt x="12556" y="18907"/>
                  </a:lnTo>
                  <a:lnTo>
                    <a:pt x="12580" y="18298"/>
                  </a:lnTo>
                  <a:lnTo>
                    <a:pt x="12580" y="17739"/>
                  </a:lnTo>
                  <a:lnTo>
                    <a:pt x="12556" y="16960"/>
                  </a:lnTo>
                  <a:lnTo>
                    <a:pt x="12532" y="15573"/>
                  </a:lnTo>
                  <a:lnTo>
                    <a:pt x="12508" y="14186"/>
                  </a:lnTo>
                  <a:lnTo>
                    <a:pt x="12483" y="13286"/>
                  </a:lnTo>
                  <a:lnTo>
                    <a:pt x="12459" y="12118"/>
                  </a:lnTo>
                  <a:lnTo>
                    <a:pt x="12459" y="9441"/>
                  </a:lnTo>
                  <a:lnTo>
                    <a:pt x="12459" y="6960"/>
                  </a:lnTo>
                  <a:lnTo>
                    <a:pt x="12435" y="5500"/>
                  </a:lnTo>
                  <a:lnTo>
                    <a:pt x="12435" y="4794"/>
                  </a:lnTo>
                  <a:lnTo>
                    <a:pt x="12483" y="4113"/>
                  </a:lnTo>
                  <a:lnTo>
                    <a:pt x="12532" y="3431"/>
                  </a:lnTo>
                  <a:lnTo>
                    <a:pt x="12556" y="2726"/>
                  </a:lnTo>
                  <a:lnTo>
                    <a:pt x="12556" y="2336"/>
                  </a:lnTo>
                  <a:lnTo>
                    <a:pt x="12532" y="1898"/>
                  </a:lnTo>
                  <a:lnTo>
                    <a:pt x="12435" y="1509"/>
                  </a:lnTo>
                  <a:lnTo>
                    <a:pt x="12386" y="1314"/>
                  </a:lnTo>
                  <a:lnTo>
                    <a:pt x="12313" y="1120"/>
                  </a:lnTo>
                  <a:lnTo>
                    <a:pt x="12240" y="950"/>
                  </a:lnTo>
                  <a:lnTo>
                    <a:pt x="12143" y="779"/>
                  </a:lnTo>
                  <a:lnTo>
                    <a:pt x="12021" y="633"/>
                  </a:lnTo>
                  <a:lnTo>
                    <a:pt x="11899" y="512"/>
                  </a:lnTo>
                  <a:lnTo>
                    <a:pt x="11729" y="414"/>
                  </a:lnTo>
                  <a:lnTo>
                    <a:pt x="11559" y="317"/>
                  </a:lnTo>
                  <a:lnTo>
                    <a:pt x="11364" y="268"/>
                  </a:lnTo>
                  <a:lnTo>
                    <a:pt x="11145" y="220"/>
                  </a:lnTo>
                  <a:lnTo>
                    <a:pt x="11096" y="171"/>
                  </a:lnTo>
                  <a:lnTo>
                    <a:pt x="10999" y="147"/>
                  </a:lnTo>
                  <a:lnTo>
                    <a:pt x="10634" y="122"/>
                  </a:lnTo>
                  <a:lnTo>
                    <a:pt x="10269" y="98"/>
                  </a:lnTo>
                  <a:lnTo>
                    <a:pt x="9515" y="98"/>
                  </a:lnTo>
                  <a:lnTo>
                    <a:pt x="8030" y="122"/>
                  </a:lnTo>
                  <a:lnTo>
                    <a:pt x="4867" y="98"/>
                  </a:lnTo>
                  <a:lnTo>
                    <a:pt x="3943" y="74"/>
                  </a:lnTo>
                  <a:lnTo>
                    <a:pt x="3018" y="25"/>
                  </a:lnTo>
                  <a:lnTo>
                    <a:pt x="2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190391" y="1838910"/>
              <a:ext cx="133445" cy="393481"/>
              <a:chOff x="5151144" y="1760227"/>
              <a:chExt cx="189301" cy="457810"/>
            </a:xfrm>
          </p:grpSpPr>
          <p:sp>
            <p:nvSpPr>
              <p:cNvPr id="10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flipH="1">
              <a:off x="5729746" y="1826069"/>
              <a:ext cx="133445" cy="393481"/>
              <a:chOff x="5151144" y="1760227"/>
              <a:chExt cx="189301" cy="457810"/>
            </a:xfrm>
          </p:grpSpPr>
          <p:sp>
            <p:nvSpPr>
              <p:cNvPr id="14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" name="Google Shape;430;p37"/>
          <p:cNvSpPr/>
          <p:nvPr/>
        </p:nvSpPr>
        <p:spPr>
          <a:xfrm>
            <a:off x="2401825" y="3121806"/>
            <a:ext cx="414703" cy="406856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18" name="Google Shape;213;p18"/>
          <p:cNvSpPr txBox="1">
            <a:spLocks/>
          </p:cNvSpPr>
          <p:nvPr/>
        </p:nvSpPr>
        <p:spPr>
          <a:xfrm>
            <a:off x="4091997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dirty="0"/>
              <a:t>Sii puntuale</a:t>
            </a:r>
          </a:p>
        </p:txBody>
      </p:sp>
      <p:sp>
        <p:nvSpPr>
          <p:cNvPr id="19" name="Google Shape;213;p18"/>
          <p:cNvSpPr txBox="1">
            <a:spLocks/>
          </p:cNvSpPr>
          <p:nvPr/>
        </p:nvSpPr>
        <p:spPr>
          <a:xfrm>
            <a:off x="5857518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dirty="0"/>
              <a:t>Modalità aereo</a:t>
            </a:r>
          </a:p>
        </p:txBody>
      </p:sp>
      <p:sp>
        <p:nvSpPr>
          <p:cNvPr id="20" name="Google Shape;213;p18"/>
          <p:cNvSpPr txBox="1">
            <a:spLocks/>
          </p:cNvSpPr>
          <p:nvPr/>
        </p:nvSpPr>
        <p:spPr>
          <a:xfrm>
            <a:off x="1830040" y="3716259"/>
            <a:ext cx="159155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dirty="0"/>
              <a:t>Intervieni quando vuoi</a:t>
            </a:r>
          </a:p>
        </p:txBody>
      </p:sp>
      <p:sp>
        <p:nvSpPr>
          <p:cNvPr id="21" name="Google Shape;213;p18"/>
          <p:cNvSpPr txBox="1">
            <a:spLocks/>
          </p:cNvSpPr>
          <p:nvPr/>
        </p:nvSpPr>
        <p:spPr>
          <a:xfrm>
            <a:off x="4761751" y="3544286"/>
            <a:ext cx="1802133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" sz="1800" dirty="0"/>
              <a:t>Cos’altro?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dk1"/>
                </a:solidFill>
              </a:rPr>
              <a:t>7</a:t>
            </a:fld>
            <a:endParaRPr lang="en">
              <a:solidFill>
                <a:schemeClr val="dk1"/>
              </a:solidFill>
            </a:endParaRPr>
          </a:p>
        </p:txBody>
      </p:sp>
      <p:sp>
        <p:nvSpPr>
          <p:cNvPr id="305" name="Google Shape;305;p28"/>
          <p:cNvSpPr txBox="1">
            <a:spLocks noGrp="1"/>
          </p:cNvSpPr>
          <p:nvPr>
            <p:ph type="title" idx="4294967295"/>
          </p:nvPr>
        </p:nvSpPr>
        <p:spPr>
          <a:xfrm>
            <a:off x="3533541" y="278781"/>
            <a:ext cx="2041303" cy="395287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/>
              <a:t>Chiamata all'avventura</a:t>
            </a:r>
            <a:endParaRPr lang="en" sz="1800" dirty="0"/>
          </a:p>
        </p:txBody>
      </p:sp>
      <p:sp>
        <p:nvSpPr>
          <p:cNvPr id="15" name="Google Shape;305;p28"/>
          <p:cNvSpPr txBox="1">
            <a:spLocks/>
          </p:cNvSpPr>
          <p:nvPr/>
        </p:nvSpPr>
        <p:spPr>
          <a:xfrm>
            <a:off x="540664" y="1490851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ctr"/>
            <a:r>
              <a:rPr lang="it-IT" sz="1800" dirty="0"/>
              <a:t>La cassetta degli attrezzi</a:t>
            </a:r>
            <a:endParaRPr lang="en" sz="1800" dirty="0"/>
          </a:p>
        </p:txBody>
      </p:sp>
      <p:sp>
        <p:nvSpPr>
          <p:cNvPr id="16" name="Google Shape;305;p28"/>
          <p:cNvSpPr txBox="1">
            <a:spLocks/>
          </p:cNvSpPr>
          <p:nvPr/>
        </p:nvSpPr>
        <p:spPr>
          <a:xfrm>
            <a:off x="3112168" y="3768468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it-IT" sz="1800" dirty="0"/>
              <a:t>La Compagnia</a:t>
            </a:r>
            <a:endParaRPr lang="en" sz="1800" dirty="0"/>
          </a:p>
        </p:txBody>
      </p:sp>
      <p:sp>
        <p:nvSpPr>
          <p:cNvPr id="17" name="Google Shape;305;p28"/>
          <p:cNvSpPr txBox="1">
            <a:spLocks/>
          </p:cNvSpPr>
          <p:nvPr/>
        </p:nvSpPr>
        <p:spPr>
          <a:xfrm>
            <a:off x="4554192" y="2273937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r"/>
            <a:r>
              <a:rPr lang="en" sz="1800" dirty="0"/>
              <a:t>Prove</a:t>
            </a:r>
          </a:p>
        </p:txBody>
      </p:sp>
      <p:sp>
        <p:nvSpPr>
          <p:cNvPr id="18" name="Google Shape;305;p28"/>
          <p:cNvSpPr txBox="1">
            <a:spLocks/>
          </p:cNvSpPr>
          <p:nvPr/>
        </p:nvSpPr>
        <p:spPr>
          <a:xfrm>
            <a:off x="6911772" y="3847308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it-IT" sz="1800" dirty="0"/>
              <a:t>Consigli e aiuto</a:t>
            </a:r>
            <a:endParaRPr lang="en" sz="1800" dirty="0"/>
          </a:p>
        </p:txBody>
      </p:sp>
      <p:sp>
        <p:nvSpPr>
          <p:cNvPr id="19" name="Google Shape;305;p28"/>
          <p:cNvSpPr txBox="1">
            <a:spLocks/>
          </p:cNvSpPr>
          <p:nvPr/>
        </p:nvSpPr>
        <p:spPr>
          <a:xfrm>
            <a:off x="5957123" y="484226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r"/>
            <a:r>
              <a:rPr lang="en" sz="1800" dirty="0"/>
              <a:t>Il tesoro</a:t>
            </a:r>
          </a:p>
        </p:txBody>
      </p:sp>
      <p:sp>
        <p:nvSpPr>
          <p:cNvPr id="20" name="Google Shape;502;p42"/>
          <p:cNvSpPr txBox="1">
            <a:spLocks/>
          </p:cNvSpPr>
          <p:nvPr/>
        </p:nvSpPr>
        <p:spPr>
          <a:xfrm>
            <a:off x="320391" y="4640865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2400" b="1" dirty="0">
                <a:solidFill>
                  <a:schemeClr val="dk1"/>
                </a:solidFill>
                <a:latin typeface="Amatic SC"/>
                <a:ea typeface="Amatic SC"/>
                <a:cs typeface="Amatic SC"/>
              </a:rPr>
              <a:t>Il viaggio del mio eroe</a:t>
            </a:r>
            <a:endParaRPr lang="en" sz="2400" b="1" dirty="0">
              <a:solidFill>
                <a:schemeClr val="dk1"/>
              </a:solidFill>
              <a:latin typeface="Amatic SC"/>
              <a:ea typeface="Amatic SC"/>
              <a:cs typeface="Amatic S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Tratti imprenditoriali</a:t>
            </a:r>
            <a:endParaRPr lang="en" dirty="0"/>
          </a:p>
        </p:txBody>
      </p:sp>
      <p:sp>
        <p:nvSpPr>
          <p:cNvPr id="226" name="Google Shape;226;p20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20000"/>
              </a:lnSpc>
            </a:pPr>
            <a:r>
              <a:rPr lang="it-IT" dirty="0"/>
              <a:t>Vuole imparare cose nuove</a:t>
            </a:r>
          </a:p>
          <a:p>
            <a:pPr lvl="0">
              <a:lnSpc>
                <a:spcPct val="120000"/>
              </a:lnSpc>
            </a:pPr>
            <a:r>
              <a:rPr lang="it-IT" dirty="0"/>
              <a:t>Capace di affrontare l'incertezza e il rischio</a:t>
            </a:r>
          </a:p>
          <a:p>
            <a:pPr lvl="0">
              <a:lnSpc>
                <a:spcPct val="120000"/>
              </a:lnSpc>
            </a:pPr>
            <a:r>
              <a:rPr lang="it-IT" dirty="0"/>
              <a:t>Pensiero e reazione flessibili</a:t>
            </a:r>
          </a:p>
          <a:p>
            <a:pPr lvl="0">
              <a:lnSpc>
                <a:spcPct val="120000"/>
              </a:lnSpc>
            </a:pPr>
            <a:r>
              <a:rPr lang="it-IT" dirty="0"/>
              <a:t>Pensa in termini di test ed esperimenti, non di successi e fallimenti (gli esperimenti non falliscono mai)</a:t>
            </a:r>
          </a:p>
          <a:p>
            <a:pPr lvl="0">
              <a:lnSpc>
                <a:spcPct val="120000"/>
              </a:lnSpc>
            </a:pPr>
            <a:r>
              <a:rPr lang="it-IT" dirty="0"/>
              <a:t>Non prende le cose sul personale</a:t>
            </a:r>
            <a:endParaRPr lang="en" dirty="0"/>
          </a:p>
        </p:txBody>
      </p:sp>
      <p:sp>
        <p:nvSpPr>
          <p:cNvPr id="227" name="Google Shape;227;p2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228" name="Google Shape;228;p20"/>
          <p:cNvSpPr/>
          <p:nvPr/>
        </p:nvSpPr>
        <p:spPr>
          <a:xfrm>
            <a:off x="7648493" y="3814898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3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Competenze</a:t>
            </a:r>
          </a:p>
        </p:txBody>
      </p:sp>
      <p:sp>
        <p:nvSpPr>
          <p:cNvPr id="254" name="Google Shape;254;p23"/>
          <p:cNvSpPr txBox="1">
            <a:spLocks noGrp="1"/>
          </p:cNvSpPr>
          <p:nvPr>
            <p:ph type="body" idx="1"/>
          </p:nvPr>
        </p:nvSpPr>
        <p:spPr>
          <a:xfrm>
            <a:off x="993561" y="1506350"/>
            <a:ext cx="2196514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cognitive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</a:pPr>
            <a:r>
              <a:rPr lang="it-IT" sz="1050" dirty="0"/>
              <a:t>risolvere problemi complessi, soprattutto in contesti non ovvi e articolati,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</a:pPr>
            <a:r>
              <a:rPr lang="it-IT" sz="1050" dirty="0"/>
              <a:t>pensiero critico, cioè l'uso della logica e del ragionamento per identificare i punti di forza e di debolezza di soluzioni, conclusioni o approcci ai problemi,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</a:pPr>
            <a:r>
              <a:rPr lang="it-IT" sz="1050" dirty="0"/>
              <a:t>creatività, ovvero la capacità di proporre idee o soluzioni non convenzionali, non ovvie.</a:t>
            </a:r>
          </a:p>
        </p:txBody>
      </p:sp>
      <p:sp>
        <p:nvSpPr>
          <p:cNvPr id="257" name="Google Shape;257;p2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sp>
        <p:nvSpPr>
          <p:cNvPr id="258" name="Google Shape;258;p23"/>
          <p:cNvSpPr/>
          <p:nvPr/>
        </p:nvSpPr>
        <p:spPr>
          <a:xfrm rot="864908">
            <a:off x="7894513" y="3753336"/>
            <a:ext cx="788952" cy="998941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54;p23"/>
          <p:cNvSpPr txBox="1">
            <a:spLocks/>
          </p:cNvSpPr>
          <p:nvPr/>
        </p:nvSpPr>
        <p:spPr>
          <a:xfrm>
            <a:off x="3472068" y="1506350"/>
            <a:ext cx="2556005" cy="3081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pl-PL" b="1" dirty="0"/>
              <a:t>s</a:t>
            </a:r>
            <a:r>
              <a:rPr lang="en" b="1" dirty="0"/>
              <a:t>ociali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it-IT" sz="900" dirty="0"/>
              <a:t>gestione delle persone, ovvero la capacità di motivare, sviluppare, gestire il lavoro, identificare le persone migliori per svolgere i compiti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it-IT" sz="900" dirty="0"/>
              <a:t>capacità di negoziazione: connettere le persone, conciliare le differenze, capacità di convincere e comunicare in modo efficace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it-IT" sz="900" dirty="0"/>
              <a:t>intelligenza emotiva - la capacità di riconoscere le proprie e altrui emozioni, utilizzare le emozioni nel processo di valutazione e processo decisionale, orientamento ai bisogni sociali ed emotivi di colleghi e clienti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it-IT" sz="900" dirty="0"/>
              <a:t>cooperazione con gli altri, ad es. la capacità di adattare le azioni in relazione agli altri.</a:t>
            </a:r>
            <a:endParaRPr lang="en" sz="900" dirty="0"/>
          </a:p>
        </p:txBody>
      </p:sp>
      <p:sp>
        <p:nvSpPr>
          <p:cNvPr id="11" name="Google Shape;254;p23"/>
          <p:cNvSpPr txBox="1">
            <a:spLocks/>
          </p:cNvSpPr>
          <p:nvPr/>
        </p:nvSpPr>
        <p:spPr>
          <a:xfrm>
            <a:off x="6200188" y="1506350"/>
            <a:ext cx="2204187" cy="3081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it-IT" b="1" dirty="0"/>
              <a:t>tecniche</a:t>
            </a:r>
            <a:endParaRPr lang="en" b="1" dirty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it-IT" sz="1050" dirty="0"/>
              <a:t>competenze digitali di base, come la capacità di utilizzare quotidianamente le tecnologie, la cura della sicurezza informatica, la risoluzione di problemi e la ricerca di informazioni.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it-IT" sz="1050" dirty="0"/>
              <a:t>competenze esperte, competenze hard specifiche per una determinata posizione, ad es. competenze e conoscenze necessarie per svolgere compiti in una determinata posizione.</a:t>
            </a:r>
            <a:endParaRPr lang="en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357</Words>
  <Application>Microsoft Office PowerPoint</Application>
  <PresentationFormat>On-screen Show (16:9)</PresentationFormat>
  <Paragraphs>65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Roboto</vt:lpstr>
      <vt:lpstr>Amatic SC</vt:lpstr>
      <vt:lpstr>Arial</vt:lpstr>
      <vt:lpstr>Calibri</vt:lpstr>
      <vt:lpstr>Nunito</vt:lpstr>
      <vt:lpstr>Curio template</vt:lpstr>
      <vt:lpstr>MY STORY</vt:lpstr>
      <vt:lpstr>PowerPoint Presentation</vt:lpstr>
      <vt:lpstr>Obiettivi</vt:lpstr>
      <vt:lpstr>Dobbiamo intraprendere un viaggio</vt:lpstr>
      <vt:lpstr>ProgramMA</vt:lpstr>
      <vt:lpstr>Regole</vt:lpstr>
      <vt:lpstr>Chiamata all'avventura</vt:lpstr>
      <vt:lpstr>Tratti imprenditoriali</vt:lpstr>
      <vt:lpstr>Competenze</vt:lpstr>
      <vt:lpstr>Ruoli nella struttura aziendale</vt:lpstr>
      <vt:lpstr>LETTure raccomandate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cp:lastModifiedBy>Marcello Caruso</cp:lastModifiedBy>
  <cp:revision>25</cp:revision>
  <dcterms:modified xsi:type="dcterms:W3CDTF">2022-10-04T14:17:10Z</dcterms:modified>
</cp:coreProperties>
</file>