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96" r:id="rId3"/>
    <p:sldId id="262" r:id="rId4"/>
    <p:sldId id="299" r:id="rId5"/>
    <p:sldId id="297" r:id="rId6"/>
    <p:sldId id="259" r:id="rId7"/>
    <p:sldId id="300" r:id="rId8"/>
    <p:sldId id="261" r:id="rId9"/>
    <p:sldId id="264" r:id="rId10"/>
    <p:sldId id="257" r:id="rId11"/>
    <p:sldId id="301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6" autoAdjust="0"/>
    <p:restoredTop sz="96828" autoAdjust="0"/>
  </p:normalViewPr>
  <p:slideViewPr>
    <p:cSldViewPr snapToGrid="0" snapToObjects="1">
      <p:cViewPr>
        <p:scale>
          <a:sx n="134" d="100"/>
          <a:sy n="134" d="100"/>
        </p:scale>
        <p:origin x="160" y="-3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 userDrawn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55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99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9" r:id="rId8"/>
    <p:sldLayoutId id="2147483663" r:id="rId9"/>
    <p:sldLayoutId id="2147483664" r:id="rId10"/>
  </p:sldLayoutIdLst>
  <p:transition xmlns:p14="http://schemas.microsoft.com/office/powerpoint/2010/main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400" dirty="0" smtClean="0"/>
              <a:t>BIZNES </a:t>
            </a:r>
            <a:br>
              <a:rPr lang="de-DE" sz="5400" dirty="0" smtClean="0"/>
            </a:br>
            <a:r>
              <a:rPr lang="de-DE" sz="5400" dirty="0" smtClean="0"/>
              <a:t>Z MOJĄ TWARZĄ</a:t>
            </a:r>
            <a:endParaRPr lang="de-DE" sz="54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pl-PL" sz="2800" dirty="0"/>
              <a:t>Warsztat przedsiębiorczości</a:t>
            </a:r>
            <a:endParaRPr lang="pl-PL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Struktura opowieści</a:t>
            </a:r>
            <a:endParaRPr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Picture 18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2345750" y="239381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7537" y="1881666"/>
            <a:ext cx="6877634" cy="2069141"/>
            <a:chOff x="704850" y="1628776"/>
            <a:chExt cx="8057561" cy="2638969"/>
          </a:xfrm>
        </p:grpSpPr>
        <p:sp>
          <p:nvSpPr>
            <p:cNvPr id="13" name="Google Shape;71;p6"/>
            <p:cNvSpPr/>
            <p:nvPr/>
          </p:nvSpPr>
          <p:spPr>
            <a:xfrm>
              <a:off x="704850" y="1628776"/>
              <a:ext cx="1828799" cy="2400300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" name="Google Shape;71;p6"/>
            <p:cNvSpPr/>
            <p:nvPr/>
          </p:nvSpPr>
          <p:spPr>
            <a:xfrm>
              <a:off x="2736849" y="1666236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" name="Google Shape;71;p6"/>
            <p:cNvSpPr/>
            <p:nvPr/>
          </p:nvSpPr>
          <p:spPr>
            <a:xfrm>
              <a:off x="4851557" y="1716091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6" name="Google Shape;71;p6"/>
            <p:cNvSpPr/>
            <p:nvPr/>
          </p:nvSpPr>
          <p:spPr>
            <a:xfrm>
              <a:off x="6933611" y="1781721"/>
              <a:ext cx="1828800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pic>
          <p:nvPicPr>
            <p:cNvPr id="9" name="Picture 8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" t="1342" r="74524" b="54111"/>
            <a:stretch/>
          </p:blipFill>
          <p:spPr bwMode="auto">
            <a:xfrm>
              <a:off x="1047750" y="2314576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7" t="2349" r="60240" b="53104"/>
            <a:stretch/>
          </p:blipFill>
          <p:spPr bwMode="auto">
            <a:xfrm>
              <a:off x="3219449" y="2220130"/>
              <a:ext cx="9779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Picture 10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2" t="3691" r="36191" b="51762"/>
            <a:stretch/>
          </p:blipFill>
          <p:spPr bwMode="auto">
            <a:xfrm>
              <a:off x="5194458" y="2401889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39" t="4027" r="952" b="51426"/>
            <a:stretch/>
          </p:blipFill>
          <p:spPr bwMode="auto">
            <a:xfrm>
              <a:off x="6933612" y="2581820"/>
              <a:ext cx="18034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21" name="Picture 20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4134960" y="259939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5885224" y="2324550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0224" y="2001586"/>
            <a:ext cx="1033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Bohater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14998" y="2027922"/>
            <a:ext cx="14779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Przeszkoda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7153" y="2027922"/>
            <a:ext cx="14779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Sposób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5517" y="2097845"/>
            <a:ext cx="1477974" cy="647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Zmiana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pl-PL" sz="1800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Nagroda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Rekomendowana literatura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3" name="Picture 2" descr="978832838576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5" y="1810455"/>
            <a:ext cx="1435174" cy="20494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utentycznosc-przyciaga-jak-budowac-swoja-marke-na-prawdziwym-i-porywajacym-przekazie-w-iext4706808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326" y="1808893"/>
            <a:ext cx="1433785" cy="20482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22723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86" y="1808893"/>
            <a:ext cx="1454841" cy="20494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6" b="22250"/>
          <a:stretch/>
        </p:blipFill>
        <p:spPr>
          <a:xfrm>
            <a:off x="5510458" y="1808893"/>
            <a:ext cx="2560143" cy="2050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6406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smtClean="0"/>
              <a:t>Nazywam się 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smtClean="0"/>
              <a:t>Jestem ….</a:t>
            </a:r>
            <a:endParaRPr lang="pl-PL" sz="2000" dirty="0"/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pl-PL" sz="4800" dirty="0" smtClean="0">
                <a:solidFill>
                  <a:schemeClr val="accent1"/>
                </a:solidFill>
              </a:rPr>
              <a:t>Cześć!</a:t>
            </a:r>
            <a:endParaRPr lang="pl-PL" sz="4800" dirty="0">
              <a:solidFill>
                <a:schemeClr val="accent1"/>
              </a:solidFill>
            </a:endParaRP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9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7200" dirty="0" smtClean="0"/>
              <a:t>Cel</a:t>
            </a:r>
            <a:endParaRPr sz="72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pl-PL" dirty="0"/>
              <a:t>Pomoc w przygotowaniu się do </a:t>
            </a:r>
            <a:r>
              <a:rPr lang="pl-PL" dirty="0" smtClean="0"/>
              <a:t>prowadzenia biznesu</a:t>
            </a:r>
            <a:endParaRPr lang="pl-PL" dirty="0"/>
          </a:p>
          <a:p>
            <a:pPr marL="0" lvl="0" indent="0">
              <a:spcAft>
                <a:spcPts val="1000"/>
              </a:spcAft>
              <a:buNone/>
            </a:pPr>
            <a:r>
              <a:rPr lang="pl-PL" dirty="0" smtClean="0"/>
              <a:t>Inspirowanie</a:t>
            </a:r>
            <a:endParaRPr lang="pl-PL" dirty="0"/>
          </a:p>
          <a:p>
            <a:pPr marL="0" lvl="0" indent="0">
              <a:spcAft>
                <a:spcPts val="1000"/>
              </a:spcAft>
              <a:buNone/>
            </a:pPr>
            <a:r>
              <a:rPr lang="pl-PL" dirty="0"/>
              <a:t>Motywowanie do </a:t>
            </a:r>
            <a:r>
              <a:rPr lang="pl-PL" dirty="0" smtClean="0"/>
              <a:t>działania</a:t>
            </a:r>
            <a:endParaRPr lang="pl-PL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pl-PL" sz="5400" dirty="0"/>
              <a:t>Jak stworzyć biznes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1773500" y="28576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pl-PL" sz="3600" dirty="0" smtClean="0"/>
              <a:t>dopasowany do </a:t>
            </a:r>
            <a:r>
              <a:rPr lang="pl-PL" sz="3600" dirty="0"/>
              <a:t>mnie </a:t>
            </a:r>
          </a:p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n-US" sz="3600" dirty="0" err="1"/>
              <a:t>i</a:t>
            </a:r>
            <a:r>
              <a:rPr lang="pl-PL" sz="3600" dirty="0"/>
              <a:t> do moich klientów</a:t>
            </a:r>
          </a:p>
        </p:txBody>
      </p:sp>
      <p:sp>
        <p:nvSpPr>
          <p:cNvPr id="5" name="Google Shape;193;p16"/>
          <p:cNvSpPr/>
          <p:nvPr/>
        </p:nvSpPr>
        <p:spPr>
          <a:xfrm>
            <a:off x="842052" y="719340"/>
            <a:ext cx="1148350" cy="1100194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48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672945" y="1933255"/>
            <a:ext cx="3402639" cy="24516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pl-PL" sz="1600" dirty="0" smtClean="0"/>
              <a:t>O produkcie - co kupują ludzie?</a:t>
            </a:r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pl-PL" sz="1600" dirty="0" smtClean="0"/>
              <a:t>O Klientach </a:t>
            </a:r>
            <a:r>
              <a:rPr lang="mr-IN" sz="1600" dirty="0" smtClean="0"/>
              <a:t>–</a:t>
            </a:r>
            <a:r>
              <a:rPr lang="pl-PL" sz="1600" dirty="0" smtClean="0"/>
              <a:t> co nimi kieruje?</a:t>
            </a:r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pl-PL" sz="1600" dirty="0" smtClean="0"/>
              <a:t>O firmie</a:t>
            </a:r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-US" sz="1600" dirty="0" smtClean="0"/>
              <a:t>P</a:t>
            </a:r>
            <a:r>
              <a:rPr lang="pl-PL" sz="1600" dirty="0" err="1" smtClean="0"/>
              <a:t>owód</a:t>
            </a:r>
            <a:r>
              <a:rPr lang="pl-PL" sz="1600" dirty="0" smtClean="0"/>
              <a:t> istnienia</a:t>
            </a:r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-US" sz="1600" dirty="0" smtClean="0"/>
              <a:t>O</a:t>
            </a:r>
            <a:r>
              <a:rPr lang="pl-PL" sz="1600" dirty="0" err="1" smtClean="0"/>
              <a:t>sobowość</a:t>
            </a:r>
            <a:endParaRPr lang="pl-PL" sz="1600" dirty="0" smtClean="0"/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n-US" sz="1600" dirty="0" smtClean="0"/>
              <a:t>H</a:t>
            </a:r>
            <a:r>
              <a:rPr lang="pl-PL" sz="1600" dirty="0" err="1" smtClean="0"/>
              <a:t>istorie</a:t>
            </a:r>
            <a:r>
              <a:rPr lang="pl-PL" sz="1600" dirty="0" smtClean="0"/>
              <a:t>, które przyciągną właściwych klientów</a:t>
            </a:r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endParaRPr lang="pl-PL" sz="1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3375" y="529038"/>
            <a:ext cx="2879400" cy="951900"/>
          </a:xfrm>
        </p:spPr>
        <p:txBody>
          <a:bodyPr/>
          <a:lstStyle/>
          <a:p>
            <a:r>
              <a:rPr lang="pl-PL" dirty="0" smtClean="0"/>
              <a:t>PROGRAM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Zasady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800" dirty="0" smtClean="0"/>
              <a:t>Na luzie</a:t>
            </a:r>
            <a:endParaRPr sz="1800" dirty="0"/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-US" sz="1800" dirty="0" smtClean="0"/>
              <a:t>B</a:t>
            </a:r>
            <a:r>
              <a:rPr lang="pl-PL" sz="1800" dirty="0" err="1" smtClean="0"/>
              <a:t>ądźmy</a:t>
            </a:r>
            <a:r>
              <a:rPr lang="pl-PL" sz="1800" dirty="0" smtClean="0"/>
              <a:t> punktualni</a:t>
            </a:r>
            <a:endParaRPr lang="pl-PL" sz="1800" dirty="0"/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Wyciszmy telefony</a:t>
            </a:r>
            <a:endParaRPr lang="pl-PL" sz="1800" dirty="0"/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39" y="3716259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Opowiadasz tylko to, co chcesz</a:t>
            </a:r>
            <a:endParaRPr lang="pl-PL" sz="1800" dirty="0"/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Co jeszcze?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13"/>
          <p:cNvSpPr/>
          <p:nvPr/>
        </p:nvSpPr>
        <p:spPr>
          <a:xfrm rot="19839698">
            <a:off x="2503174" y="525638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53869" y="487411"/>
            <a:ext cx="3945127" cy="4149941"/>
            <a:chOff x="0" y="0"/>
            <a:chExt cx="3314700" cy="3486785"/>
          </a:xfrm>
        </p:grpSpPr>
        <p:pic>
          <p:nvPicPr>
            <p:cNvPr id="5" name="Picture 4" descr="HAL9001:Users:magdalenakoziol:Downloads:Projekt bez tytułu (14)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71" t="21371" b="5242"/>
            <a:stretch/>
          </p:blipFill>
          <p:spPr bwMode="auto">
            <a:xfrm rot="2197466">
              <a:off x="0" y="0"/>
              <a:ext cx="3314700" cy="34867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Text Box 137"/>
            <p:cNvSpPr txBox="1"/>
            <p:nvPr/>
          </p:nvSpPr>
          <p:spPr>
            <a:xfrm>
              <a:off x="1143000" y="1600200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</a:pPr>
              <a:r>
                <a:rPr lang="pl-PL" sz="1800" dirty="0">
                  <a:effectLst/>
                  <a:latin typeface="Calibri"/>
                  <a:ea typeface="ＭＳ 明朝"/>
                  <a:cs typeface="Times New Roman"/>
                </a:rPr>
                <a:t>dlaczego</a:t>
              </a:r>
              <a:endParaRPr lang="cs-CZ" sz="16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Text Box 138"/>
            <p:cNvSpPr txBox="1"/>
            <p:nvPr/>
          </p:nvSpPr>
          <p:spPr>
            <a:xfrm>
              <a:off x="1714500" y="2171700"/>
              <a:ext cx="5715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pl-PL" sz="2000" dirty="0">
                  <a:effectLst/>
                  <a:latin typeface="Calibri"/>
                  <a:ea typeface="ＭＳ 明朝"/>
                  <a:cs typeface="Times New Roman"/>
                </a:rPr>
                <a:t>jak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Text Box 139"/>
            <p:cNvSpPr txBox="1"/>
            <p:nvPr/>
          </p:nvSpPr>
          <p:spPr>
            <a:xfrm>
              <a:off x="2057400" y="2628900"/>
              <a:ext cx="5715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pl-PL" sz="2000" dirty="0">
                  <a:effectLst/>
                  <a:latin typeface="Calibri"/>
                  <a:ea typeface="ＭＳ 明朝"/>
                  <a:cs typeface="Times New Roman"/>
                </a:rPr>
                <a:t>co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65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Nasza firma</a:t>
            </a:r>
            <a:endParaRPr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indent="0">
              <a:lnSpc>
                <a:spcPct val="120000"/>
              </a:lnSpc>
              <a:buNone/>
            </a:pPr>
            <a:r>
              <a:rPr lang="pl-PL" dirty="0"/>
              <a:t>Nasza firma </a:t>
            </a:r>
            <a:r>
              <a:rPr lang="pl-PL" dirty="0" smtClean="0"/>
              <a:t>(wypełnia misję - DLACZEGO</a:t>
            </a:r>
            <a:r>
              <a:rPr lang="pl-PL" dirty="0"/>
              <a:t>) </a:t>
            </a: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r>
              <a:rPr lang="pl-PL" dirty="0" smtClean="0"/>
              <a:t>dzięki (jakim cechom i działaniom - JAK</a:t>
            </a:r>
            <a:r>
              <a:rPr lang="pl-PL" dirty="0"/>
              <a:t>)  </a:t>
            </a: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endParaRPr lang="pl-PL" dirty="0" smtClean="0"/>
          </a:p>
          <a:p>
            <a:pPr marL="88900" lvl="0" indent="0">
              <a:lnSpc>
                <a:spcPct val="120000"/>
              </a:lnSpc>
              <a:buNone/>
            </a:pPr>
            <a:r>
              <a:rPr lang="nb-NO" dirty="0" err="1" smtClean="0"/>
              <a:t>produktu</a:t>
            </a:r>
            <a:r>
              <a:rPr lang="pl-PL" dirty="0" smtClean="0"/>
              <a:t> / związanymi z produktem / </a:t>
            </a:r>
          </a:p>
          <a:p>
            <a:pPr marL="88900" lvl="0" indent="0">
              <a:lnSpc>
                <a:spcPct val="120000"/>
              </a:lnSpc>
              <a:buNone/>
            </a:pPr>
            <a:r>
              <a:rPr lang="pl-PL" dirty="0" smtClean="0"/>
              <a:t>za pomocą produktu </a:t>
            </a:r>
            <a:r>
              <a:rPr lang="pl-PL" dirty="0"/>
              <a:t>(CO).</a:t>
            </a:r>
            <a:r>
              <a:rPr lang="cs-CZ" dirty="0"/>
              <a:t> </a:t>
            </a:r>
            <a:endParaRPr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Archetypy</a:t>
            </a:r>
            <a:endParaRPr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949722" y="2345664"/>
            <a:ext cx="3277512" cy="147882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S</a:t>
            </a:r>
            <a:r>
              <a:rPr lang="pl-PL" sz="1600" b="1" dirty="0" err="1" smtClean="0"/>
              <a:t>tabilność</a:t>
            </a:r>
            <a:r>
              <a:rPr lang="pl-PL" sz="1600" b="1" dirty="0" smtClean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smtClean="0"/>
              <a:t>i bezpieczeństwo</a:t>
            </a:r>
            <a:endParaRPr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twórca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władca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Wielka Matka / opiekun</a:t>
            </a:r>
            <a:endParaRPr lang="pl-PL" sz="1400" dirty="0"/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576328" y="1441260"/>
            <a:ext cx="2840347" cy="1374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N</a:t>
            </a:r>
            <a:r>
              <a:rPr lang="pl-PL" sz="1600" b="1" dirty="0" err="1" smtClean="0"/>
              <a:t>iezależność</a:t>
            </a:r>
            <a:r>
              <a:rPr lang="pl-PL" sz="1600" b="1" dirty="0" smtClean="0"/>
              <a:t> i spełnienie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mędrzec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wędrowca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niewinny</a:t>
            </a:r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5783151" y="2412002"/>
            <a:ext cx="2744439" cy="147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O</a:t>
            </a:r>
            <a:r>
              <a:rPr lang="pl-PL" sz="1600" b="1" dirty="0" err="1" smtClean="0"/>
              <a:t>siągnięcia</a:t>
            </a:r>
            <a:r>
              <a:rPr lang="pl-PL" sz="1600" b="1" dirty="0" smtClean="0"/>
              <a:t> i zmiana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400" dirty="0"/>
              <a:t>mag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buntownik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bohater</a:t>
            </a:r>
          </a:p>
        </p:txBody>
      </p:sp>
      <p:sp>
        <p:nvSpPr>
          <p:cNvPr id="9" name="Google Shape;254;p23"/>
          <p:cNvSpPr txBox="1">
            <a:spLocks/>
          </p:cNvSpPr>
          <p:nvPr/>
        </p:nvSpPr>
        <p:spPr>
          <a:xfrm>
            <a:off x="3578678" y="3341840"/>
            <a:ext cx="2051315" cy="1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pl-PL" sz="1600" b="1" dirty="0" smtClean="0"/>
              <a:t>Przynależność </a:t>
            </a:r>
          </a:p>
          <a:p>
            <a:pPr marL="0" indent="0">
              <a:buNone/>
            </a:pPr>
            <a:r>
              <a:rPr lang="pl-PL" sz="1600" b="1" dirty="0" smtClean="0"/>
              <a:t>i zadowolenie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 smtClean="0"/>
              <a:t>zwykły </a:t>
            </a:r>
            <a:r>
              <a:rPr lang="pl-PL" sz="1400" dirty="0"/>
              <a:t>człowiek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błazen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400" dirty="0"/>
              <a:t>kochanek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161</Words>
  <Application>Microsoft Macintosh PowerPoint</Application>
  <PresentationFormat>On-screen Show (16:9)</PresentationFormat>
  <Paragraphs>68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Curio template</vt:lpstr>
      <vt:lpstr>BIZNES  Z MOJĄ TWARZĄ</vt:lpstr>
      <vt:lpstr>PowerPoint Presentation</vt:lpstr>
      <vt:lpstr>Cel</vt:lpstr>
      <vt:lpstr>Jak stworzyć biznes</vt:lpstr>
      <vt:lpstr>PROGRAM</vt:lpstr>
      <vt:lpstr>Zasady</vt:lpstr>
      <vt:lpstr>PowerPoint Presentation</vt:lpstr>
      <vt:lpstr>Nasza firma</vt:lpstr>
      <vt:lpstr>Archetypy</vt:lpstr>
      <vt:lpstr>Struktura opowieści</vt:lpstr>
      <vt:lpstr>Rekomendowana 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Anna</cp:lastModifiedBy>
  <cp:revision>32</cp:revision>
  <dcterms:modified xsi:type="dcterms:W3CDTF">2022-08-09T11:53:06Z</dcterms:modified>
</cp:coreProperties>
</file>