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301" r:id="rId3"/>
    <p:sldId id="262" r:id="rId4"/>
    <p:sldId id="299" r:id="rId5"/>
    <p:sldId id="297" r:id="rId6"/>
    <p:sldId id="302" r:id="rId7"/>
    <p:sldId id="300" r:id="rId8"/>
    <p:sldId id="261" r:id="rId9"/>
    <p:sldId id="264" r:id="rId10"/>
    <p:sldId id="257" r:id="rId11"/>
    <p:sldId id="303" r:id="rId12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Nunito" pitchFamily="2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6" autoAdjust="0"/>
    <p:restoredTop sz="96828" autoAdjust="0"/>
  </p:normalViewPr>
  <p:slideViewPr>
    <p:cSldViewPr snapToGrid="0" snapToObjects="1">
      <p:cViewPr varScale="1">
        <p:scale>
          <a:sx n="146" d="100"/>
          <a:sy n="146" d="100"/>
        </p:scale>
        <p:origin x="64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 userDrawn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55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99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9" r:id="rId8"/>
    <p:sldLayoutId id="2147483663" r:id="rId9"/>
    <p:sldLayoutId id="2147483664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400" dirty="0"/>
              <a:t>BRAND YOUR NAME</a:t>
            </a:r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en-GB" sz="2800" dirty="0"/>
              <a:t>Entrepreneurship workshop</a:t>
            </a:r>
            <a:endParaRPr lang="en-GB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La struttura della storia</a:t>
            </a:r>
            <a:endParaRPr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Picture 18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2345750" y="239381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7537" y="1881666"/>
            <a:ext cx="6877634" cy="2069141"/>
            <a:chOff x="704850" y="1628776"/>
            <a:chExt cx="8057561" cy="2638969"/>
          </a:xfrm>
        </p:grpSpPr>
        <p:sp>
          <p:nvSpPr>
            <p:cNvPr id="13" name="Google Shape;71;p6"/>
            <p:cNvSpPr/>
            <p:nvPr/>
          </p:nvSpPr>
          <p:spPr>
            <a:xfrm>
              <a:off x="704850" y="1628776"/>
              <a:ext cx="1828799" cy="2400300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" name="Google Shape;71;p6"/>
            <p:cNvSpPr/>
            <p:nvPr/>
          </p:nvSpPr>
          <p:spPr>
            <a:xfrm>
              <a:off x="2736849" y="1666236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" name="Google Shape;71;p6"/>
            <p:cNvSpPr/>
            <p:nvPr/>
          </p:nvSpPr>
          <p:spPr>
            <a:xfrm>
              <a:off x="4851557" y="1716091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6" name="Google Shape;71;p6"/>
            <p:cNvSpPr/>
            <p:nvPr/>
          </p:nvSpPr>
          <p:spPr>
            <a:xfrm>
              <a:off x="6933611" y="1781721"/>
              <a:ext cx="1828800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pic>
          <p:nvPicPr>
            <p:cNvPr id="9" name="Picture 8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" t="1342" r="74524" b="54111"/>
            <a:stretch/>
          </p:blipFill>
          <p:spPr bwMode="auto">
            <a:xfrm>
              <a:off x="1047750" y="2314576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0" name="Picture 9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7" t="2349" r="60240" b="53104"/>
            <a:stretch/>
          </p:blipFill>
          <p:spPr bwMode="auto">
            <a:xfrm>
              <a:off x="3219449" y="2220130"/>
              <a:ext cx="9779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1" name="Picture 10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2" t="3691" r="36191" b="51762"/>
            <a:stretch/>
          </p:blipFill>
          <p:spPr bwMode="auto">
            <a:xfrm>
              <a:off x="5194458" y="2401889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2" name="Picture 11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39" t="4027" r="952" b="51426"/>
            <a:stretch/>
          </p:blipFill>
          <p:spPr bwMode="auto">
            <a:xfrm>
              <a:off x="6933612" y="2581820"/>
              <a:ext cx="18034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pic>
        <p:nvPicPr>
          <p:cNvPr id="21" name="Picture 20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4134960" y="259939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Picture 22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5885224" y="2324550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7894" y="2001586"/>
            <a:ext cx="134589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it-IT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L’eroe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31976" y="2027922"/>
            <a:ext cx="1560996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it-IT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L’ostacolo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7153" y="2027922"/>
            <a:ext cx="1477974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it-IT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La strada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5517" y="2097845"/>
            <a:ext cx="1477974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it-IT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Premio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Letture raccomandate</a:t>
            </a:r>
            <a:endParaRPr lang="e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6" name="Picture 5" descr="51xrHMLGJPL._SX330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52" y="1551695"/>
            <a:ext cx="1751599" cy="2632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1" y="1555881"/>
            <a:ext cx="3330334" cy="26243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798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it-IT" sz="2000" dirty="0"/>
              <a:t>Il mio nome è</a:t>
            </a:r>
            <a:r>
              <a:rPr lang="pl-PL" sz="2000" dirty="0"/>
              <a:t>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/>
              <a:t>I</a:t>
            </a:r>
            <a:r>
              <a:rPr lang="it-IT" sz="2000" dirty="0"/>
              <a:t>o sono</a:t>
            </a:r>
            <a:r>
              <a:rPr lang="pl-PL" sz="2000" dirty="0"/>
              <a:t>….</a:t>
            </a:r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it-IT" sz="4800" dirty="0">
                <a:solidFill>
                  <a:schemeClr val="accent1"/>
                </a:solidFill>
              </a:rPr>
              <a:t>Ciao</a:t>
            </a:r>
            <a:r>
              <a:rPr lang="pl-PL" sz="4800" dirty="0">
                <a:solidFill>
                  <a:schemeClr val="accent1"/>
                </a:solidFill>
              </a:rPr>
              <a:t>!</a:t>
            </a: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33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7200" dirty="0"/>
              <a:t>Obiettivi</a:t>
            </a:r>
            <a:endParaRPr sz="72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" dirty="0"/>
              <a:t>Come diventare un imprenditore di successo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" dirty="0"/>
              <a:t>Ispirazione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" dirty="0"/>
              <a:t>Motivazione</a:t>
            </a:r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it-IT" sz="5400" dirty="0"/>
              <a:t>COME CREARE UN’AZIENDA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1773500" y="28576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3600" dirty="0"/>
              <a:t>Che vada bene per te e per i tuoi clienti</a:t>
            </a:r>
            <a:endParaRPr lang="pl-PL" sz="3600" dirty="0"/>
          </a:p>
        </p:txBody>
      </p:sp>
      <p:sp>
        <p:nvSpPr>
          <p:cNvPr id="5" name="Google Shape;193;p16"/>
          <p:cNvSpPr/>
          <p:nvPr/>
        </p:nvSpPr>
        <p:spPr>
          <a:xfrm>
            <a:off x="842052" y="719340"/>
            <a:ext cx="1148350" cy="1100194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48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672945" y="1791103"/>
            <a:ext cx="3402639" cy="24516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Informazioni sull'offerta: cosa comprano le persone?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Informazioni sui clienti: cosa li guida?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A proposito di affari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PERCHÉ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Personalità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it-IT" sz="1600" dirty="0"/>
              <a:t>Storytelling che attira i clienti</a:t>
            </a:r>
            <a:endParaRPr lang="en" sz="1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3375" y="529038"/>
            <a:ext cx="2879400" cy="951900"/>
          </a:xfrm>
        </p:spPr>
        <p:txBody>
          <a:bodyPr/>
          <a:lstStyle/>
          <a:p>
            <a:r>
              <a:rPr lang="en" dirty="0"/>
              <a:t>PROGRAMMA</a:t>
            </a:r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REGOLE</a:t>
            </a:r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 dirty="0"/>
              <a:t>Sii rispettoso</a:t>
            </a:r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Sii in tempo</a:t>
            </a:r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Modalità aereo</a:t>
            </a:r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40" y="3716259"/>
            <a:ext cx="159155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Intervieni quando vuoi</a:t>
            </a:r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it-IT" sz="1800" dirty="0"/>
              <a:t>C</a:t>
            </a:r>
            <a:r>
              <a:rPr lang="en" sz="1800" dirty="0"/>
              <a:t>os’altro?</a:t>
            </a:r>
          </a:p>
        </p:txBody>
      </p:sp>
    </p:spTree>
    <p:extLst>
      <p:ext uri="{BB962C8B-B14F-4D97-AF65-F5344CB8AC3E}">
        <p14:creationId xmlns:p14="http://schemas.microsoft.com/office/powerpoint/2010/main" val="19259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13"/>
          <p:cNvSpPr/>
          <p:nvPr/>
        </p:nvSpPr>
        <p:spPr>
          <a:xfrm rot="19839698">
            <a:off x="2503174" y="525638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53869" y="487411"/>
            <a:ext cx="3945127" cy="4149941"/>
            <a:chOff x="0" y="0"/>
            <a:chExt cx="3314700" cy="3486785"/>
          </a:xfrm>
        </p:grpSpPr>
        <p:pic>
          <p:nvPicPr>
            <p:cNvPr id="5" name="Picture 4" descr="HAL9001:Users:magdalenakoziol:Downloads:Projekt bez tytułu (14)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71" t="21371" b="5242"/>
            <a:stretch/>
          </p:blipFill>
          <p:spPr bwMode="auto">
            <a:xfrm rot="2197466">
              <a:off x="0" y="0"/>
              <a:ext cx="3314700" cy="34867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6" name="Text Box 137"/>
            <p:cNvSpPr txBox="1"/>
            <p:nvPr/>
          </p:nvSpPr>
          <p:spPr>
            <a:xfrm>
              <a:off x="1143000" y="1600200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</a:pPr>
              <a:r>
                <a:rPr lang="it-IT" sz="1800" dirty="0">
                  <a:effectLst/>
                  <a:latin typeface="Calibri"/>
                  <a:ea typeface="ＭＳ 明朝"/>
                  <a:cs typeface="Times New Roman"/>
                </a:rPr>
                <a:t>PERCHÉ</a:t>
              </a:r>
              <a:endParaRPr lang="cs-CZ" sz="16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Text Box 138"/>
            <p:cNvSpPr txBox="1"/>
            <p:nvPr/>
          </p:nvSpPr>
          <p:spPr>
            <a:xfrm>
              <a:off x="1714500" y="2171700"/>
              <a:ext cx="698444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it-IT" sz="2000" dirty="0">
                  <a:effectLst/>
                  <a:latin typeface="Calibri"/>
                  <a:ea typeface="ＭＳ 明朝"/>
                  <a:cs typeface="Times New Roman"/>
                </a:rPr>
                <a:t>COME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Text Box 139"/>
            <p:cNvSpPr txBox="1"/>
            <p:nvPr/>
          </p:nvSpPr>
          <p:spPr>
            <a:xfrm>
              <a:off x="1807717" y="2628900"/>
              <a:ext cx="821183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it-IT" sz="2000" dirty="0">
                  <a:effectLst/>
                  <a:latin typeface="Calibri"/>
                  <a:ea typeface="ＭＳ 明朝"/>
                  <a:cs typeface="Times New Roman"/>
                </a:rPr>
                <a:t>COSA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65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LA NOSTRA AZIENDA</a:t>
            </a:r>
            <a:endParaRPr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indent="0">
              <a:lnSpc>
                <a:spcPct val="120000"/>
              </a:lnSpc>
              <a:buNone/>
            </a:pPr>
            <a:r>
              <a:rPr lang="it-IT" dirty="0"/>
              <a:t>La nostra azienda (adempie alla missione - PERCHE’)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it-IT" dirty="0"/>
          </a:p>
          <a:p>
            <a:pPr marL="88900" lvl="0" indent="0">
              <a:lnSpc>
                <a:spcPct val="120000"/>
              </a:lnSpc>
              <a:buNone/>
            </a:pPr>
            <a:r>
              <a:rPr lang="it-IT" dirty="0"/>
              <a:t>grazie a (caratteristiche e azioni - COME)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it-IT" dirty="0"/>
          </a:p>
          <a:p>
            <a:pPr marL="88900" lvl="0" indent="0">
              <a:lnSpc>
                <a:spcPct val="120000"/>
              </a:lnSpc>
              <a:buNone/>
            </a:pPr>
            <a:r>
              <a:rPr lang="it-IT" dirty="0"/>
              <a:t>dal prodotto (COSA).</a:t>
            </a:r>
            <a:endParaRPr lang="en-US"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ARCHETIPI</a:t>
            </a:r>
            <a:endParaRPr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883375" y="2274760"/>
            <a:ext cx="3277512" cy="147882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/>
              <a:t>Stabilità e sicurezza</a:t>
            </a:r>
            <a:endParaRPr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Il creatore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Il comandante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La madre / il caregiver</a:t>
            </a:r>
            <a:endParaRPr lang="pl-PL" sz="1400" dirty="0"/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462591" y="1441260"/>
            <a:ext cx="2840347" cy="1374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 err="1"/>
              <a:t>Indipendenza</a:t>
            </a:r>
            <a:endParaRPr lang="en-US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S</a:t>
            </a:r>
            <a:r>
              <a:rPr lang="it-IT" sz="1400" dirty="0"/>
              <a:t>aggio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Esploratore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Innocente</a:t>
            </a:r>
            <a:endParaRPr lang="pl-PL" sz="1400" dirty="0"/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5783151" y="2274760"/>
            <a:ext cx="2744439" cy="147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 err="1"/>
              <a:t>Successi</a:t>
            </a:r>
            <a:r>
              <a:rPr lang="en-US" sz="1600" b="1" dirty="0"/>
              <a:t> e </a:t>
            </a:r>
            <a:r>
              <a:rPr lang="en-US" sz="1600" b="1" dirty="0" err="1"/>
              <a:t>cambiamento</a:t>
            </a:r>
            <a:endParaRPr lang="en-US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400" dirty="0"/>
              <a:t>Mago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Fuorilegge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Eroe</a:t>
            </a:r>
            <a:endParaRPr lang="pl-PL" sz="1400" dirty="0"/>
          </a:p>
        </p:txBody>
      </p:sp>
      <p:sp>
        <p:nvSpPr>
          <p:cNvPr id="9" name="Google Shape;254;p23"/>
          <p:cNvSpPr txBox="1">
            <a:spLocks/>
          </p:cNvSpPr>
          <p:nvPr/>
        </p:nvSpPr>
        <p:spPr>
          <a:xfrm>
            <a:off x="3462591" y="3465276"/>
            <a:ext cx="2904345" cy="1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it-IT" sz="1600" b="1" dirty="0"/>
              <a:t>Appartenenza e soddisfazione</a:t>
            </a:r>
            <a:endParaRPr lang="pl-PL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L’uomo qualsiasi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Il t</a:t>
            </a:r>
            <a:r>
              <a:rPr lang="pl-PL" sz="1400" dirty="0"/>
              <a:t>rickster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it-IT" sz="1400" dirty="0"/>
              <a:t>L’innamorato</a:t>
            </a:r>
            <a:endParaRPr lang="pl-PL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164</Words>
  <Application>Microsoft Office PowerPoint</Application>
  <PresentationFormat>On-screen Show (16:9)</PresentationFormat>
  <Paragraphs>63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Amatic SC</vt:lpstr>
      <vt:lpstr>Arial</vt:lpstr>
      <vt:lpstr>Calibri</vt:lpstr>
      <vt:lpstr>Nunito</vt:lpstr>
      <vt:lpstr>Curio template</vt:lpstr>
      <vt:lpstr>BRAND YOUR NAME</vt:lpstr>
      <vt:lpstr>PowerPoint Presentation</vt:lpstr>
      <vt:lpstr>Obiettivi</vt:lpstr>
      <vt:lpstr>COME CREARE UN’AZIENDA</vt:lpstr>
      <vt:lpstr>PROGRAMMA</vt:lpstr>
      <vt:lpstr>REGOLE</vt:lpstr>
      <vt:lpstr>PowerPoint Presentation</vt:lpstr>
      <vt:lpstr>LA NOSTRA AZIENDA</vt:lpstr>
      <vt:lpstr>ARCHETIPI</vt:lpstr>
      <vt:lpstr>La struttura della storia</vt:lpstr>
      <vt:lpstr>Letture raccomandate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Marcello Caruso</cp:lastModifiedBy>
  <cp:revision>33</cp:revision>
  <dcterms:modified xsi:type="dcterms:W3CDTF">2022-10-04T09:57:42Z</dcterms:modified>
</cp:coreProperties>
</file>