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13"/>
  </p:notesMasterIdLst>
  <p:sldIdLst>
    <p:sldId id="256" r:id="rId2"/>
    <p:sldId id="301" r:id="rId3"/>
    <p:sldId id="262" r:id="rId4"/>
    <p:sldId id="299" r:id="rId5"/>
    <p:sldId id="297" r:id="rId6"/>
    <p:sldId id="302" r:id="rId7"/>
    <p:sldId id="300" r:id="rId8"/>
    <p:sldId id="261" r:id="rId9"/>
    <p:sldId id="264" r:id="rId10"/>
    <p:sldId id="257" r:id="rId11"/>
    <p:sldId id="303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2C0C35A8-31EE-4B06-98D1-F3640B604409}">
  <a:tblStyle styleId="{2C0C35A8-31EE-4B06-98D1-F3640B6044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12D37EB-A914-4A42-9CBE-EA1083F15C1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16" autoAdjust="0"/>
    <p:restoredTop sz="96828" autoAdjust="0"/>
  </p:normalViewPr>
  <p:slideViewPr>
    <p:cSldViewPr snapToGrid="0" snapToObjects="1">
      <p:cViewPr>
        <p:scale>
          <a:sx n="94" d="100"/>
          <a:sy n="94" d="100"/>
        </p:scale>
        <p:origin x="-80" y="-7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349671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accen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82225" y="778096"/>
            <a:ext cx="7579546" cy="3864638"/>
          </a:xfrm>
          <a:custGeom>
            <a:avLst/>
            <a:gdLst/>
            <a:ahLst/>
            <a:cxnLst/>
            <a:rect l="l" t="t" r="r" b="b"/>
            <a:pathLst>
              <a:path w="3592202" h="1831582" extrusionOk="0">
                <a:moveTo>
                  <a:pt x="3554475" y="588873"/>
                </a:moveTo>
                <a:cubicBezTo>
                  <a:pt x="3581881" y="-89254"/>
                  <a:pt x="2593478" y="24995"/>
                  <a:pt x="2107652" y="528"/>
                </a:cubicBezTo>
                <a:cubicBezTo>
                  <a:pt x="1659207" y="-4515"/>
                  <a:pt x="1181252" y="27319"/>
                  <a:pt x="750347" y="64701"/>
                </a:cubicBezTo>
                <a:cubicBezTo>
                  <a:pt x="-8045" y="130474"/>
                  <a:pt x="40101" y="825724"/>
                  <a:pt x="6973" y="1349129"/>
                </a:cubicBezTo>
                <a:cubicBezTo>
                  <a:pt x="-5853" y="1475480"/>
                  <a:pt x="-13088" y="1628228"/>
                  <a:pt x="99056" y="1715663"/>
                </a:cubicBezTo>
                <a:cubicBezTo>
                  <a:pt x="135341" y="1744165"/>
                  <a:pt x="181120" y="1758789"/>
                  <a:pt x="226394" y="1766090"/>
                </a:cubicBezTo>
                <a:cubicBezTo>
                  <a:pt x="547610" y="1798407"/>
                  <a:pt x="870976" y="1810947"/>
                  <a:pt x="1193749" y="1821405"/>
                </a:cubicBezTo>
                <a:cubicBezTo>
                  <a:pt x="1869266" y="1838945"/>
                  <a:pt x="2634630" y="1839954"/>
                  <a:pt x="3306903" y="1773939"/>
                </a:cubicBezTo>
                <a:cubicBezTo>
                  <a:pt x="3542965" y="1713230"/>
                  <a:pt x="3574777" y="1531804"/>
                  <a:pt x="3589730" y="1335448"/>
                </a:cubicBezTo>
                <a:cubicBezTo>
                  <a:pt x="3601744" y="1168470"/>
                  <a:pt x="3566731" y="755807"/>
                  <a:pt x="3554475" y="58887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/>
          <p:nvPr/>
        </p:nvSpPr>
        <p:spPr>
          <a:xfrm>
            <a:off x="794256" y="560052"/>
            <a:ext cx="7399177" cy="3910731"/>
          </a:xfrm>
          <a:custGeom>
            <a:avLst/>
            <a:gdLst/>
            <a:ahLst/>
            <a:cxnLst/>
            <a:rect l="l" t="t" r="r" b="b"/>
            <a:pathLst>
              <a:path w="3506719" h="1853427" extrusionOk="0">
                <a:moveTo>
                  <a:pt x="3499305" y="1166353"/>
                </a:moveTo>
                <a:cubicBezTo>
                  <a:pt x="3487751" y="941889"/>
                  <a:pt x="3482379" y="741016"/>
                  <a:pt x="3468150" y="516750"/>
                </a:cubicBezTo>
                <a:cubicBezTo>
                  <a:pt x="3459578" y="392635"/>
                  <a:pt x="3434540" y="262425"/>
                  <a:pt x="3343926" y="170342"/>
                </a:cubicBezTo>
                <a:cubicBezTo>
                  <a:pt x="3249760" y="74400"/>
                  <a:pt x="3105299" y="78500"/>
                  <a:pt x="2981184" y="57847"/>
                </a:cubicBezTo>
                <a:cubicBezTo>
                  <a:pt x="2181223" y="-47983"/>
                  <a:pt x="1370738" y="7114"/>
                  <a:pt x="571983" y="97465"/>
                </a:cubicBezTo>
                <a:cubicBezTo>
                  <a:pt x="583142" y="79706"/>
                  <a:pt x="597415" y="64118"/>
                  <a:pt x="614122" y="51423"/>
                </a:cubicBezTo>
                <a:cubicBezTo>
                  <a:pt x="621729" y="45657"/>
                  <a:pt x="614122" y="33314"/>
                  <a:pt x="606317" y="39277"/>
                </a:cubicBezTo>
                <a:cubicBezTo>
                  <a:pt x="584019" y="56115"/>
                  <a:pt x="565669" y="77601"/>
                  <a:pt x="552470" y="102223"/>
                </a:cubicBezTo>
                <a:cubicBezTo>
                  <a:pt x="551023" y="104503"/>
                  <a:pt x="551176" y="107419"/>
                  <a:pt x="552843" y="109545"/>
                </a:cubicBezTo>
                <a:cubicBezTo>
                  <a:pt x="552996" y="111124"/>
                  <a:pt x="553654" y="112615"/>
                  <a:pt x="554728" y="113799"/>
                </a:cubicBezTo>
                <a:cubicBezTo>
                  <a:pt x="574416" y="135921"/>
                  <a:pt x="597985" y="154271"/>
                  <a:pt x="624273" y="167908"/>
                </a:cubicBezTo>
                <a:cubicBezTo>
                  <a:pt x="632429" y="172162"/>
                  <a:pt x="639401" y="158700"/>
                  <a:pt x="631025" y="154315"/>
                </a:cubicBezTo>
                <a:cubicBezTo>
                  <a:pt x="609956" y="143265"/>
                  <a:pt x="590728" y="129014"/>
                  <a:pt x="574021" y="112067"/>
                </a:cubicBezTo>
                <a:cubicBezTo>
                  <a:pt x="1426426" y="15774"/>
                  <a:pt x="2294047" y="-40901"/>
                  <a:pt x="3145004" y="97048"/>
                </a:cubicBezTo>
                <a:cubicBezTo>
                  <a:pt x="3209331" y="107550"/>
                  <a:pt x="3269536" y="123884"/>
                  <a:pt x="3319414" y="167886"/>
                </a:cubicBezTo>
                <a:cubicBezTo>
                  <a:pt x="3474552" y="310265"/>
                  <a:pt x="3450632" y="540604"/>
                  <a:pt x="3463897" y="732531"/>
                </a:cubicBezTo>
                <a:cubicBezTo>
                  <a:pt x="3470474" y="878856"/>
                  <a:pt x="3477052" y="1001085"/>
                  <a:pt x="3483783" y="1147410"/>
                </a:cubicBezTo>
                <a:cubicBezTo>
                  <a:pt x="3501191" y="1385138"/>
                  <a:pt x="3525965" y="1744218"/>
                  <a:pt x="3230532" y="1813916"/>
                </a:cubicBezTo>
                <a:cubicBezTo>
                  <a:pt x="3161470" y="1826939"/>
                  <a:pt x="3088899" y="1823212"/>
                  <a:pt x="3018938" y="1824396"/>
                </a:cubicBezTo>
                <a:cubicBezTo>
                  <a:pt x="2066294" y="1838384"/>
                  <a:pt x="1110998" y="1858664"/>
                  <a:pt x="159779" y="1795412"/>
                </a:cubicBezTo>
                <a:cubicBezTo>
                  <a:pt x="96198" y="1786642"/>
                  <a:pt x="52897" y="1750883"/>
                  <a:pt x="37988" y="1686381"/>
                </a:cubicBezTo>
                <a:cubicBezTo>
                  <a:pt x="23014" y="1627185"/>
                  <a:pt x="28429" y="1563604"/>
                  <a:pt x="29218" y="1503201"/>
                </a:cubicBezTo>
                <a:cubicBezTo>
                  <a:pt x="32288" y="1285666"/>
                  <a:pt x="37769" y="1068196"/>
                  <a:pt x="45640" y="850771"/>
                </a:cubicBezTo>
                <a:cubicBezTo>
                  <a:pt x="67279" y="849039"/>
                  <a:pt x="84052" y="831170"/>
                  <a:pt x="84403" y="809465"/>
                </a:cubicBezTo>
                <a:cubicBezTo>
                  <a:pt x="84775" y="785085"/>
                  <a:pt x="61119" y="766449"/>
                  <a:pt x="37528" y="771382"/>
                </a:cubicBezTo>
                <a:cubicBezTo>
                  <a:pt x="-10202" y="773070"/>
                  <a:pt x="-12460" y="837024"/>
                  <a:pt x="31082" y="849280"/>
                </a:cubicBezTo>
                <a:cubicBezTo>
                  <a:pt x="22860" y="1075914"/>
                  <a:pt x="17248" y="1302614"/>
                  <a:pt x="14222" y="1529401"/>
                </a:cubicBezTo>
                <a:cubicBezTo>
                  <a:pt x="6724" y="1697563"/>
                  <a:pt x="25184" y="1816372"/>
                  <a:pt x="222900" y="1815955"/>
                </a:cubicBezTo>
                <a:cubicBezTo>
                  <a:pt x="1165853" y="1869451"/>
                  <a:pt x="2110823" y="1854630"/>
                  <a:pt x="3054653" y="1838559"/>
                </a:cubicBezTo>
                <a:cubicBezTo>
                  <a:pt x="3124352" y="1837376"/>
                  <a:pt x="3196834" y="1840752"/>
                  <a:pt x="3264427" y="1820822"/>
                </a:cubicBezTo>
                <a:cubicBezTo>
                  <a:pt x="3445173" y="1765222"/>
                  <a:pt x="3508426" y="1558539"/>
                  <a:pt x="3506606" y="1387089"/>
                </a:cubicBezTo>
                <a:cubicBezTo>
                  <a:pt x="3507527" y="1313642"/>
                  <a:pt x="3502637" y="1239910"/>
                  <a:pt x="3499305" y="1166353"/>
                </a:cubicBezTo>
                <a:close/>
                <a:moveTo>
                  <a:pt x="14683" y="811175"/>
                </a:moveTo>
                <a:cubicBezTo>
                  <a:pt x="12863" y="794424"/>
                  <a:pt x="28933" y="781270"/>
                  <a:pt x="44807" y="788066"/>
                </a:cubicBezTo>
                <a:cubicBezTo>
                  <a:pt x="47241" y="789162"/>
                  <a:pt x="50112" y="788768"/>
                  <a:pt x="52152" y="787036"/>
                </a:cubicBezTo>
                <a:cubicBezTo>
                  <a:pt x="78987" y="795301"/>
                  <a:pt x="73002" y="833713"/>
                  <a:pt x="45815" y="836191"/>
                </a:cubicBezTo>
                <a:cubicBezTo>
                  <a:pt x="30424" y="837594"/>
                  <a:pt x="16656" y="826588"/>
                  <a:pt x="14683" y="81124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7460343" y="542436"/>
            <a:ext cx="814257" cy="1022479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"/>
          <p:cNvSpPr/>
          <p:nvPr/>
        </p:nvSpPr>
        <p:spPr>
          <a:xfrm>
            <a:off x="8121968" y="821005"/>
            <a:ext cx="185720" cy="335821"/>
          </a:xfrm>
          <a:custGeom>
            <a:avLst/>
            <a:gdLst/>
            <a:ahLst/>
            <a:cxnLst/>
            <a:rect l="l" t="t" r="r" b="b"/>
            <a:pathLst>
              <a:path w="88019" h="159157" extrusionOk="0">
                <a:moveTo>
                  <a:pt x="87774" y="149186"/>
                </a:moveTo>
                <a:cubicBezTo>
                  <a:pt x="74290" y="95537"/>
                  <a:pt x="49098" y="45526"/>
                  <a:pt x="14041" y="2730"/>
                </a:cubicBezTo>
                <a:cubicBezTo>
                  <a:pt x="8078" y="-4527"/>
                  <a:pt x="-4309" y="4199"/>
                  <a:pt x="1522" y="11302"/>
                </a:cubicBezTo>
                <a:cubicBezTo>
                  <a:pt x="35835" y="53069"/>
                  <a:pt x="60478" y="101916"/>
                  <a:pt x="73676" y="154338"/>
                </a:cubicBezTo>
                <a:cubicBezTo>
                  <a:pt x="76044" y="163678"/>
                  <a:pt x="90032" y="158065"/>
                  <a:pt x="87774" y="1491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2947917" y="505266"/>
            <a:ext cx="831121" cy="96144"/>
          </a:xfrm>
          <a:custGeom>
            <a:avLst/>
            <a:gdLst/>
            <a:ahLst/>
            <a:cxnLst/>
            <a:rect l="l" t="t" r="r" b="b"/>
            <a:pathLst>
              <a:path w="393896" h="45566" extrusionOk="0">
                <a:moveTo>
                  <a:pt x="386461" y="1"/>
                </a:moveTo>
                <a:cubicBezTo>
                  <a:pt x="259364" y="2172"/>
                  <a:pt x="132531" y="12432"/>
                  <a:pt x="6750" y="30696"/>
                </a:cubicBezTo>
                <a:cubicBezTo>
                  <a:pt x="-2393" y="32011"/>
                  <a:pt x="-2305" y="46876"/>
                  <a:pt x="7364" y="45473"/>
                </a:cubicBezTo>
                <a:cubicBezTo>
                  <a:pt x="133145" y="27210"/>
                  <a:pt x="259978" y="16949"/>
                  <a:pt x="387053" y="14778"/>
                </a:cubicBezTo>
                <a:cubicBezTo>
                  <a:pt x="396349" y="14647"/>
                  <a:pt x="396196" y="-152"/>
                  <a:pt x="3864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2"/>
          <p:cNvSpPr/>
          <p:nvPr/>
        </p:nvSpPr>
        <p:spPr>
          <a:xfrm>
            <a:off x="3868218" y="487291"/>
            <a:ext cx="278364" cy="43099"/>
          </a:xfrm>
          <a:custGeom>
            <a:avLst/>
            <a:gdLst/>
            <a:ahLst/>
            <a:cxnLst/>
            <a:rect l="l" t="t" r="r" b="b"/>
            <a:pathLst>
              <a:path w="131926" h="20426" extrusionOk="0">
                <a:moveTo>
                  <a:pt x="124504" y="198"/>
                </a:moveTo>
                <a:cubicBezTo>
                  <a:pt x="85193" y="-635"/>
                  <a:pt x="45860" y="1163"/>
                  <a:pt x="6791" y="5570"/>
                </a:cubicBezTo>
                <a:cubicBezTo>
                  <a:pt x="-2417" y="6622"/>
                  <a:pt x="-2308" y="21465"/>
                  <a:pt x="7405" y="20369"/>
                </a:cubicBezTo>
                <a:cubicBezTo>
                  <a:pt x="46474" y="15962"/>
                  <a:pt x="85807" y="14164"/>
                  <a:pt x="125118" y="14997"/>
                </a:cubicBezTo>
                <a:cubicBezTo>
                  <a:pt x="134392" y="15194"/>
                  <a:pt x="134195" y="417"/>
                  <a:pt x="124504" y="19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2"/>
          <p:cNvSpPr/>
          <p:nvPr/>
        </p:nvSpPr>
        <p:spPr>
          <a:xfrm>
            <a:off x="3549755" y="4514760"/>
            <a:ext cx="880619" cy="47277"/>
          </a:xfrm>
          <a:custGeom>
            <a:avLst/>
            <a:gdLst/>
            <a:ahLst/>
            <a:cxnLst/>
            <a:rect l="l" t="t" r="r" b="b"/>
            <a:pathLst>
              <a:path w="417355" h="22406" extrusionOk="0">
                <a:moveTo>
                  <a:pt x="409929" y="3189"/>
                </a:moveTo>
                <a:lnTo>
                  <a:pt x="209122" y="5951"/>
                </a:lnTo>
                <a:cubicBezTo>
                  <a:pt x="142580" y="6872"/>
                  <a:pt x="74658" y="11476"/>
                  <a:pt x="8775" y="119"/>
                </a:cubicBezTo>
                <a:cubicBezTo>
                  <a:pt x="-302" y="-1459"/>
                  <a:pt x="-3897" y="13142"/>
                  <a:pt x="5618" y="14787"/>
                </a:cubicBezTo>
                <a:cubicBezTo>
                  <a:pt x="71391" y="26122"/>
                  <a:pt x="139029" y="21715"/>
                  <a:pt x="205351" y="20794"/>
                </a:cubicBezTo>
                <a:lnTo>
                  <a:pt x="410521" y="17966"/>
                </a:lnTo>
                <a:cubicBezTo>
                  <a:pt x="419817" y="17747"/>
                  <a:pt x="419641" y="2969"/>
                  <a:pt x="409929" y="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3925109" y="4621068"/>
            <a:ext cx="285390" cy="35142"/>
          </a:xfrm>
          <a:custGeom>
            <a:avLst/>
            <a:gdLst/>
            <a:ahLst/>
            <a:cxnLst/>
            <a:rect l="l" t="t" r="r" b="b"/>
            <a:pathLst>
              <a:path w="135256" h="16655" extrusionOk="0">
                <a:moveTo>
                  <a:pt x="129610" y="810"/>
                </a:moveTo>
                <a:cubicBezTo>
                  <a:pt x="88677" y="-549"/>
                  <a:pt x="47766" y="-198"/>
                  <a:pt x="6832" y="1863"/>
                </a:cubicBezTo>
                <a:cubicBezTo>
                  <a:pt x="-2442" y="2345"/>
                  <a:pt x="-2310" y="17210"/>
                  <a:pt x="7446" y="16640"/>
                </a:cubicBezTo>
                <a:cubicBezTo>
                  <a:pt x="47130" y="14601"/>
                  <a:pt x="86835" y="14228"/>
                  <a:pt x="126562" y="15478"/>
                </a:cubicBezTo>
                <a:cubicBezTo>
                  <a:pt x="135507" y="15785"/>
                  <a:pt x="139191" y="1117"/>
                  <a:pt x="129610" y="81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867900" y="1731475"/>
            <a:ext cx="5408100" cy="168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>
            <a:endParaRPr/>
          </a:p>
        </p:txBody>
      </p:sp>
      <p:sp>
        <p:nvSpPr>
          <p:cNvPr id="19" name="Google Shape;19;p2"/>
          <p:cNvSpPr/>
          <p:nvPr/>
        </p:nvSpPr>
        <p:spPr>
          <a:xfrm rot="-871776">
            <a:off x="594544" y="662599"/>
            <a:ext cx="1234918" cy="1390637"/>
          </a:xfrm>
          <a:custGeom>
            <a:avLst/>
            <a:gdLst/>
            <a:ahLst/>
            <a:cxnLst/>
            <a:rect l="l" t="t" r="r" b="b"/>
            <a:pathLst>
              <a:path w="584559" h="658270" extrusionOk="0">
                <a:moveTo>
                  <a:pt x="400656" y="592594"/>
                </a:moveTo>
                <a:cubicBezTo>
                  <a:pt x="398705" y="592697"/>
                  <a:pt x="396842" y="593473"/>
                  <a:pt x="395395" y="594786"/>
                </a:cubicBezTo>
                <a:cubicBezTo>
                  <a:pt x="372790" y="614869"/>
                  <a:pt x="326968" y="608292"/>
                  <a:pt x="296493" y="605310"/>
                </a:cubicBezTo>
                <a:cubicBezTo>
                  <a:pt x="253302" y="602043"/>
                  <a:pt x="220963" y="596014"/>
                  <a:pt x="191671" y="585731"/>
                </a:cubicBezTo>
                <a:cubicBezTo>
                  <a:pt x="185292" y="583232"/>
                  <a:pt x="178517" y="589173"/>
                  <a:pt x="177552" y="595027"/>
                </a:cubicBezTo>
                <a:cubicBezTo>
                  <a:pt x="176719" y="598472"/>
                  <a:pt x="178846" y="601934"/>
                  <a:pt x="182288" y="602767"/>
                </a:cubicBezTo>
                <a:cubicBezTo>
                  <a:pt x="218069" y="615921"/>
                  <a:pt x="265294" y="622893"/>
                  <a:pt x="316028" y="625524"/>
                </a:cubicBezTo>
                <a:cubicBezTo>
                  <a:pt x="346152" y="628462"/>
                  <a:pt x="384498" y="628528"/>
                  <a:pt x="404515" y="610440"/>
                </a:cubicBezTo>
                <a:cubicBezTo>
                  <a:pt x="412320" y="604038"/>
                  <a:pt x="407585" y="592901"/>
                  <a:pt x="400656" y="592594"/>
                </a:cubicBezTo>
                <a:close/>
                <a:moveTo>
                  <a:pt x="310547" y="639710"/>
                </a:moveTo>
                <a:lnTo>
                  <a:pt x="268429" y="637692"/>
                </a:lnTo>
                <a:cubicBezTo>
                  <a:pt x="263694" y="637495"/>
                  <a:pt x="258191" y="639490"/>
                  <a:pt x="256788" y="645673"/>
                </a:cubicBezTo>
                <a:cubicBezTo>
                  <a:pt x="256042" y="649839"/>
                  <a:pt x="258191" y="655671"/>
                  <a:pt x="263365" y="656241"/>
                </a:cubicBezTo>
                <a:lnTo>
                  <a:pt x="305460" y="658258"/>
                </a:lnTo>
                <a:cubicBezTo>
                  <a:pt x="310218" y="658455"/>
                  <a:pt x="315699" y="656460"/>
                  <a:pt x="317124" y="650277"/>
                </a:cubicBezTo>
                <a:cubicBezTo>
                  <a:pt x="317847" y="646111"/>
                  <a:pt x="315699" y="640258"/>
                  <a:pt x="310547" y="639710"/>
                </a:cubicBezTo>
                <a:close/>
                <a:moveTo>
                  <a:pt x="85075" y="404459"/>
                </a:moveTo>
                <a:cubicBezTo>
                  <a:pt x="50631" y="383609"/>
                  <a:pt x="26799" y="349648"/>
                  <a:pt x="17985" y="308824"/>
                </a:cubicBezTo>
                <a:cubicBezTo>
                  <a:pt x="14894" y="296437"/>
                  <a:pt x="-2448" y="306303"/>
                  <a:pt x="292" y="316257"/>
                </a:cubicBezTo>
                <a:cubicBezTo>
                  <a:pt x="9829" y="360347"/>
                  <a:pt x="37038" y="397925"/>
                  <a:pt x="77028" y="422064"/>
                </a:cubicBezTo>
                <a:cubicBezTo>
                  <a:pt x="82224" y="425572"/>
                  <a:pt x="87991" y="421034"/>
                  <a:pt x="89262" y="415641"/>
                </a:cubicBezTo>
                <a:cubicBezTo>
                  <a:pt x="90643" y="411394"/>
                  <a:pt x="88911" y="406755"/>
                  <a:pt x="85075" y="404459"/>
                </a:cubicBezTo>
                <a:close/>
                <a:moveTo>
                  <a:pt x="329906" y="581522"/>
                </a:moveTo>
                <a:cubicBezTo>
                  <a:pt x="357816" y="581522"/>
                  <a:pt x="380332" y="577751"/>
                  <a:pt x="400656" y="569661"/>
                </a:cubicBezTo>
                <a:cubicBezTo>
                  <a:pt x="405261" y="567896"/>
                  <a:pt x="407870" y="563002"/>
                  <a:pt x="406752" y="558194"/>
                </a:cubicBezTo>
                <a:cubicBezTo>
                  <a:pt x="406357" y="554364"/>
                  <a:pt x="403243" y="551382"/>
                  <a:pt x="399407" y="551134"/>
                </a:cubicBezTo>
                <a:cubicBezTo>
                  <a:pt x="398135" y="551161"/>
                  <a:pt x="396885" y="551428"/>
                  <a:pt x="395701" y="551924"/>
                </a:cubicBezTo>
                <a:cubicBezTo>
                  <a:pt x="365511" y="565078"/>
                  <a:pt x="319887" y="564201"/>
                  <a:pt x="285399" y="560123"/>
                </a:cubicBezTo>
                <a:cubicBezTo>
                  <a:pt x="250079" y="556857"/>
                  <a:pt x="213553" y="549337"/>
                  <a:pt x="177004" y="540545"/>
                </a:cubicBezTo>
                <a:cubicBezTo>
                  <a:pt x="172137" y="540545"/>
                  <a:pt x="169352" y="544930"/>
                  <a:pt x="168826" y="549095"/>
                </a:cubicBezTo>
                <a:cubicBezTo>
                  <a:pt x="167884" y="553862"/>
                  <a:pt x="170887" y="558516"/>
                  <a:pt x="175623" y="559619"/>
                </a:cubicBezTo>
                <a:cubicBezTo>
                  <a:pt x="226663" y="572796"/>
                  <a:pt x="279633" y="581061"/>
                  <a:pt x="329906" y="581522"/>
                </a:cubicBezTo>
                <a:close/>
                <a:moveTo>
                  <a:pt x="216951" y="106307"/>
                </a:moveTo>
                <a:cubicBezTo>
                  <a:pt x="171238" y="119725"/>
                  <a:pt x="136444" y="158926"/>
                  <a:pt x="123991" y="204968"/>
                </a:cubicBezTo>
                <a:cubicBezTo>
                  <a:pt x="122237" y="210887"/>
                  <a:pt x="126183" y="214877"/>
                  <a:pt x="132081" y="214899"/>
                </a:cubicBezTo>
                <a:cubicBezTo>
                  <a:pt x="136860" y="215086"/>
                  <a:pt x="141114" y="211902"/>
                  <a:pt x="142276" y="207270"/>
                </a:cubicBezTo>
                <a:cubicBezTo>
                  <a:pt x="152602" y="168886"/>
                  <a:pt x="181104" y="138014"/>
                  <a:pt x="218551" y="124658"/>
                </a:cubicBezTo>
                <a:cubicBezTo>
                  <a:pt x="228198" y="121216"/>
                  <a:pt x="226334" y="106811"/>
                  <a:pt x="216951" y="106307"/>
                </a:cubicBezTo>
                <a:close/>
                <a:moveTo>
                  <a:pt x="259660" y="91574"/>
                </a:moveTo>
                <a:cubicBezTo>
                  <a:pt x="248325" y="91574"/>
                  <a:pt x="248127" y="110232"/>
                  <a:pt x="260690" y="110297"/>
                </a:cubicBezTo>
                <a:cubicBezTo>
                  <a:pt x="272025" y="110407"/>
                  <a:pt x="272201" y="91640"/>
                  <a:pt x="259660" y="91574"/>
                </a:cubicBezTo>
                <a:close/>
                <a:moveTo>
                  <a:pt x="557483" y="48689"/>
                </a:moveTo>
                <a:cubicBezTo>
                  <a:pt x="551256" y="39700"/>
                  <a:pt x="533760" y="49939"/>
                  <a:pt x="541193" y="59235"/>
                </a:cubicBezTo>
                <a:cubicBezTo>
                  <a:pt x="556321" y="77557"/>
                  <a:pt x="565003" y="100330"/>
                  <a:pt x="565946" y="124066"/>
                </a:cubicBezTo>
                <a:cubicBezTo>
                  <a:pt x="565770" y="128275"/>
                  <a:pt x="569059" y="131825"/>
                  <a:pt x="573268" y="131992"/>
                </a:cubicBezTo>
                <a:cubicBezTo>
                  <a:pt x="573532" y="132003"/>
                  <a:pt x="573817" y="131998"/>
                  <a:pt x="574080" y="131981"/>
                </a:cubicBezTo>
                <a:cubicBezTo>
                  <a:pt x="579561" y="132272"/>
                  <a:pt x="584253" y="128058"/>
                  <a:pt x="584538" y="122569"/>
                </a:cubicBezTo>
                <a:cubicBezTo>
                  <a:pt x="584560" y="122323"/>
                  <a:pt x="584560" y="122075"/>
                  <a:pt x="584560" y="121830"/>
                </a:cubicBezTo>
                <a:cubicBezTo>
                  <a:pt x="583639" y="95169"/>
                  <a:pt x="574146" y="69515"/>
                  <a:pt x="557483" y="48689"/>
                </a:cubicBezTo>
                <a:close/>
                <a:moveTo>
                  <a:pt x="403682" y="258"/>
                </a:moveTo>
                <a:cubicBezTo>
                  <a:pt x="392720" y="-2395"/>
                  <a:pt x="387765" y="16219"/>
                  <a:pt x="399780" y="18960"/>
                </a:cubicBezTo>
                <a:cubicBezTo>
                  <a:pt x="493595" y="37946"/>
                  <a:pt x="532160" y="149148"/>
                  <a:pt x="535120" y="227659"/>
                </a:cubicBezTo>
                <a:cubicBezTo>
                  <a:pt x="535076" y="232018"/>
                  <a:pt x="538562" y="235590"/>
                  <a:pt x="542925" y="235633"/>
                </a:cubicBezTo>
                <a:cubicBezTo>
                  <a:pt x="543122" y="235636"/>
                  <a:pt x="543320" y="235631"/>
                  <a:pt x="543517" y="235618"/>
                </a:cubicBezTo>
                <a:cubicBezTo>
                  <a:pt x="546499" y="235695"/>
                  <a:pt x="549371" y="234555"/>
                  <a:pt x="551497" y="232461"/>
                </a:cubicBezTo>
                <a:cubicBezTo>
                  <a:pt x="553208" y="230630"/>
                  <a:pt x="554062" y="228157"/>
                  <a:pt x="553822" y="225664"/>
                </a:cubicBezTo>
                <a:cubicBezTo>
                  <a:pt x="551629" y="188393"/>
                  <a:pt x="542859" y="133800"/>
                  <a:pt x="514993" y="85610"/>
                </a:cubicBezTo>
                <a:cubicBezTo>
                  <a:pt x="488442" y="39898"/>
                  <a:pt x="451017" y="11220"/>
                  <a:pt x="403682" y="258"/>
                </a:cubicBezTo>
                <a:close/>
                <a:moveTo>
                  <a:pt x="431548" y="75240"/>
                </a:moveTo>
                <a:cubicBezTo>
                  <a:pt x="312936" y="-26709"/>
                  <a:pt x="83934" y="43559"/>
                  <a:pt x="55323" y="204968"/>
                </a:cubicBezTo>
                <a:cubicBezTo>
                  <a:pt x="46553" y="255569"/>
                  <a:pt x="59708" y="304373"/>
                  <a:pt x="92134" y="342369"/>
                </a:cubicBezTo>
                <a:cubicBezTo>
                  <a:pt x="111406" y="364995"/>
                  <a:pt x="133352" y="384398"/>
                  <a:pt x="147757" y="411431"/>
                </a:cubicBezTo>
                <a:cubicBezTo>
                  <a:pt x="162161" y="438464"/>
                  <a:pt x="168498" y="469312"/>
                  <a:pt x="166524" y="502681"/>
                </a:cubicBezTo>
                <a:cubicBezTo>
                  <a:pt x="166480" y="503654"/>
                  <a:pt x="165998" y="504556"/>
                  <a:pt x="165209" y="505137"/>
                </a:cubicBezTo>
                <a:cubicBezTo>
                  <a:pt x="161986" y="507785"/>
                  <a:pt x="160495" y="512012"/>
                  <a:pt x="161350" y="516099"/>
                </a:cubicBezTo>
                <a:cubicBezTo>
                  <a:pt x="161964" y="519442"/>
                  <a:pt x="164573" y="522060"/>
                  <a:pt x="167928" y="522676"/>
                </a:cubicBezTo>
                <a:cubicBezTo>
                  <a:pt x="215043" y="533845"/>
                  <a:pt x="263124" y="540387"/>
                  <a:pt x="311511" y="542211"/>
                </a:cubicBezTo>
                <a:cubicBezTo>
                  <a:pt x="350011" y="543022"/>
                  <a:pt x="388510" y="548218"/>
                  <a:pt x="425651" y="525855"/>
                </a:cubicBezTo>
                <a:cubicBezTo>
                  <a:pt x="429180" y="523911"/>
                  <a:pt x="430847" y="519741"/>
                  <a:pt x="429619" y="515902"/>
                </a:cubicBezTo>
                <a:cubicBezTo>
                  <a:pt x="428610" y="511990"/>
                  <a:pt x="425190" y="509184"/>
                  <a:pt x="421156" y="508973"/>
                </a:cubicBezTo>
                <a:cubicBezTo>
                  <a:pt x="418656" y="508601"/>
                  <a:pt x="416004" y="511626"/>
                  <a:pt x="413526" y="510048"/>
                </a:cubicBezTo>
                <a:cubicBezTo>
                  <a:pt x="412518" y="509440"/>
                  <a:pt x="411926" y="508346"/>
                  <a:pt x="411948" y="507176"/>
                </a:cubicBezTo>
                <a:cubicBezTo>
                  <a:pt x="412452" y="477012"/>
                  <a:pt x="419906" y="447368"/>
                  <a:pt x="433719" y="420552"/>
                </a:cubicBezTo>
                <a:cubicBezTo>
                  <a:pt x="441458" y="405731"/>
                  <a:pt x="451697" y="392642"/>
                  <a:pt x="461607" y="379969"/>
                </a:cubicBezTo>
                <a:cubicBezTo>
                  <a:pt x="467856" y="371989"/>
                  <a:pt x="474323" y="363723"/>
                  <a:pt x="480045" y="355151"/>
                </a:cubicBezTo>
                <a:cubicBezTo>
                  <a:pt x="530231" y="279708"/>
                  <a:pt x="512033" y="136629"/>
                  <a:pt x="431548" y="75240"/>
                </a:cubicBezTo>
                <a:close/>
                <a:moveTo>
                  <a:pt x="334116" y="324171"/>
                </a:moveTo>
                <a:cubicBezTo>
                  <a:pt x="324644" y="390296"/>
                  <a:pt x="323548" y="458108"/>
                  <a:pt x="320961" y="523312"/>
                </a:cubicBezTo>
                <a:cubicBezTo>
                  <a:pt x="320303" y="523941"/>
                  <a:pt x="319404" y="524268"/>
                  <a:pt x="318483" y="524211"/>
                </a:cubicBezTo>
                <a:cubicBezTo>
                  <a:pt x="310788" y="523685"/>
                  <a:pt x="302873" y="523027"/>
                  <a:pt x="295419" y="522567"/>
                </a:cubicBezTo>
                <a:cubicBezTo>
                  <a:pt x="285224" y="521909"/>
                  <a:pt x="274832" y="520988"/>
                  <a:pt x="263694" y="519760"/>
                </a:cubicBezTo>
                <a:cubicBezTo>
                  <a:pt x="262006" y="519589"/>
                  <a:pt x="260734" y="518149"/>
                  <a:pt x="260756" y="516450"/>
                </a:cubicBezTo>
                <a:cubicBezTo>
                  <a:pt x="256108" y="449957"/>
                  <a:pt x="246001" y="383960"/>
                  <a:pt x="230522" y="319129"/>
                </a:cubicBezTo>
                <a:cubicBezTo>
                  <a:pt x="230127" y="317344"/>
                  <a:pt x="231245" y="315575"/>
                  <a:pt x="233021" y="315174"/>
                </a:cubicBezTo>
                <a:cubicBezTo>
                  <a:pt x="233263" y="315123"/>
                  <a:pt x="233482" y="315097"/>
                  <a:pt x="233723" y="315095"/>
                </a:cubicBezTo>
                <a:cubicBezTo>
                  <a:pt x="235170" y="315095"/>
                  <a:pt x="236639" y="315270"/>
                  <a:pt x="238108" y="315270"/>
                </a:cubicBezTo>
                <a:cubicBezTo>
                  <a:pt x="248654" y="315443"/>
                  <a:pt x="258914" y="311896"/>
                  <a:pt x="267114" y="305250"/>
                </a:cubicBezTo>
                <a:cubicBezTo>
                  <a:pt x="268342" y="304255"/>
                  <a:pt x="270074" y="304255"/>
                  <a:pt x="271302" y="305250"/>
                </a:cubicBezTo>
                <a:cubicBezTo>
                  <a:pt x="284128" y="315555"/>
                  <a:pt x="301338" y="320773"/>
                  <a:pt x="322452" y="320773"/>
                </a:cubicBezTo>
                <a:cubicBezTo>
                  <a:pt x="326003" y="321321"/>
                  <a:pt x="334291" y="318164"/>
                  <a:pt x="334116" y="324171"/>
                </a:cubicBezTo>
                <a:close/>
                <a:moveTo>
                  <a:pt x="269811" y="253245"/>
                </a:moveTo>
                <a:cubicBezTo>
                  <a:pt x="271214" y="252283"/>
                  <a:pt x="273100" y="252539"/>
                  <a:pt x="274196" y="253837"/>
                </a:cubicBezTo>
                <a:cubicBezTo>
                  <a:pt x="276783" y="256863"/>
                  <a:pt x="276892" y="261292"/>
                  <a:pt x="274481" y="266992"/>
                </a:cubicBezTo>
                <a:cubicBezTo>
                  <a:pt x="273779" y="268665"/>
                  <a:pt x="271850" y="269452"/>
                  <a:pt x="270183" y="268746"/>
                </a:cubicBezTo>
                <a:cubicBezTo>
                  <a:pt x="269504" y="268468"/>
                  <a:pt x="268956" y="267983"/>
                  <a:pt x="268605" y="267365"/>
                </a:cubicBezTo>
                <a:cubicBezTo>
                  <a:pt x="263694" y="259033"/>
                  <a:pt x="267268" y="254934"/>
                  <a:pt x="269811" y="253245"/>
                </a:cubicBezTo>
                <a:close/>
                <a:moveTo>
                  <a:pt x="478971" y="317945"/>
                </a:moveTo>
                <a:cubicBezTo>
                  <a:pt x="470201" y="344035"/>
                  <a:pt x="451127" y="362759"/>
                  <a:pt x="435539" y="384157"/>
                </a:cubicBezTo>
                <a:cubicBezTo>
                  <a:pt x="407300" y="422707"/>
                  <a:pt x="392523" y="469481"/>
                  <a:pt x="393487" y="517261"/>
                </a:cubicBezTo>
                <a:cubicBezTo>
                  <a:pt x="393750" y="518936"/>
                  <a:pt x="392698" y="520536"/>
                  <a:pt x="391054" y="520966"/>
                </a:cubicBezTo>
                <a:cubicBezTo>
                  <a:pt x="377241" y="524161"/>
                  <a:pt x="363100" y="525634"/>
                  <a:pt x="348937" y="525351"/>
                </a:cubicBezTo>
                <a:cubicBezTo>
                  <a:pt x="345473" y="525351"/>
                  <a:pt x="339641" y="526338"/>
                  <a:pt x="340561" y="520966"/>
                </a:cubicBezTo>
                <a:cubicBezTo>
                  <a:pt x="340145" y="453831"/>
                  <a:pt x="344332" y="386744"/>
                  <a:pt x="353102" y="320181"/>
                </a:cubicBezTo>
                <a:cubicBezTo>
                  <a:pt x="353431" y="315796"/>
                  <a:pt x="359942" y="316695"/>
                  <a:pt x="363056" y="315423"/>
                </a:cubicBezTo>
                <a:cubicBezTo>
                  <a:pt x="374566" y="312310"/>
                  <a:pt x="368669" y="297182"/>
                  <a:pt x="359855" y="297643"/>
                </a:cubicBezTo>
                <a:cubicBezTo>
                  <a:pt x="341175" y="301567"/>
                  <a:pt x="314603" y="306675"/>
                  <a:pt x="295068" y="297029"/>
                </a:cubicBezTo>
                <a:cubicBezTo>
                  <a:pt x="291100" y="295229"/>
                  <a:pt x="287372" y="292953"/>
                  <a:pt x="283952" y="290254"/>
                </a:cubicBezTo>
                <a:cubicBezTo>
                  <a:pt x="282593" y="289206"/>
                  <a:pt x="282286" y="287294"/>
                  <a:pt x="283228" y="285869"/>
                </a:cubicBezTo>
                <a:cubicBezTo>
                  <a:pt x="293402" y="269864"/>
                  <a:pt x="297633" y="254144"/>
                  <a:pt x="294586" y="243818"/>
                </a:cubicBezTo>
                <a:cubicBezTo>
                  <a:pt x="292393" y="235662"/>
                  <a:pt x="283623" y="229698"/>
                  <a:pt x="275029" y="229720"/>
                </a:cubicBezTo>
                <a:cubicBezTo>
                  <a:pt x="265733" y="229720"/>
                  <a:pt x="256590" y="235991"/>
                  <a:pt x="252249" y="245331"/>
                </a:cubicBezTo>
                <a:cubicBezTo>
                  <a:pt x="245672" y="259560"/>
                  <a:pt x="249859" y="276288"/>
                  <a:pt x="256020" y="287206"/>
                </a:cubicBezTo>
                <a:cubicBezTo>
                  <a:pt x="256810" y="288616"/>
                  <a:pt x="256459" y="290392"/>
                  <a:pt x="255187" y="291394"/>
                </a:cubicBezTo>
                <a:cubicBezTo>
                  <a:pt x="250539" y="294950"/>
                  <a:pt x="244817" y="296785"/>
                  <a:pt x="238963" y="296590"/>
                </a:cubicBezTo>
                <a:cubicBezTo>
                  <a:pt x="226707" y="296912"/>
                  <a:pt x="215723" y="289024"/>
                  <a:pt x="212127" y="277297"/>
                </a:cubicBezTo>
                <a:cubicBezTo>
                  <a:pt x="211491" y="273854"/>
                  <a:pt x="208444" y="271397"/>
                  <a:pt x="204936" y="271509"/>
                </a:cubicBezTo>
                <a:cubicBezTo>
                  <a:pt x="201341" y="271592"/>
                  <a:pt x="197986" y="273302"/>
                  <a:pt x="195815" y="276157"/>
                </a:cubicBezTo>
                <a:cubicBezTo>
                  <a:pt x="189764" y="284093"/>
                  <a:pt x="200858" y="298914"/>
                  <a:pt x="207458" y="304351"/>
                </a:cubicBezTo>
                <a:cubicBezTo>
                  <a:pt x="209277" y="305689"/>
                  <a:pt x="208268" y="308364"/>
                  <a:pt x="208860" y="310096"/>
                </a:cubicBezTo>
                <a:cubicBezTo>
                  <a:pt x="224471" y="376768"/>
                  <a:pt x="239270" y="447015"/>
                  <a:pt x="240717" y="515573"/>
                </a:cubicBezTo>
                <a:cubicBezTo>
                  <a:pt x="239993" y="516254"/>
                  <a:pt x="238985" y="516561"/>
                  <a:pt x="237998" y="516406"/>
                </a:cubicBezTo>
                <a:cubicBezTo>
                  <a:pt x="221051" y="513950"/>
                  <a:pt x="203971" y="510881"/>
                  <a:pt x="187243" y="507263"/>
                </a:cubicBezTo>
                <a:cubicBezTo>
                  <a:pt x="185445" y="506853"/>
                  <a:pt x="184327" y="505064"/>
                  <a:pt x="184743" y="503271"/>
                </a:cubicBezTo>
                <a:cubicBezTo>
                  <a:pt x="184743" y="503264"/>
                  <a:pt x="184743" y="503258"/>
                  <a:pt x="184743" y="503251"/>
                </a:cubicBezTo>
                <a:cubicBezTo>
                  <a:pt x="189128" y="453088"/>
                  <a:pt x="172027" y="403538"/>
                  <a:pt x="138351" y="364491"/>
                </a:cubicBezTo>
                <a:cubicBezTo>
                  <a:pt x="121272" y="344758"/>
                  <a:pt x="101847" y="327526"/>
                  <a:pt x="88583" y="304373"/>
                </a:cubicBezTo>
                <a:cubicBezTo>
                  <a:pt x="76480" y="282423"/>
                  <a:pt x="70473" y="257630"/>
                  <a:pt x="71174" y="232571"/>
                </a:cubicBezTo>
                <a:cubicBezTo>
                  <a:pt x="72928" y="120448"/>
                  <a:pt x="178451" y="56078"/>
                  <a:pt x="275073" y="47045"/>
                </a:cubicBezTo>
                <a:cubicBezTo>
                  <a:pt x="428588" y="33145"/>
                  <a:pt x="520649" y="175808"/>
                  <a:pt x="478971" y="31796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2"/>
          <p:cNvSpPr/>
          <p:nvPr/>
        </p:nvSpPr>
        <p:spPr>
          <a:xfrm rot="-5400000">
            <a:off x="546000" y="3237680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2"/>
          <p:cNvSpPr/>
          <p:nvPr/>
        </p:nvSpPr>
        <p:spPr>
          <a:xfrm rot="1737742">
            <a:off x="7950210" y="3938411"/>
            <a:ext cx="211749" cy="2681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 preserve="1" userDrawn="1">
  <p:cSld name="1_Title + 1 column half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-2360"/>
            <a:ext cx="3554289" cy="514585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  <a:gs pos="84000">
                <a:schemeClr val="bg1">
                  <a:alpha val="76000"/>
                </a:schemeClr>
              </a:gs>
              <a:gs pos="92000">
                <a:schemeClr val="bg1">
                  <a:alpha val="51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Google Shape;69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lt1"/>
              </a:gs>
              <a:gs pos="26000">
                <a:schemeClr val="lt1"/>
              </a:gs>
              <a:gs pos="4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5553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 rot="-898861">
            <a:off x="739797" y="433628"/>
            <a:ext cx="1461825" cy="1605908"/>
          </a:xfrm>
          <a:custGeom>
            <a:avLst/>
            <a:gdLst/>
            <a:ahLst/>
            <a:cxnLst/>
            <a:rect l="l" t="t" r="r" b="b"/>
            <a:pathLst>
              <a:path w="462239" h="507799" extrusionOk="0">
                <a:moveTo>
                  <a:pt x="459973" y="179541"/>
                </a:moveTo>
                <a:cubicBezTo>
                  <a:pt x="458636" y="122779"/>
                  <a:pt x="461727" y="55887"/>
                  <a:pt x="399242" y="30652"/>
                </a:cubicBezTo>
                <a:cubicBezTo>
                  <a:pt x="293347" y="-13921"/>
                  <a:pt x="170306" y="-1205"/>
                  <a:pt x="59171" y="14844"/>
                </a:cubicBezTo>
                <a:cubicBezTo>
                  <a:pt x="33585" y="19514"/>
                  <a:pt x="9512" y="39816"/>
                  <a:pt x="8569" y="67090"/>
                </a:cubicBezTo>
                <a:cubicBezTo>
                  <a:pt x="-7195" y="174126"/>
                  <a:pt x="2605" y="285590"/>
                  <a:pt x="7933" y="393766"/>
                </a:cubicBezTo>
                <a:cubicBezTo>
                  <a:pt x="10235" y="423781"/>
                  <a:pt x="16703" y="454453"/>
                  <a:pt x="42377" y="473550"/>
                </a:cubicBezTo>
                <a:cubicBezTo>
                  <a:pt x="111527" y="513693"/>
                  <a:pt x="199071" y="505691"/>
                  <a:pt x="276684" y="507664"/>
                </a:cubicBezTo>
                <a:cubicBezTo>
                  <a:pt x="477513" y="513540"/>
                  <a:pt x="465279" y="327137"/>
                  <a:pt x="459973" y="1795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3"/>
          <p:cNvSpPr txBox="1">
            <a:spLocks noGrp="1"/>
          </p:cNvSpPr>
          <p:nvPr>
            <p:ph type="ctrTitle"/>
          </p:nvPr>
        </p:nvSpPr>
        <p:spPr>
          <a:xfrm>
            <a:off x="1773500" y="1980025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1773500" y="2664426"/>
            <a:ext cx="55971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2pPr>
            <a:lvl3pPr lvl="2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3pPr>
            <a:lvl4pPr lvl="3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4pPr>
            <a:lvl5pPr lvl="4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5pPr>
            <a:lvl6pPr lvl="5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6pPr>
            <a:lvl7pPr lvl="6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7pPr>
            <a:lvl8pPr lvl="7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8pPr>
            <a:lvl9pPr lvl="8" algn="ctr" rtl="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3"/>
          <p:cNvSpPr/>
          <p:nvPr/>
        </p:nvSpPr>
        <p:spPr>
          <a:xfrm>
            <a:off x="794256" y="560052"/>
            <a:ext cx="7399177" cy="3910731"/>
          </a:xfrm>
          <a:custGeom>
            <a:avLst/>
            <a:gdLst/>
            <a:ahLst/>
            <a:cxnLst/>
            <a:rect l="l" t="t" r="r" b="b"/>
            <a:pathLst>
              <a:path w="3506719" h="1853427" extrusionOk="0">
                <a:moveTo>
                  <a:pt x="3499305" y="1166353"/>
                </a:moveTo>
                <a:cubicBezTo>
                  <a:pt x="3487751" y="941889"/>
                  <a:pt x="3482379" y="741016"/>
                  <a:pt x="3468150" y="516750"/>
                </a:cubicBezTo>
                <a:cubicBezTo>
                  <a:pt x="3459578" y="392635"/>
                  <a:pt x="3434540" y="262425"/>
                  <a:pt x="3343926" y="170342"/>
                </a:cubicBezTo>
                <a:cubicBezTo>
                  <a:pt x="3249760" y="74400"/>
                  <a:pt x="3105299" y="78500"/>
                  <a:pt x="2981184" y="57847"/>
                </a:cubicBezTo>
                <a:cubicBezTo>
                  <a:pt x="2181223" y="-47983"/>
                  <a:pt x="1370738" y="7114"/>
                  <a:pt x="571983" y="97465"/>
                </a:cubicBezTo>
                <a:cubicBezTo>
                  <a:pt x="583142" y="79706"/>
                  <a:pt x="597415" y="64118"/>
                  <a:pt x="614122" y="51423"/>
                </a:cubicBezTo>
                <a:cubicBezTo>
                  <a:pt x="621729" y="45657"/>
                  <a:pt x="614122" y="33314"/>
                  <a:pt x="606317" y="39277"/>
                </a:cubicBezTo>
                <a:cubicBezTo>
                  <a:pt x="584019" y="56115"/>
                  <a:pt x="565669" y="77601"/>
                  <a:pt x="552470" y="102223"/>
                </a:cubicBezTo>
                <a:cubicBezTo>
                  <a:pt x="551023" y="104503"/>
                  <a:pt x="551176" y="107419"/>
                  <a:pt x="552843" y="109545"/>
                </a:cubicBezTo>
                <a:cubicBezTo>
                  <a:pt x="552996" y="111124"/>
                  <a:pt x="553654" y="112615"/>
                  <a:pt x="554728" y="113799"/>
                </a:cubicBezTo>
                <a:cubicBezTo>
                  <a:pt x="574416" y="135921"/>
                  <a:pt x="597985" y="154271"/>
                  <a:pt x="624273" y="167908"/>
                </a:cubicBezTo>
                <a:cubicBezTo>
                  <a:pt x="632429" y="172162"/>
                  <a:pt x="639401" y="158700"/>
                  <a:pt x="631025" y="154315"/>
                </a:cubicBezTo>
                <a:cubicBezTo>
                  <a:pt x="609956" y="143265"/>
                  <a:pt x="590728" y="129014"/>
                  <a:pt x="574021" y="112067"/>
                </a:cubicBezTo>
                <a:cubicBezTo>
                  <a:pt x="1426426" y="15774"/>
                  <a:pt x="2294047" y="-40901"/>
                  <a:pt x="3145004" y="97048"/>
                </a:cubicBezTo>
                <a:cubicBezTo>
                  <a:pt x="3209331" y="107550"/>
                  <a:pt x="3269536" y="123884"/>
                  <a:pt x="3319414" y="167886"/>
                </a:cubicBezTo>
                <a:cubicBezTo>
                  <a:pt x="3474552" y="310265"/>
                  <a:pt x="3450632" y="540604"/>
                  <a:pt x="3463897" y="732531"/>
                </a:cubicBezTo>
                <a:cubicBezTo>
                  <a:pt x="3470474" y="878856"/>
                  <a:pt x="3477052" y="1001085"/>
                  <a:pt x="3483783" y="1147410"/>
                </a:cubicBezTo>
                <a:cubicBezTo>
                  <a:pt x="3501191" y="1385138"/>
                  <a:pt x="3525965" y="1744218"/>
                  <a:pt x="3230532" y="1813916"/>
                </a:cubicBezTo>
                <a:cubicBezTo>
                  <a:pt x="3161470" y="1826939"/>
                  <a:pt x="3088899" y="1823212"/>
                  <a:pt x="3018938" y="1824396"/>
                </a:cubicBezTo>
                <a:cubicBezTo>
                  <a:pt x="2066294" y="1838384"/>
                  <a:pt x="1110998" y="1858664"/>
                  <a:pt x="159779" y="1795412"/>
                </a:cubicBezTo>
                <a:cubicBezTo>
                  <a:pt x="96198" y="1786642"/>
                  <a:pt x="52897" y="1750883"/>
                  <a:pt x="37988" y="1686381"/>
                </a:cubicBezTo>
                <a:cubicBezTo>
                  <a:pt x="23014" y="1627185"/>
                  <a:pt x="28429" y="1563604"/>
                  <a:pt x="29218" y="1503201"/>
                </a:cubicBezTo>
                <a:cubicBezTo>
                  <a:pt x="32288" y="1285666"/>
                  <a:pt x="37769" y="1068196"/>
                  <a:pt x="45640" y="850771"/>
                </a:cubicBezTo>
                <a:cubicBezTo>
                  <a:pt x="67279" y="849039"/>
                  <a:pt x="84052" y="831170"/>
                  <a:pt x="84403" y="809465"/>
                </a:cubicBezTo>
                <a:cubicBezTo>
                  <a:pt x="84775" y="785085"/>
                  <a:pt x="61119" y="766449"/>
                  <a:pt x="37528" y="771382"/>
                </a:cubicBezTo>
                <a:cubicBezTo>
                  <a:pt x="-10202" y="773070"/>
                  <a:pt x="-12460" y="837024"/>
                  <a:pt x="31082" y="849280"/>
                </a:cubicBezTo>
                <a:cubicBezTo>
                  <a:pt x="22860" y="1075914"/>
                  <a:pt x="17248" y="1302614"/>
                  <a:pt x="14222" y="1529401"/>
                </a:cubicBezTo>
                <a:cubicBezTo>
                  <a:pt x="6724" y="1697563"/>
                  <a:pt x="25184" y="1816372"/>
                  <a:pt x="222900" y="1815955"/>
                </a:cubicBezTo>
                <a:cubicBezTo>
                  <a:pt x="1165853" y="1869451"/>
                  <a:pt x="2110823" y="1854630"/>
                  <a:pt x="3054653" y="1838559"/>
                </a:cubicBezTo>
                <a:cubicBezTo>
                  <a:pt x="3124352" y="1837376"/>
                  <a:pt x="3196834" y="1840752"/>
                  <a:pt x="3264427" y="1820822"/>
                </a:cubicBezTo>
                <a:cubicBezTo>
                  <a:pt x="3445173" y="1765222"/>
                  <a:pt x="3508426" y="1558539"/>
                  <a:pt x="3506606" y="1387089"/>
                </a:cubicBezTo>
                <a:cubicBezTo>
                  <a:pt x="3507527" y="1313642"/>
                  <a:pt x="3502637" y="1239910"/>
                  <a:pt x="3499305" y="1166353"/>
                </a:cubicBezTo>
                <a:close/>
                <a:moveTo>
                  <a:pt x="14683" y="811175"/>
                </a:moveTo>
                <a:cubicBezTo>
                  <a:pt x="12863" y="794424"/>
                  <a:pt x="28933" y="781270"/>
                  <a:pt x="44807" y="788066"/>
                </a:cubicBezTo>
                <a:cubicBezTo>
                  <a:pt x="47241" y="789162"/>
                  <a:pt x="50112" y="788768"/>
                  <a:pt x="52152" y="787036"/>
                </a:cubicBezTo>
                <a:cubicBezTo>
                  <a:pt x="78987" y="795301"/>
                  <a:pt x="73002" y="833713"/>
                  <a:pt x="45815" y="836191"/>
                </a:cubicBezTo>
                <a:cubicBezTo>
                  <a:pt x="30424" y="837594"/>
                  <a:pt x="16656" y="826588"/>
                  <a:pt x="14683" y="81124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/>
          <p:nvPr/>
        </p:nvSpPr>
        <p:spPr>
          <a:xfrm rot="4673461">
            <a:off x="7546626" y="3625444"/>
            <a:ext cx="814039" cy="1022204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"/>
          <p:cNvSpPr/>
          <p:nvPr/>
        </p:nvSpPr>
        <p:spPr>
          <a:xfrm rot="4673461">
            <a:off x="7996900" y="4294821"/>
            <a:ext cx="185670" cy="335731"/>
          </a:xfrm>
          <a:custGeom>
            <a:avLst/>
            <a:gdLst/>
            <a:ahLst/>
            <a:cxnLst/>
            <a:rect l="l" t="t" r="r" b="b"/>
            <a:pathLst>
              <a:path w="88019" h="159157" extrusionOk="0">
                <a:moveTo>
                  <a:pt x="87774" y="149186"/>
                </a:moveTo>
                <a:cubicBezTo>
                  <a:pt x="74290" y="95537"/>
                  <a:pt x="49098" y="45526"/>
                  <a:pt x="14041" y="2730"/>
                </a:cubicBezTo>
                <a:cubicBezTo>
                  <a:pt x="8078" y="-4527"/>
                  <a:pt x="-4309" y="4199"/>
                  <a:pt x="1522" y="11302"/>
                </a:cubicBezTo>
                <a:cubicBezTo>
                  <a:pt x="35835" y="53069"/>
                  <a:pt x="60478" y="101916"/>
                  <a:pt x="73676" y="154338"/>
                </a:cubicBezTo>
                <a:cubicBezTo>
                  <a:pt x="76044" y="163678"/>
                  <a:pt x="90032" y="158065"/>
                  <a:pt x="87774" y="1491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3"/>
          <p:cNvSpPr/>
          <p:nvPr/>
        </p:nvSpPr>
        <p:spPr>
          <a:xfrm rot="-5167633">
            <a:off x="338201" y="3492220"/>
            <a:ext cx="831049" cy="96136"/>
          </a:xfrm>
          <a:custGeom>
            <a:avLst/>
            <a:gdLst/>
            <a:ahLst/>
            <a:cxnLst/>
            <a:rect l="l" t="t" r="r" b="b"/>
            <a:pathLst>
              <a:path w="393896" h="45566" extrusionOk="0">
                <a:moveTo>
                  <a:pt x="386461" y="1"/>
                </a:moveTo>
                <a:cubicBezTo>
                  <a:pt x="259364" y="2172"/>
                  <a:pt x="132531" y="12432"/>
                  <a:pt x="6750" y="30696"/>
                </a:cubicBezTo>
                <a:cubicBezTo>
                  <a:pt x="-2393" y="32011"/>
                  <a:pt x="-2305" y="46876"/>
                  <a:pt x="7364" y="45473"/>
                </a:cubicBezTo>
                <a:cubicBezTo>
                  <a:pt x="133145" y="27210"/>
                  <a:pt x="259978" y="16949"/>
                  <a:pt x="387053" y="14778"/>
                </a:cubicBezTo>
                <a:cubicBezTo>
                  <a:pt x="396349" y="14647"/>
                  <a:pt x="396196" y="-152"/>
                  <a:pt x="3864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"/>
          <p:cNvSpPr/>
          <p:nvPr/>
        </p:nvSpPr>
        <p:spPr>
          <a:xfrm rot="-5167633">
            <a:off x="614037" y="2873277"/>
            <a:ext cx="278340" cy="43095"/>
          </a:xfrm>
          <a:custGeom>
            <a:avLst/>
            <a:gdLst/>
            <a:ahLst/>
            <a:cxnLst/>
            <a:rect l="l" t="t" r="r" b="b"/>
            <a:pathLst>
              <a:path w="131926" h="20426" extrusionOk="0">
                <a:moveTo>
                  <a:pt x="124504" y="198"/>
                </a:moveTo>
                <a:cubicBezTo>
                  <a:pt x="85193" y="-635"/>
                  <a:pt x="45860" y="1163"/>
                  <a:pt x="6791" y="5570"/>
                </a:cubicBezTo>
                <a:cubicBezTo>
                  <a:pt x="-2417" y="6622"/>
                  <a:pt x="-2308" y="21465"/>
                  <a:pt x="7405" y="20369"/>
                </a:cubicBezTo>
                <a:cubicBezTo>
                  <a:pt x="46474" y="15962"/>
                  <a:pt x="85807" y="14164"/>
                  <a:pt x="125118" y="14997"/>
                </a:cubicBezTo>
                <a:cubicBezTo>
                  <a:pt x="134392" y="15194"/>
                  <a:pt x="134195" y="417"/>
                  <a:pt x="124504" y="19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3"/>
          <p:cNvSpPr/>
          <p:nvPr/>
        </p:nvSpPr>
        <p:spPr>
          <a:xfrm>
            <a:off x="5262249" y="462245"/>
            <a:ext cx="681049" cy="214332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"/>
          <p:cNvSpPr/>
          <p:nvPr/>
        </p:nvSpPr>
        <p:spPr>
          <a:xfrm>
            <a:off x="2829661" y="4511611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3"/>
          <p:cNvSpPr/>
          <p:nvPr/>
        </p:nvSpPr>
        <p:spPr>
          <a:xfrm>
            <a:off x="4309554" y="45449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"/>
          <p:cNvSpPr/>
          <p:nvPr/>
        </p:nvSpPr>
        <p:spPr>
          <a:xfrm>
            <a:off x="7710737" y="66712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3"/>
          <p:cNvSpPr/>
          <p:nvPr/>
        </p:nvSpPr>
        <p:spPr>
          <a:xfrm>
            <a:off x="7865454" y="61702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5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5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5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5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5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Char char="✗"/>
              <a:defRPr/>
            </a:lvl1pPr>
            <a:lvl2pPr marL="914400" lvl="1" indent="-368300" rtl="0">
              <a:spcBef>
                <a:spcPts val="1000"/>
              </a:spcBef>
              <a:spcAft>
                <a:spcPts val="0"/>
              </a:spcAft>
              <a:buSzPts val="2200"/>
              <a:buChar char="✗"/>
              <a:defRPr/>
            </a:lvl2pPr>
            <a:lvl3pPr marL="1371600" lvl="2" indent="-368300" rtl="0">
              <a:spcBef>
                <a:spcPts val="1000"/>
              </a:spcBef>
              <a:spcAft>
                <a:spcPts val="0"/>
              </a:spcAft>
              <a:buSzPts val="2200"/>
              <a:buChar char="■"/>
              <a:defRPr/>
            </a:lvl3pPr>
            <a:lvl4pPr marL="1828800" lvl="3" indent="-368300" rtl="0">
              <a:spcBef>
                <a:spcPts val="1000"/>
              </a:spcBef>
              <a:spcAft>
                <a:spcPts val="0"/>
              </a:spcAft>
              <a:buSzPts val="2200"/>
              <a:buChar char="●"/>
              <a:defRPr/>
            </a:lvl4pPr>
            <a:lvl5pPr marL="2286000" lvl="4" indent="-368300" rtl="0">
              <a:spcBef>
                <a:spcPts val="1000"/>
              </a:spcBef>
              <a:spcAft>
                <a:spcPts val="0"/>
              </a:spcAft>
              <a:buSzPts val="2200"/>
              <a:buChar char="○"/>
              <a:defRPr/>
            </a:lvl5pPr>
            <a:lvl6pPr marL="2743200" lvl="5" indent="-368300" rtl="0">
              <a:spcBef>
                <a:spcPts val="1000"/>
              </a:spcBef>
              <a:spcAft>
                <a:spcPts val="0"/>
              </a:spcAft>
              <a:buSzPts val="2200"/>
              <a:buChar char="■"/>
              <a:defRPr/>
            </a:lvl6pPr>
            <a:lvl7pPr marL="3200400" lvl="6" indent="-368300" rtl="0">
              <a:spcBef>
                <a:spcPts val="1000"/>
              </a:spcBef>
              <a:spcAft>
                <a:spcPts val="0"/>
              </a:spcAft>
              <a:buSzPts val="2200"/>
              <a:buChar char="●"/>
              <a:defRPr/>
            </a:lvl7pPr>
            <a:lvl8pPr marL="3657600" lvl="7" indent="-368300" rtl="0">
              <a:spcBef>
                <a:spcPts val="1000"/>
              </a:spcBef>
              <a:spcAft>
                <a:spcPts val="0"/>
              </a:spcAft>
              <a:buSzPts val="2200"/>
              <a:buChar char="○"/>
              <a:defRPr/>
            </a:lvl8pPr>
            <a:lvl9pPr marL="4114800" lvl="8" indent="-368300" rtl="0">
              <a:spcBef>
                <a:spcPts val="1000"/>
              </a:spcBef>
              <a:spcAft>
                <a:spcPts val="1000"/>
              </a:spcAft>
              <a:buSzPts val="22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" name="Google Shape;61;p5"/>
          <p:cNvSpPr/>
          <p:nvPr/>
        </p:nvSpPr>
        <p:spPr>
          <a:xfrm>
            <a:off x="3215361" y="371192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5"/>
          <p:cNvSpPr/>
          <p:nvPr/>
        </p:nvSpPr>
        <p:spPr>
          <a:xfrm>
            <a:off x="4695254" y="40455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5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5"/>
          <p:cNvSpPr/>
          <p:nvPr/>
        </p:nvSpPr>
        <p:spPr>
          <a:xfrm>
            <a:off x="244743" y="409436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5"/>
          <p:cNvSpPr/>
          <p:nvPr/>
        </p:nvSpPr>
        <p:spPr>
          <a:xfrm>
            <a:off x="8578274" y="29574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5"/>
          <p:cNvSpPr/>
          <p:nvPr/>
        </p:nvSpPr>
        <p:spPr>
          <a:xfrm>
            <a:off x="4853896" y="4607301"/>
            <a:ext cx="851649" cy="155161"/>
          </a:xfrm>
          <a:custGeom>
            <a:avLst/>
            <a:gdLst/>
            <a:ahLst/>
            <a:cxnLst/>
            <a:rect l="l" t="t" r="r" b="b"/>
            <a:pathLst>
              <a:path w="403625" h="73536" extrusionOk="0">
                <a:moveTo>
                  <a:pt x="402034" y="57995"/>
                </a:moveTo>
                <a:cubicBezTo>
                  <a:pt x="349920" y="-4643"/>
                  <a:pt x="347223" y="-12273"/>
                  <a:pt x="293815" y="54948"/>
                </a:cubicBezTo>
                <a:cubicBezTo>
                  <a:pt x="244682" y="-17404"/>
                  <a:pt x="251829" y="2986"/>
                  <a:pt x="191361" y="49225"/>
                </a:cubicBezTo>
                <a:cubicBezTo>
                  <a:pt x="145320" y="-15189"/>
                  <a:pt x="150911" y="-15343"/>
                  <a:pt x="96669" y="42648"/>
                </a:cubicBezTo>
                <a:cubicBezTo>
                  <a:pt x="86321" y="25893"/>
                  <a:pt x="71785" y="12113"/>
                  <a:pt x="54508" y="2657"/>
                </a:cubicBezTo>
                <a:cubicBezTo>
                  <a:pt x="43897" y="-1442"/>
                  <a:pt x="13290" y="41442"/>
                  <a:pt x="2152" y="49554"/>
                </a:cubicBezTo>
                <a:cubicBezTo>
                  <a:pt x="-4644" y="56548"/>
                  <a:pt x="6230" y="65932"/>
                  <a:pt x="12983" y="58982"/>
                </a:cubicBezTo>
                <a:lnTo>
                  <a:pt x="52009" y="18838"/>
                </a:lnTo>
                <a:cubicBezTo>
                  <a:pt x="82462" y="34426"/>
                  <a:pt x="86825" y="72531"/>
                  <a:pt x="100243" y="59552"/>
                </a:cubicBezTo>
                <a:lnTo>
                  <a:pt x="120852" y="38307"/>
                </a:lnTo>
                <a:cubicBezTo>
                  <a:pt x="130455" y="27871"/>
                  <a:pt x="145298" y="3447"/>
                  <a:pt x="155800" y="26621"/>
                </a:cubicBezTo>
                <a:cubicBezTo>
                  <a:pt x="197105" y="84085"/>
                  <a:pt x="181473" y="72663"/>
                  <a:pt x="233785" y="33330"/>
                </a:cubicBezTo>
                <a:cubicBezTo>
                  <a:pt x="249659" y="14036"/>
                  <a:pt x="257223" y="29405"/>
                  <a:pt x="267264" y="44731"/>
                </a:cubicBezTo>
                <a:lnTo>
                  <a:pt x="286843" y="71040"/>
                </a:lnTo>
                <a:cubicBezTo>
                  <a:pt x="300195" y="86058"/>
                  <a:pt x="326855" y="28594"/>
                  <a:pt x="341106" y="23990"/>
                </a:cubicBezTo>
                <a:cubicBezTo>
                  <a:pt x="357462" y="17522"/>
                  <a:pt x="377238" y="56614"/>
                  <a:pt x="389493" y="66611"/>
                </a:cubicBezTo>
                <a:cubicBezTo>
                  <a:pt x="395632" y="73671"/>
                  <a:pt x="408020" y="64945"/>
                  <a:pt x="402034" y="579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5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>
  <p:cSld name="TITLE_AND_BODY_1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lt1"/>
              </a:gs>
              <a:gs pos="26000">
                <a:schemeClr val="lt1"/>
              </a:gs>
              <a:gs pos="4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6"/>
          <p:cNvSpPr/>
          <p:nvPr/>
        </p:nvSpPr>
        <p:spPr>
          <a:xfrm rot="10800000">
            <a:off x="478120" y="499499"/>
            <a:ext cx="3891580" cy="4389451"/>
          </a:xfrm>
          <a:custGeom>
            <a:avLst/>
            <a:gdLst/>
            <a:ahLst/>
            <a:cxnLst/>
            <a:rect l="l" t="t" r="r" b="b"/>
            <a:pathLst>
              <a:path w="873041" h="513236" extrusionOk="0">
                <a:moveTo>
                  <a:pt x="807026" y="87874"/>
                </a:moveTo>
                <a:cubicBezTo>
                  <a:pt x="687888" y="-12496"/>
                  <a:pt x="94894" y="-27493"/>
                  <a:pt x="35062" y="46020"/>
                </a:cubicBezTo>
                <a:cubicBezTo>
                  <a:pt x="-6967" y="97718"/>
                  <a:pt x="2767" y="252111"/>
                  <a:pt x="1233" y="323344"/>
                </a:cubicBezTo>
                <a:cubicBezTo>
                  <a:pt x="-5849" y="404706"/>
                  <a:pt x="16010" y="492163"/>
                  <a:pt x="108027" y="508036"/>
                </a:cubicBezTo>
                <a:cubicBezTo>
                  <a:pt x="181211" y="520007"/>
                  <a:pt x="256478" y="507488"/>
                  <a:pt x="330298" y="508036"/>
                </a:cubicBezTo>
                <a:cubicBezTo>
                  <a:pt x="482038" y="490497"/>
                  <a:pt x="728667" y="541318"/>
                  <a:pt x="831077" y="410055"/>
                </a:cubicBezTo>
                <a:cubicBezTo>
                  <a:pt x="891479" y="316196"/>
                  <a:pt x="889396" y="168425"/>
                  <a:pt x="807026" y="878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6"/>
          <p:cNvSpPr/>
          <p:nvPr/>
        </p:nvSpPr>
        <p:spPr>
          <a:xfrm>
            <a:off x="359638" y="371200"/>
            <a:ext cx="3869146" cy="4400299"/>
          </a:xfrm>
          <a:custGeom>
            <a:avLst/>
            <a:gdLst/>
            <a:ahLst/>
            <a:cxnLst/>
            <a:rect l="l" t="t" r="r" b="b"/>
            <a:pathLst>
              <a:path w="1717712" h="1953518" extrusionOk="0">
                <a:moveTo>
                  <a:pt x="1717677" y="1051758"/>
                </a:moveTo>
                <a:cubicBezTo>
                  <a:pt x="1717041" y="813899"/>
                  <a:pt x="1713292" y="575995"/>
                  <a:pt x="1710661" y="338136"/>
                </a:cubicBezTo>
                <a:cubicBezTo>
                  <a:pt x="1721382" y="143007"/>
                  <a:pt x="1668478" y="-11692"/>
                  <a:pt x="1396636" y="695"/>
                </a:cubicBezTo>
                <a:cubicBezTo>
                  <a:pt x="1075945" y="147"/>
                  <a:pt x="626492" y="30556"/>
                  <a:pt x="313102" y="62895"/>
                </a:cubicBezTo>
                <a:cubicBezTo>
                  <a:pt x="228254" y="71248"/>
                  <a:pt x="127029" y="84929"/>
                  <a:pt x="80877" y="166423"/>
                </a:cubicBezTo>
                <a:cubicBezTo>
                  <a:pt x="57506" y="207641"/>
                  <a:pt x="52222" y="256313"/>
                  <a:pt x="47991" y="302574"/>
                </a:cubicBezTo>
                <a:cubicBezTo>
                  <a:pt x="26527" y="536443"/>
                  <a:pt x="5742" y="770773"/>
                  <a:pt x="765" y="1005673"/>
                </a:cubicBezTo>
                <a:cubicBezTo>
                  <a:pt x="-2436" y="1229303"/>
                  <a:pt x="2826" y="1455674"/>
                  <a:pt x="47355" y="1675512"/>
                </a:cubicBezTo>
                <a:cubicBezTo>
                  <a:pt x="105433" y="1930275"/>
                  <a:pt x="294247" y="1910587"/>
                  <a:pt x="507266" y="1924377"/>
                </a:cubicBezTo>
                <a:cubicBezTo>
                  <a:pt x="802152" y="1942663"/>
                  <a:pt x="1097629" y="1958514"/>
                  <a:pt x="1393172" y="1952046"/>
                </a:cubicBezTo>
                <a:cubicBezTo>
                  <a:pt x="1441055" y="1950775"/>
                  <a:pt x="1490210" y="1947420"/>
                  <a:pt x="1535440" y="1930429"/>
                </a:cubicBezTo>
                <a:cubicBezTo>
                  <a:pt x="1677402" y="1878007"/>
                  <a:pt x="1689065" y="1706645"/>
                  <a:pt x="1699874" y="1577005"/>
                </a:cubicBezTo>
                <a:cubicBezTo>
                  <a:pt x="1715068" y="1402398"/>
                  <a:pt x="1718093" y="1226979"/>
                  <a:pt x="1717677" y="1051758"/>
                </a:cubicBezTo>
                <a:close/>
                <a:moveTo>
                  <a:pt x="1684308" y="1587616"/>
                </a:moveTo>
                <a:cubicBezTo>
                  <a:pt x="1671833" y="1818701"/>
                  <a:pt x="1618008" y="1947946"/>
                  <a:pt x="1360789" y="1937861"/>
                </a:cubicBezTo>
                <a:cubicBezTo>
                  <a:pt x="1016574" y="1942663"/>
                  <a:pt x="672358" y="1921374"/>
                  <a:pt x="329042" y="1897608"/>
                </a:cubicBezTo>
                <a:cubicBezTo>
                  <a:pt x="86951" y="1886316"/>
                  <a:pt x="53428" y="1699979"/>
                  <a:pt x="34726" y="1498208"/>
                </a:cubicBezTo>
                <a:cubicBezTo>
                  <a:pt x="-9452" y="1099970"/>
                  <a:pt x="26790" y="698817"/>
                  <a:pt x="62702" y="301390"/>
                </a:cubicBezTo>
                <a:cubicBezTo>
                  <a:pt x="68753" y="111151"/>
                  <a:pt x="183835" y="84798"/>
                  <a:pt x="348357" y="74011"/>
                </a:cubicBezTo>
                <a:cubicBezTo>
                  <a:pt x="645698" y="44939"/>
                  <a:pt x="1089889" y="7404"/>
                  <a:pt x="1389160" y="15363"/>
                </a:cubicBezTo>
                <a:cubicBezTo>
                  <a:pt x="1422529" y="16262"/>
                  <a:pt x="1545876" y="-5817"/>
                  <a:pt x="1635416" y="89906"/>
                </a:cubicBezTo>
                <a:cubicBezTo>
                  <a:pt x="1708337" y="167848"/>
                  <a:pt x="1693692" y="282645"/>
                  <a:pt x="1696388" y="380999"/>
                </a:cubicBezTo>
                <a:cubicBezTo>
                  <a:pt x="1696805" y="783117"/>
                  <a:pt x="1718115" y="1186353"/>
                  <a:pt x="1684242" y="158761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6"/>
          <p:cNvSpPr txBox="1">
            <a:spLocks noGrp="1"/>
          </p:cNvSpPr>
          <p:nvPr>
            <p:ph type="title"/>
          </p:nvPr>
        </p:nvSpPr>
        <p:spPr>
          <a:xfrm>
            <a:off x="883375" y="1004988"/>
            <a:ext cx="2879400" cy="951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6"/>
          <p:cNvSpPr txBox="1">
            <a:spLocks noGrp="1"/>
          </p:cNvSpPr>
          <p:nvPr>
            <p:ph type="body" idx="1"/>
          </p:nvPr>
        </p:nvSpPr>
        <p:spPr>
          <a:xfrm>
            <a:off x="883525" y="2078413"/>
            <a:ext cx="2879400" cy="2060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 dirty="0"/>
          </a:p>
        </p:txBody>
      </p:sp>
      <p:sp>
        <p:nvSpPr>
          <p:cNvPr id="74" name="Google Shape;74;p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5" name="Google Shape;75;p6"/>
          <p:cNvSpPr/>
          <p:nvPr/>
        </p:nvSpPr>
        <p:spPr>
          <a:xfrm rot="5400000">
            <a:off x="3614542" y="2581686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6"/>
          <p:cNvSpPr/>
          <p:nvPr/>
        </p:nvSpPr>
        <p:spPr>
          <a:xfrm rot="5400000">
            <a:off x="4155556" y="35228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6"/>
          <p:cNvSpPr/>
          <p:nvPr/>
        </p:nvSpPr>
        <p:spPr>
          <a:xfrm rot="10800000">
            <a:off x="542537" y="4490175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6"/>
          <p:cNvSpPr/>
          <p:nvPr/>
        </p:nvSpPr>
        <p:spPr>
          <a:xfrm rot="5130764">
            <a:off x="247642" y="411835"/>
            <a:ext cx="745888" cy="775329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6"/>
          <p:cNvSpPr/>
          <p:nvPr/>
        </p:nvSpPr>
        <p:spPr>
          <a:xfrm>
            <a:off x="2994774" y="300554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6"/>
          <p:cNvSpPr/>
          <p:nvPr/>
        </p:nvSpPr>
        <p:spPr>
          <a:xfrm>
            <a:off x="1495696" y="4628071"/>
            <a:ext cx="851649" cy="155161"/>
          </a:xfrm>
          <a:custGeom>
            <a:avLst/>
            <a:gdLst/>
            <a:ahLst/>
            <a:cxnLst/>
            <a:rect l="l" t="t" r="r" b="b"/>
            <a:pathLst>
              <a:path w="403625" h="73536" extrusionOk="0">
                <a:moveTo>
                  <a:pt x="402034" y="57995"/>
                </a:moveTo>
                <a:cubicBezTo>
                  <a:pt x="349920" y="-4643"/>
                  <a:pt x="347223" y="-12273"/>
                  <a:pt x="293815" y="54948"/>
                </a:cubicBezTo>
                <a:cubicBezTo>
                  <a:pt x="244682" y="-17404"/>
                  <a:pt x="251829" y="2986"/>
                  <a:pt x="191361" y="49225"/>
                </a:cubicBezTo>
                <a:cubicBezTo>
                  <a:pt x="145320" y="-15189"/>
                  <a:pt x="150911" y="-15343"/>
                  <a:pt x="96669" y="42648"/>
                </a:cubicBezTo>
                <a:cubicBezTo>
                  <a:pt x="86321" y="25893"/>
                  <a:pt x="71785" y="12113"/>
                  <a:pt x="54508" y="2657"/>
                </a:cubicBezTo>
                <a:cubicBezTo>
                  <a:pt x="43897" y="-1442"/>
                  <a:pt x="13290" y="41442"/>
                  <a:pt x="2152" y="49554"/>
                </a:cubicBezTo>
                <a:cubicBezTo>
                  <a:pt x="-4644" y="56548"/>
                  <a:pt x="6230" y="65932"/>
                  <a:pt x="12983" y="58982"/>
                </a:cubicBezTo>
                <a:lnTo>
                  <a:pt x="52009" y="18838"/>
                </a:lnTo>
                <a:cubicBezTo>
                  <a:pt x="82462" y="34426"/>
                  <a:pt x="86825" y="72531"/>
                  <a:pt x="100243" y="59552"/>
                </a:cubicBezTo>
                <a:lnTo>
                  <a:pt x="120852" y="38307"/>
                </a:lnTo>
                <a:cubicBezTo>
                  <a:pt x="130455" y="27871"/>
                  <a:pt x="145298" y="3447"/>
                  <a:pt x="155800" y="26621"/>
                </a:cubicBezTo>
                <a:cubicBezTo>
                  <a:pt x="197105" y="84085"/>
                  <a:pt x="181473" y="72663"/>
                  <a:pt x="233785" y="33330"/>
                </a:cubicBezTo>
                <a:cubicBezTo>
                  <a:pt x="249659" y="14036"/>
                  <a:pt x="257223" y="29405"/>
                  <a:pt x="267264" y="44731"/>
                </a:cubicBezTo>
                <a:lnTo>
                  <a:pt x="286843" y="71040"/>
                </a:lnTo>
                <a:cubicBezTo>
                  <a:pt x="300195" y="86058"/>
                  <a:pt x="326855" y="28594"/>
                  <a:pt x="341106" y="23990"/>
                </a:cubicBezTo>
                <a:cubicBezTo>
                  <a:pt x="357462" y="17522"/>
                  <a:pt x="377238" y="56614"/>
                  <a:pt x="389493" y="66611"/>
                </a:cubicBezTo>
                <a:cubicBezTo>
                  <a:pt x="395632" y="73671"/>
                  <a:pt x="408020" y="64945"/>
                  <a:pt x="402034" y="579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6"/>
          <p:cNvSpPr/>
          <p:nvPr/>
        </p:nvSpPr>
        <p:spPr>
          <a:xfrm rot="10800000">
            <a:off x="545766" y="4680253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7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7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7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7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7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3002700" cy="2762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88" name="Google Shape;88;p7"/>
          <p:cNvSpPr txBox="1">
            <a:spLocks noGrp="1"/>
          </p:cNvSpPr>
          <p:nvPr>
            <p:ph type="body" idx="2"/>
          </p:nvPr>
        </p:nvSpPr>
        <p:spPr>
          <a:xfrm>
            <a:off x="4611864" y="1506350"/>
            <a:ext cx="3002700" cy="2762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89" name="Google Shape;89;p7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0" name="Google Shape;90;p7"/>
          <p:cNvSpPr/>
          <p:nvPr/>
        </p:nvSpPr>
        <p:spPr>
          <a:xfrm>
            <a:off x="8138824" y="237026"/>
            <a:ext cx="739006" cy="927984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7"/>
          <p:cNvSpPr/>
          <p:nvPr/>
        </p:nvSpPr>
        <p:spPr>
          <a:xfrm>
            <a:off x="8547668" y="2847045"/>
            <a:ext cx="262123" cy="231108"/>
          </a:xfrm>
          <a:custGeom>
            <a:avLst/>
            <a:gdLst/>
            <a:ahLst/>
            <a:cxnLst/>
            <a:rect l="l" t="t" r="r" b="b"/>
            <a:pathLst>
              <a:path w="124229" h="109530" extrusionOk="0">
                <a:moveTo>
                  <a:pt x="79291" y="1720"/>
                </a:moveTo>
                <a:cubicBezTo>
                  <a:pt x="8212" y="-15360"/>
                  <a:pt x="-40965" y="100205"/>
                  <a:pt x="47829" y="108799"/>
                </a:cubicBezTo>
                <a:cubicBezTo>
                  <a:pt x="119983" y="119191"/>
                  <a:pt x="160785" y="15554"/>
                  <a:pt x="79291" y="1720"/>
                </a:cubicBezTo>
                <a:close/>
                <a:moveTo>
                  <a:pt x="106609" y="64095"/>
                </a:moveTo>
                <a:cubicBezTo>
                  <a:pt x="93827" y="96675"/>
                  <a:pt x="39761" y="106168"/>
                  <a:pt x="18275" y="78083"/>
                </a:cubicBezTo>
                <a:cubicBezTo>
                  <a:pt x="2292" y="46095"/>
                  <a:pt x="38489" y="11651"/>
                  <a:pt x="70390" y="15247"/>
                </a:cubicBezTo>
                <a:cubicBezTo>
                  <a:pt x="97620" y="15401"/>
                  <a:pt x="116651" y="36974"/>
                  <a:pt x="106609" y="640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7"/>
          <p:cNvSpPr/>
          <p:nvPr/>
        </p:nvSpPr>
        <p:spPr>
          <a:xfrm>
            <a:off x="4426766" y="4724706"/>
            <a:ext cx="888148" cy="61490"/>
          </a:xfrm>
          <a:custGeom>
            <a:avLst/>
            <a:gdLst/>
            <a:ahLst/>
            <a:cxnLst/>
            <a:rect l="l" t="t" r="r" b="b"/>
            <a:pathLst>
              <a:path w="420923" h="29142" extrusionOk="0">
                <a:moveTo>
                  <a:pt x="413489" y="13189"/>
                </a:moveTo>
                <a:cubicBezTo>
                  <a:pt x="278455" y="16526"/>
                  <a:pt x="143334" y="12132"/>
                  <a:pt x="8805" y="34"/>
                </a:cubicBezTo>
                <a:cubicBezTo>
                  <a:pt x="-293" y="-799"/>
                  <a:pt x="-3933" y="13847"/>
                  <a:pt x="5670" y="14702"/>
                </a:cubicBezTo>
                <a:cubicBezTo>
                  <a:pt x="141449" y="26940"/>
                  <a:pt x="277798" y="31404"/>
                  <a:pt x="414081" y="28076"/>
                </a:cubicBezTo>
                <a:cubicBezTo>
                  <a:pt x="423377" y="27769"/>
                  <a:pt x="423223" y="12970"/>
                  <a:pt x="413489" y="1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7"/>
          <p:cNvSpPr/>
          <p:nvPr/>
        </p:nvSpPr>
        <p:spPr>
          <a:xfrm>
            <a:off x="5368771" y="4755508"/>
            <a:ext cx="86890" cy="31179"/>
          </a:xfrm>
          <a:custGeom>
            <a:avLst/>
            <a:gdLst/>
            <a:ahLst/>
            <a:cxnLst/>
            <a:rect l="l" t="t" r="r" b="b"/>
            <a:pathLst>
              <a:path w="41180" h="14777" extrusionOk="0">
                <a:moveTo>
                  <a:pt x="33693" y="0"/>
                </a:moveTo>
                <a:lnTo>
                  <a:pt x="6835" y="0"/>
                </a:lnTo>
                <a:cubicBezTo>
                  <a:pt x="-2461" y="0"/>
                  <a:pt x="-2286" y="14777"/>
                  <a:pt x="7427" y="14777"/>
                </a:cubicBezTo>
                <a:lnTo>
                  <a:pt x="34307" y="14777"/>
                </a:lnTo>
                <a:cubicBezTo>
                  <a:pt x="43669" y="14777"/>
                  <a:pt x="43471" y="0"/>
                  <a:pt x="3369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7"/>
          <p:cNvSpPr/>
          <p:nvPr/>
        </p:nvSpPr>
        <p:spPr>
          <a:xfrm>
            <a:off x="5538652" y="4755173"/>
            <a:ext cx="299728" cy="40681"/>
          </a:xfrm>
          <a:custGeom>
            <a:avLst/>
            <a:gdLst/>
            <a:ahLst/>
            <a:cxnLst/>
            <a:rect l="l" t="t" r="r" b="b"/>
            <a:pathLst>
              <a:path w="142051" h="19280" extrusionOk="0">
                <a:moveTo>
                  <a:pt x="136384" y="4500"/>
                </a:moveTo>
                <a:lnTo>
                  <a:pt x="8783" y="5"/>
                </a:lnTo>
                <a:cubicBezTo>
                  <a:pt x="-272" y="-323"/>
                  <a:pt x="-3933" y="14344"/>
                  <a:pt x="5648" y="14695"/>
                </a:cubicBezTo>
                <a:lnTo>
                  <a:pt x="133227" y="19277"/>
                </a:lnTo>
                <a:cubicBezTo>
                  <a:pt x="142282" y="19518"/>
                  <a:pt x="146031" y="4851"/>
                  <a:pt x="136384" y="450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7"/>
          <p:cNvSpPr/>
          <p:nvPr/>
        </p:nvSpPr>
        <p:spPr>
          <a:xfrm>
            <a:off x="325536" y="1027644"/>
            <a:ext cx="113330" cy="954049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7"/>
          <p:cNvSpPr/>
          <p:nvPr/>
        </p:nvSpPr>
        <p:spPr>
          <a:xfrm>
            <a:off x="257001" y="1121076"/>
            <a:ext cx="80437" cy="399039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8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8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8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8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8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3" name="Google Shape;103;p8"/>
          <p:cNvSpPr txBox="1">
            <a:spLocks noGrp="1"/>
          </p:cNvSpPr>
          <p:nvPr>
            <p:ph type="body" idx="2"/>
          </p:nvPr>
        </p:nvSpPr>
        <p:spPr>
          <a:xfrm>
            <a:off x="3400388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4" name="Google Shape;104;p8"/>
          <p:cNvSpPr txBox="1">
            <a:spLocks noGrp="1"/>
          </p:cNvSpPr>
          <p:nvPr>
            <p:ph type="body" idx="3"/>
          </p:nvPr>
        </p:nvSpPr>
        <p:spPr>
          <a:xfrm>
            <a:off x="5612601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5" name="Google Shape;105;p8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6" name="Google Shape;106;p8"/>
          <p:cNvSpPr/>
          <p:nvPr/>
        </p:nvSpPr>
        <p:spPr>
          <a:xfrm rot="10338673">
            <a:off x="8747978" y="1166276"/>
            <a:ext cx="113410" cy="95472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8"/>
          <p:cNvSpPr/>
          <p:nvPr/>
        </p:nvSpPr>
        <p:spPr>
          <a:xfrm rot="10338673">
            <a:off x="8873347" y="1615232"/>
            <a:ext cx="80494" cy="39932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8"/>
          <p:cNvSpPr/>
          <p:nvPr/>
        </p:nvSpPr>
        <p:spPr>
          <a:xfrm>
            <a:off x="3152266" y="381106"/>
            <a:ext cx="888148" cy="61490"/>
          </a:xfrm>
          <a:custGeom>
            <a:avLst/>
            <a:gdLst/>
            <a:ahLst/>
            <a:cxnLst/>
            <a:rect l="l" t="t" r="r" b="b"/>
            <a:pathLst>
              <a:path w="420923" h="29142" extrusionOk="0">
                <a:moveTo>
                  <a:pt x="413489" y="13189"/>
                </a:moveTo>
                <a:cubicBezTo>
                  <a:pt x="278455" y="16526"/>
                  <a:pt x="143334" y="12132"/>
                  <a:pt x="8805" y="34"/>
                </a:cubicBezTo>
                <a:cubicBezTo>
                  <a:pt x="-293" y="-799"/>
                  <a:pt x="-3933" y="13847"/>
                  <a:pt x="5670" y="14702"/>
                </a:cubicBezTo>
                <a:cubicBezTo>
                  <a:pt x="141449" y="26940"/>
                  <a:pt x="277798" y="31404"/>
                  <a:pt x="414081" y="28076"/>
                </a:cubicBezTo>
                <a:cubicBezTo>
                  <a:pt x="423377" y="27769"/>
                  <a:pt x="423223" y="12970"/>
                  <a:pt x="413489" y="1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8"/>
          <p:cNvSpPr/>
          <p:nvPr/>
        </p:nvSpPr>
        <p:spPr>
          <a:xfrm>
            <a:off x="4094271" y="411908"/>
            <a:ext cx="86890" cy="31179"/>
          </a:xfrm>
          <a:custGeom>
            <a:avLst/>
            <a:gdLst/>
            <a:ahLst/>
            <a:cxnLst/>
            <a:rect l="l" t="t" r="r" b="b"/>
            <a:pathLst>
              <a:path w="41180" h="14777" extrusionOk="0">
                <a:moveTo>
                  <a:pt x="33693" y="0"/>
                </a:moveTo>
                <a:lnTo>
                  <a:pt x="6835" y="0"/>
                </a:lnTo>
                <a:cubicBezTo>
                  <a:pt x="-2461" y="0"/>
                  <a:pt x="-2286" y="14777"/>
                  <a:pt x="7427" y="14777"/>
                </a:cubicBezTo>
                <a:lnTo>
                  <a:pt x="34307" y="14777"/>
                </a:lnTo>
                <a:cubicBezTo>
                  <a:pt x="43669" y="14777"/>
                  <a:pt x="43471" y="0"/>
                  <a:pt x="3369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8"/>
          <p:cNvSpPr/>
          <p:nvPr/>
        </p:nvSpPr>
        <p:spPr>
          <a:xfrm>
            <a:off x="4264152" y="411573"/>
            <a:ext cx="299728" cy="40681"/>
          </a:xfrm>
          <a:custGeom>
            <a:avLst/>
            <a:gdLst/>
            <a:ahLst/>
            <a:cxnLst/>
            <a:rect l="l" t="t" r="r" b="b"/>
            <a:pathLst>
              <a:path w="142051" h="19280" extrusionOk="0">
                <a:moveTo>
                  <a:pt x="136384" y="4500"/>
                </a:moveTo>
                <a:lnTo>
                  <a:pt x="8783" y="5"/>
                </a:lnTo>
                <a:cubicBezTo>
                  <a:pt x="-272" y="-323"/>
                  <a:pt x="-3933" y="14344"/>
                  <a:pt x="5648" y="14695"/>
                </a:cubicBezTo>
                <a:lnTo>
                  <a:pt x="133227" y="19277"/>
                </a:lnTo>
                <a:cubicBezTo>
                  <a:pt x="142282" y="19518"/>
                  <a:pt x="146031" y="4851"/>
                  <a:pt x="136384" y="450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8"/>
          <p:cNvSpPr/>
          <p:nvPr/>
        </p:nvSpPr>
        <p:spPr>
          <a:xfrm rot="5534346">
            <a:off x="22341" y="3409311"/>
            <a:ext cx="681569" cy="214495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8"/>
          <p:cNvSpPr/>
          <p:nvPr/>
        </p:nvSpPr>
        <p:spPr>
          <a:xfrm>
            <a:off x="6092030" y="4766054"/>
            <a:ext cx="880619" cy="47277"/>
          </a:xfrm>
          <a:custGeom>
            <a:avLst/>
            <a:gdLst/>
            <a:ahLst/>
            <a:cxnLst/>
            <a:rect l="l" t="t" r="r" b="b"/>
            <a:pathLst>
              <a:path w="417355" h="22406" extrusionOk="0">
                <a:moveTo>
                  <a:pt x="409929" y="3189"/>
                </a:moveTo>
                <a:lnTo>
                  <a:pt x="209122" y="5951"/>
                </a:lnTo>
                <a:cubicBezTo>
                  <a:pt x="142580" y="6872"/>
                  <a:pt x="74658" y="11476"/>
                  <a:pt x="8775" y="119"/>
                </a:cubicBezTo>
                <a:cubicBezTo>
                  <a:pt x="-302" y="-1459"/>
                  <a:pt x="-3897" y="13142"/>
                  <a:pt x="5618" y="14787"/>
                </a:cubicBezTo>
                <a:cubicBezTo>
                  <a:pt x="71391" y="26122"/>
                  <a:pt x="139029" y="21715"/>
                  <a:pt x="205351" y="20794"/>
                </a:cubicBezTo>
                <a:lnTo>
                  <a:pt x="410521" y="17966"/>
                </a:lnTo>
                <a:cubicBezTo>
                  <a:pt x="419817" y="17747"/>
                  <a:pt x="419641" y="2969"/>
                  <a:pt x="409929" y="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8"/>
          <p:cNvSpPr/>
          <p:nvPr/>
        </p:nvSpPr>
        <p:spPr>
          <a:xfrm>
            <a:off x="6467384" y="4872362"/>
            <a:ext cx="285390" cy="35142"/>
          </a:xfrm>
          <a:custGeom>
            <a:avLst/>
            <a:gdLst/>
            <a:ahLst/>
            <a:cxnLst/>
            <a:rect l="l" t="t" r="r" b="b"/>
            <a:pathLst>
              <a:path w="135256" h="16655" extrusionOk="0">
                <a:moveTo>
                  <a:pt x="129610" y="810"/>
                </a:moveTo>
                <a:cubicBezTo>
                  <a:pt x="88677" y="-549"/>
                  <a:pt x="47766" y="-198"/>
                  <a:pt x="6832" y="1863"/>
                </a:cubicBezTo>
                <a:cubicBezTo>
                  <a:pt x="-2442" y="2345"/>
                  <a:pt x="-2310" y="17210"/>
                  <a:pt x="7446" y="16640"/>
                </a:cubicBezTo>
                <a:cubicBezTo>
                  <a:pt x="47130" y="14601"/>
                  <a:pt x="86835" y="14228"/>
                  <a:pt x="126562" y="15478"/>
                </a:cubicBezTo>
                <a:cubicBezTo>
                  <a:pt x="135507" y="15785"/>
                  <a:pt x="139191" y="1117"/>
                  <a:pt x="129610" y="81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Light" type="blank" preserve="1">
  <p:cSld name="1_Blank - Ligh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67;p13"/>
          <p:cNvSpPr/>
          <p:nvPr userDrawn="1"/>
        </p:nvSpPr>
        <p:spPr>
          <a:xfrm rot="19839698">
            <a:off x="4588400" y="637136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4" name="Google Shape;144;p11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1"/>
          <p:cNvSpPr/>
          <p:nvPr/>
        </p:nvSpPr>
        <p:spPr>
          <a:xfrm rot="-5673298">
            <a:off x="2374092" y="4308014"/>
            <a:ext cx="113285" cy="95367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1"/>
          <p:cNvSpPr/>
          <p:nvPr/>
        </p:nvSpPr>
        <p:spPr>
          <a:xfrm rot="-5673298">
            <a:off x="2213926" y="4684679"/>
            <a:ext cx="80405" cy="39888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1"/>
          <p:cNvSpPr/>
          <p:nvPr/>
        </p:nvSpPr>
        <p:spPr>
          <a:xfrm>
            <a:off x="5590150" y="299125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1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1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1"/>
          <p:cNvSpPr/>
          <p:nvPr/>
        </p:nvSpPr>
        <p:spPr>
          <a:xfrm>
            <a:off x="331162" y="1999469"/>
            <a:ext cx="211591" cy="2679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1"/>
          <p:cNvSpPr/>
          <p:nvPr/>
        </p:nvSpPr>
        <p:spPr>
          <a:xfrm>
            <a:off x="8564788" y="35845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1"/>
          <p:cNvSpPr/>
          <p:nvPr/>
        </p:nvSpPr>
        <p:spPr>
          <a:xfrm rot="5069525">
            <a:off x="7853134" y="3741816"/>
            <a:ext cx="814157" cy="1022353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1"/>
          <p:cNvSpPr/>
          <p:nvPr/>
        </p:nvSpPr>
        <p:spPr>
          <a:xfrm rot="5400000">
            <a:off x="305418" y="30461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0055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Half">
  <p:cSld name="BLANK_1_1">
    <p:bg>
      <p:bgPr>
        <a:solidFill>
          <a:schemeClr val="lt1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3"/>
          <p:cNvSpPr/>
          <p:nvPr/>
        </p:nvSpPr>
        <p:spPr>
          <a:xfrm rot="-1760302">
            <a:off x="4588400" y="637136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13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69" name="Google Shape;169;p13"/>
          <p:cNvGrpSpPr/>
          <p:nvPr/>
        </p:nvGrpSpPr>
        <p:grpSpPr>
          <a:xfrm>
            <a:off x="4377287" y="431563"/>
            <a:ext cx="4360802" cy="4280374"/>
            <a:chOff x="576654" y="555403"/>
            <a:chExt cx="3865959" cy="3794658"/>
          </a:xfrm>
        </p:grpSpPr>
        <p:sp>
          <p:nvSpPr>
            <p:cNvPr id="170" name="Google Shape;170;p13"/>
            <p:cNvSpPr/>
            <p:nvPr/>
          </p:nvSpPr>
          <p:spPr>
            <a:xfrm>
              <a:off x="619289" y="555403"/>
              <a:ext cx="3823324" cy="3794658"/>
            </a:xfrm>
            <a:custGeom>
              <a:avLst/>
              <a:gdLst/>
              <a:ahLst/>
              <a:cxnLst/>
              <a:rect l="l" t="t" r="r" b="b"/>
              <a:pathLst>
                <a:path w="1812002" h="1798416" extrusionOk="0">
                  <a:moveTo>
                    <a:pt x="1803580" y="754533"/>
                  </a:moveTo>
                  <a:cubicBezTo>
                    <a:pt x="1755126" y="365965"/>
                    <a:pt x="1420404" y="43389"/>
                    <a:pt x="1031243" y="5415"/>
                  </a:cubicBezTo>
                  <a:cubicBezTo>
                    <a:pt x="982060" y="-66"/>
                    <a:pt x="932504" y="-1381"/>
                    <a:pt x="883099" y="1447"/>
                  </a:cubicBezTo>
                  <a:cubicBezTo>
                    <a:pt x="873803" y="1973"/>
                    <a:pt x="873957" y="16794"/>
                    <a:pt x="883691" y="16246"/>
                  </a:cubicBezTo>
                  <a:cubicBezTo>
                    <a:pt x="1757494" y="-18263"/>
                    <a:pt x="2121442" y="1058868"/>
                    <a:pt x="1445508" y="1590605"/>
                  </a:cubicBezTo>
                  <a:cubicBezTo>
                    <a:pt x="1154174" y="1812547"/>
                    <a:pt x="730088" y="1849314"/>
                    <a:pt x="411765" y="1663262"/>
                  </a:cubicBezTo>
                  <a:cubicBezTo>
                    <a:pt x="67769" y="1470874"/>
                    <a:pt x="-50821" y="1022824"/>
                    <a:pt x="50843" y="658548"/>
                  </a:cubicBezTo>
                  <a:cubicBezTo>
                    <a:pt x="145996" y="257328"/>
                    <a:pt x="571617" y="-46393"/>
                    <a:pt x="981233" y="77876"/>
                  </a:cubicBezTo>
                  <a:cubicBezTo>
                    <a:pt x="990003" y="80529"/>
                    <a:pt x="993533" y="65949"/>
                    <a:pt x="984391" y="63186"/>
                  </a:cubicBezTo>
                  <a:cubicBezTo>
                    <a:pt x="621232" y="-46436"/>
                    <a:pt x="223477" y="180680"/>
                    <a:pt x="83292" y="523010"/>
                  </a:cubicBezTo>
                  <a:cubicBezTo>
                    <a:pt x="-163184" y="1097697"/>
                    <a:pt x="154152" y="1768368"/>
                    <a:pt x="813533" y="1796542"/>
                  </a:cubicBezTo>
                  <a:cubicBezTo>
                    <a:pt x="1393503" y="1832827"/>
                    <a:pt x="1882662" y="1337310"/>
                    <a:pt x="1803580" y="75453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576654" y="3067330"/>
              <a:ext cx="620488" cy="986037"/>
            </a:xfrm>
            <a:custGeom>
              <a:avLst/>
              <a:gdLst/>
              <a:ahLst/>
              <a:cxnLst/>
              <a:rect l="l" t="t" r="r" b="b"/>
              <a:pathLst>
                <a:path w="294070" h="467316" extrusionOk="0">
                  <a:moveTo>
                    <a:pt x="291610" y="454155"/>
                  </a:moveTo>
                  <a:cubicBezTo>
                    <a:pt x="153814" y="339512"/>
                    <a:pt x="54825" y="179550"/>
                    <a:pt x="14308" y="4834"/>
                  </a:cubicBezTo>
                  <a:cubicBezTo>
                    <a:pt x="12116" y="-4528"/>
                    <a:pt x="-1872" y="1084"/>
                    <a:pt x="211" y="10007"/>
                  </a:cubicBezTo>
                  <a:cubicBezTo>
                    <a:pt x="42374" y="188276"/>
                    <a:pt x="141091" y="348128"/>
                    <a:pt x="281612" y="465666"/>
                  </a:cubicBezTo>
                  <a:cubicBezTo>
                    <a:pt x="288760" y="471585"/>
                    <a:pt x="298757" y="460141"/>
                    <a:pt x="291610" y="4541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625052" y="3542878"/>
              <a:ext cx="246686" cy="335935"/>
            </a:xfrm>
            <a:custGeom>
              <a:avLst/>
              <a:gdLst/>
              <a:ahLst/>
              <a:cxnLst/>
              <a:rect l="l" t="t" r="r" b="b"/>
              <a:pathLst>
                <a:path w="116913" h="159211" extrusionOk="0">
                  <a:moveTo>
                    <a:pt x="114759" y="145770"/>
                  </a:moveTo>
                  <a:cubicBezTo>
                    <a:pt x="73155" y="104376"/>
                    <a:pt x="38848" y="56252"/>
                    <a:pt x="13292" y="3435"/>
                  </a:cubicBezTo>
                  <a:cubicBezTo>
                    <a:pt x="9193" y="-5027"/>
                    <a:pt x="-3195" y="3808"/>
                    <a:pt x="774" y="12030"/>
                  </a:cubicBezTo>
                  <a:cubicBezTo>
                    <a:pt x="27012" y="65964"/>
                    <a:pt x="62178" y="115053"/>
                    <a:pt x="104784" y="157258"/>
                  </a:cubicBezTo>
                  <a:cubicBezTo>
                    <a:pt x="111361" y="163814"/>
                    <a:pt x="121337" y="152303"/>
                    <a:pt x="114759" y="1457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3508732" y="703042"/>
              <a:ext cx="736985" cy="678722"/>
            </a:xfrm>
            <a:custGeom>
              <a:avLst/>
              <a:gdLst/>
              <a:ahLst/>
              <a:cxnLst/>
              <a:rect l="l" t="t" r="r" b="b"/>
              <a:pathLst>
                <a:path w="349282" h="321669" extrusionOk="0">
                  <a:moveTo>
                    <a:pt x="348469" y="309928"/>
                  </a:moveTo>
                  <a:cubicBezTo>
                    <a:pt x="278003" y="170664"/>
                    <a:pt x="156037" y="58585"/>
                    <a:pt x="11050" y="551"/>
                  </a:cubicBezTo>
                  <a:cubicBezTo>
                    <a:pt x="2543" y="-2847"/>
                    <a:pt x="-4823" y="10439"/>
                    <a:pt x="3968" y="13969"/>
                  </a:cubicBezTo>
                  <a:cubicBezTo>
                    <a:pt x="146478" y="70973"/>
                    <a:pt x="266844" y="180859"/>
                    <a:pt x="335709" y="318194"/>
                  </a:cubicBezTo>
                  <a:cubicBezTo>
                    <a:pt x="339918" y="326613"/>
                    <a:pt x="352591" y="318107"/>
                    <a:pt x="348469" y="30992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4237875" y="1405342"/>
              <a:ext cx="51220" cy="74504"/>
            </a:xfrm>
            <a:custGeom>
              <a:avLst/>
              <a:gdLst/>
              <a:ahLst/>
              <a:cxnLst/>
              <a:rect l="l" t="t" r="r" b="b"/>
              <a:pathLst>
                <a:path w="24275" h="35310" extrusionOk="0">
                  <a:moveTo>
                    <a:pt x="23295" y="23713"/>
                  </a:moveTo>
                  <a:lnTo>
                    <a:pt x="13692" y="3323"/>
                  </a:lnTo>
                  <a:cubicBezTo>
                    <a:pt x="8452" y="-4658"/>
                    <a:pt x="-3475" y="3191"/>
                    <a:pt x="975" y="11588"/>
                  </a:cubicBezTo>
                  <a:cubicBezTo>
                    <a:pt x="4176" y="18384"/>
                    <a:pt x="7371" y="25181"/>
                    <a:pt x="10556" y="31978"/>
                  </a:cubicBezTo>
                  <a:cubicBezTo>
                    <a:pt x="15906" y="39980"/>
                    <a:pt x="27745" y="32109"/>
                    <a:pt x="23295" y="237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5" name="Google Shape;175;p13"/>
          <p:cNvSpPr/>
          <p:nvPr/>
        </p:nvSpPr>
        <p:spPr>
          <a:xfrm rot="2700000">
            <a:off x="4969709" y="954676"/>
            <a:ext cx="200969" cy="172851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3"/>
          <p:cNvSpPr/>
          <p:nvPr/>
        </p:nvSpPr>
        <p:spPr>
          <a:xfrm rot="8434612">
            <a:off x="7810734" y="3959265"/>
            <a:ext cx="540275" cy="264310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 preserve="1">
  <p:cSld name="1_Title + 1 column half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-2360"/>
            <a:ext cx="3554289" cy="514585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  <a:gs pos="84000">
                <a:schemeClr val="bg1">
                  <a:alpha val="76000"/>
                </a:schemeClr>
              </a:gs>
              <a:gs pos="92000">
                <a:schemeClr val="bg1">
                  <a:alpha val="51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Google Shape;69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lt1"/>
              </a:gs>
              <a:gs pos="26000">
                <a:schemeClr val="lt1"/>
              </a:gs>
              <a:gs pos="4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6"/>
          <p:cNvSpPr/>
          <p:nvPr/>
        </p:nvSpPr>
        <p:spPr>
          <a:xfrm rot="10800000">
            <a:off x="478120" y="499499"/>
            <a:ext cx="3891580" cy="4389451"/>
          </a:xfrm>
          <a:custGeom>
            <a:avLst/>
            <a:gdLst/>
            <a:ahLst/>
            <a:cxnLst/>
            <a:rect l="l" t="t" r="r" b="b"/>
            <a:pathLst>
              <a:path w="873041" h="513236" extrusionOk="0">
                <a:moveTo>
                  <a:pt x="807026" y="87874"/>
                </a:moveTo>
                <a:cubicBezTo>
                  <a:pt x="687888" y="-12496"/>
                  <a:pt x="94894" y="-27493"/>
                  <a:pt x="35062" y="46020"/>
                </a:cubicBezTo>
                <a:cubicBezTo>
                  <a:pt x="-6967" y="97718"/>
                  <a:pt x="2767" y="252111"/>
                  <a:pt x="1233" y="323344"/>
                </a:cubicBezTo>
                <a:cubicBezTo>
                  <a:pt x="-5849" y="404706"/>
                  <a:pt x="16010" y="492163"/>
                  <a:pt x="108027" y="508036"/>
                </a:cubicBezTo>
                <a:cubicBezTo>
                  <a:pt x="181211" y="520007"/>
                  <a:pt x="256478" y="507488"/>
                  <a:pt x="330298" y="508036"/>
                </a:cubicBezTo>
                <a:cubicBezTo>
                  <a:pt x="482038" y="490497"/>
                  <a:pt x="728667" y="541318"/>
                  <a:pt x="831077" y="410055"/>
                </a:cubicBezTo>
                <a:cubicBezTo>
                  <a:pt x="891479" y="316196"/>
                  <a:pt x="889396" y="168425"/>
                  <a:pt x="807026" y="878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6"/>
          <p:cNvSpPr/>
          <p:nvPr/>
        </p:nvSpPr>
        <p:spPr>
          <a:xfrm>
            <a:off x="359638" y="371200"/>
            <a:ext cx="3869146" cy="4400299"/>
          </a:xfrm>
          <a:custGeom>
            <a:avLst/>
            <a:gdLst/>
            <a:ahLst/>
            <a:cxnLst/>
            <a:rect l="l" t="t" r="r" b="b"/>
            <a:pathLst>
              <a:path w="1717712" h="1953518" extrusionOk="0">
                <a:moveTo>
                  <a:pt x="1717677" y="1051758"/>
                </a:moveTo>
                <a:cubicBezTo>
                  <a:pt x="1717041" y="813899"/>
                  <a:pt x="1713292" y="575995"/>
                  <a:pt x="1710661" y="338136"/>
                </a:cubicBezTo>
                <a:cubicBezTo>
                  <a:pt x="1721382" y="143007"/>
                  <a:pt x="1668478" y="-11692"/>
                  <a:pt x="1396636" y="695"/>
                </a:cubicBezTo>
                <a:cubicBezTo>
                  <a:pt x="1075945" y="147"/>
                  <a:pt x="626492" y="30556"/>
                  <a:pt x="313102" y="62895"/>
                </a:cubicBezTo>
                <a:cubicBezTo>
                  <a:pt x="228254" y="71248"/>
                  <a:pt x="127029" y="84929"/>
                  <a:pt x="80877" y="166423"/>
                </a:cubicBezTo>
                <a:cubicBezTo>
                  <a:pt x="57506" y="207641"/>
                  <a:pt x="52222" y="256313"/>
                  <a:pt x="47991" y="302574"/>
                </a:cubicBezTo>
                <a:cubicBezTo>
                  <a:pt x="26527" y="536443"/>
                  <a:pt x="5742" y="770773"/>
                  <a:pt x="765" y="1005673"/>
                </a:cubicBezTo>
                <a:cubicBezTo>
                  <a:pt x="-2436" y="1229303"/>
                  <a:pt x="2826" y="1455674"/>
                  <a:pt x="47355" y="1675512"/>
                </a:cubicBezTo>
                <a:cubicBezTo>
                  <a:pt x="105433" y="1930275"/>
                  <a:pt x="294247" y="1910587"/>
                  <a:pt x="507266" y="1924377"/>
                </a:cubicBezTo>
                <a:cubicBezTo>
                  <a:pt x="802152" y="1942663"/>
                  <a:pt x="1097629" y="1958514"/>
                  <a:pt x="1393172" y="1952046"/>
                </a:cubicBezTo>
                <a:cubicBezTo>
                  <a:pt x="1441055" y="1950775"/>
                  <a:pt x="1490210" y="1947420"/>
                  <a:pt x="1535440" y="1930429"/>
                </a:cubicBezTo>
                <a:cubicBezTo>
                  <a:pt x="1677402" y="1878007"/>
                  <a:pt x="1689065" y="1706645"/>
                  <a:pt x="1699874" y="1577005"/>
                </a:cubicBezTo>
                <a:cubicBezTo>
                  <a:pt x="1715068" y="1402398"/>
                  <a:pt x="1718093" y="1226979"/>
                  <a:pt x="1717677" y="1051758"/>
                </a:cubicBezTo>
                <a:close/>
                <a:moveTo>
                  <a:pt x="1684308" y="1587616"/>
                </a:moveTo>
                <a:cubicBezTo>
                  <a:pt x="1671833" y="1818701"/>
                  <a:pt x="1618008" y="1947946"/>
                  <a:pt x="1360789" y="1937861"/>
                </a:cubicBezTo>
                <a:cubicBezTo>
                  <a:pt x="1016574" y="1942663"/>
                  <a:pt x="672358" y="1921374"/>
                  <a:pt x="329042" y="1897608"/>
                </a:cubicBezTo>
                <a:cubicBezTo>
                  <a:pt x="86951" y="1886316"/>
                  <a:pt x="53428" y="1699979"/>
                  <a:pt x="34726" y="1498208"/>
                </a:cubicBezTo>
                <a:cubicBezTo>
                  <a:pt x="-9452" y="1099970"/>
                  <a:pt x="26790" y="698817"/>
                  <a:pt x="62702" y="301390"/>
                </a:cubicBezTo>
                <a:cubicBezTo>
                  <a:pt x="68753" y="111151"/>
                  <a:pt x="183835" y="84798"/>
                  <a:pt x="348357" y="74011"/>
                </a:cubicBezTo>
                <a:cubicBezTo>
                  <a:pt x="645698" y="44939"/>
                  <a:pt x="1089889" y="7404"/>
                  <a:pt x="1389160" y="15363"/>
                </a:cubicBezTo>
                <a:cubicBezTo>
                  <a:pt x="1422529" y="16262"/>
                  <a:pt x="1545876" y="-5817"/>
                  <a:pt x="1635416" y="89906"/>
                </a:cubicBezTo>
                <a:cubicBezTo>
                  <a:pt x="1708337" y="167848"/>
                  <a:pt x="1693692" y="282645"/>
                  <a:pt x="1696388" y="380999"/>
                </a:cubicBezTo>
                <a:cubicBezTo>
                  <a:pt x="1696805" y="783117"/>
                  <a:pt x="1718115" y="1186353"/>
                  <a:pt x="1684242" y="158761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6"/>
          <p:cNvSpPr txBox="1">
            <a:spLocks noGrp="1"/>
          </p:cNvSpPr>
          <p:nvPr>
            <p:ph type="title"/>
          </p:nvPr>
        </p:nvSpPr>
        <p:spPr>
          <a:xfrm>
            <a:off x="883375" y="1004988"/>
            <a:ext cx="2879400" cy="951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6"/>
          <p:cNvSpPr txBox="1">
            <a:spLocks noGrp="1"/>
          </p:cNvSpPr>
          <p:nvPr>
            <p:ph type="body" idx="1"/>
          </p:nvPr>
        </p:nvSpPr>
        <p:spPr>
          <a:xfrm>
            <a:off x="883525" y="2078413"/>
            <a:ext cx="2879400" cy="2060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 dirty="0"/>
          </a:p>
        </p:txBody>
      </p:sp>
      <p:sp>
        <p:nvSpPr>
          <p:cNvPr id="74" name="Google Shape;74;p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5" name="Google Shape;75;p6"/>
          <p:cNvSpPr/>
          <p:nvPr/>
        </p:nvSpPr>
        <p:spPr>
          <a:xfrm rot="5400000">
            <a:off x="3614542" y="2581686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6"/>
          <p:cNvSpPr/>
          <p:nvPr/>
        </p:nvSpPr>
        <p:spPr>
          <a:xfrm rot="5400000">
            <a:off x="4155556" y="35228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6"/>
          <p:cNvSpPr/>
          <p:nvPr/>
        </p:nvSpPr>
        <p:spPr>
          <a:xfrm rot="10800000">
            <a:off x="542537" y="4490175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6"/>
          <p:cNvSpPr/>
          <p:nvPr/>
        </p:nvSpPr>
        <p:spPr>
          <a:xfrm rot="5130764">
            <a:off x="247642" y="411835"/>
            <a:ext cx="745888" cy="775329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6"/>
          <p:cNvSpPr/>
          <p:nvPr/>
        </p:nvSpPr>
        <p:spPr>
          <a:xfrm>
            <a:off x="2994774" y="300554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6"/>
          <p:cNvSpPr/>
          <p:nvPr/>
        </p:nvSpPr>
        <p:spPr>
          <a:xfrm>
            <a:off x="1495696" y="4628071"/>
            <a:ext cx="851649" cy="155161"/>
          </a:xfrm>
          <a:custGeom>
            <a:avLst/>
            <a:gdLst/>
            <a:ahLst/>
            <a:cxnLst/>
            <a:rect l="l" t="t" r="r" b="b"/>
            <a:pathLst>
              <a:path w="403625" h="73536" extrusionOk="0">
                <a:moveTo>
                  <a:pt x="402034" y="57995"/>
                </a:moveTo>
                <a:cubicBezTo>
                  <a:pt x="349920" y="-4643"/>
                  <a:pt x="347223" y="-12273"/>
                  <a:pt x="293815" y="54948"/>
                </a:cubicBezTo>
                <a:cubicBezTo>
                  <a:pt x="244682" y="-17404"/>
                  <a:pt x="251829" y="2986"/>
                  <a:pt x="191361" y="49225"/>
                </a:cubicBezTo>
                <a:cubicBezTo>
                  <a:pt x="145320" y="-15189"/>
                  <a:pt x="150911" y="-15343"/>
                  <a:pt x="96669" y="42648"/>
                </a:cubicBezTo>
                <a:cubicBezTo>
                  <a:pt x="86321" y="25893"/>
                  <a:pt x="71785" y="12113"/>
                  <a:pt x="54508" y="2657"/>
                </a:cubicBezTo>
                <a:cubicBezTo>
                  <a:pt x="43897" y="-1442"/>
                  <a:pt x="13290" y="41442"/>
                  <a:pt x="2152" y="49554"/>
                </a:cubicBezTo>
                <a:cubicBezTo>
                  <a:pt x="-4644" y="56548"/>
                  <a:pt x="6230" y="65932"/>
                  <a:pt x="12983" y="58982"/>
                </a:cubicBezTo>
                <a:lnTo>
                  <a:pt x="52009" y="18838"/>
                </a:lnTo>
                <a:cubicBezTo>
                  <a:pt x="82462" y="34426"/>
                  <a:pt x="86825" y="72531"/>
                  <a:pt x="100243" y="59552"/>
                </a:cubicBezTo>
                <a:lnTo>
                  <a:pt x="120852" y="38307"/>
                </a:lnTo>
                <a:cubicBezTo>
                  <a:pt x="130455" y="27871"/>
                  <a:pt x="145298" y="3447"/>
                  <a:pt x="155800" y="26621"/>
                </a:cubicBezTo>
                <a:cubicBezTo>
                  <a:pt x="197105" y="84085"/>
                  <a:pt x="181473" y="72663"/>
                  <a:pt x="233785" y="33330"/>
                </a:cubicBezTo>
                <a:cubicBezTo>
                  <a:pt x="249659" y="14036"/>
                  <a:pt x="257223" y="29405"/>
                  <a:pt x="267264" y="44731"/>
                </a:cubicBezTo>
                <a:lnTo>
                  <a:pt x="286843" y="71040"/>
                </a:lnTo>
                <a:cubicBezTo>
                  <a:pt x="300195" y="86058"/>
                  <a:pt x="326855" y="28594"/>
                  <a:pt x="341106" y="23990"/>
                </a:cubicBezTo>
                <a:cubicBezTo>
                  <a:pt x="357462" y="17522"/>
                  <a:pt x="377238" y="56614"/>
                  <a:pt x="389493" y="66611"/>
                </a:cubicBezTo>
                <a:cubicBezTo>
                  <a:pt x="395632" y="73671"/>
                  <a:pt x="408020" y="64945"/>
                  <a:pt x="402034" y="579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6"/>
          <p:cNvSpPr/>
          <p:nvPr/>
        </p:nvSpPr>
        <p:spPr>
          <a:xfrm rot="10800000">
            <a:off x="545766" y="4680253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7994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68300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59" r:id="rId8"/>
    <p:sldLayoutId id="2147483663" r:id="rId9"/>
    <p:sldLayoutId id="2147483664" r:id="rId10"/>
  </p:sldLayoutIdLst>
  <p:transition xmlns:p14="http://schemas.microsoft.com/office/powerpoint/2010/main"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5"/>
          <p:cNvSpPr txBox="1">
            <a:spLocks noGrp="1"/>
          </p:cNvSpPr>
          <p:nvPr>
            <p:ph type="ctrTitle"/>
          </p:nvPr>
        </p:nvSpPr>
        <p:spPr>
          <a:xfrm>
            <a:off x="1565536" y="1620591"/>
            <a:ext cx="6054044" cy="168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5400" dirty="0" smtClean="0"/>
              <a:t>BRAND YOUR NAME</a:t>
            </a:r>
            <a:endParaRPr lang="de-DE" sz="5400" dirty="0"/>
          </a:p>
        </p:txBody>
      </p:sp>
      <p:sp>
        <p:nvSpPr>
          <p:cNvPr id="3" name="Google Shape;183;p15"/>
          <p:cNvSpPr txBox="1">
            <a:spLocks/>
          </p:cNvSpPr>
          <p:nvPr/>
        </p:nvSpPr>
        <p:spPr>
          <a:xfrm>
            <a:off x="1647384" y="3074507"/>
            <a:ext cx="6054044" cy="11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lvl="0">
              <a:buClr>
                <a:srgbClr val="7030A0"/>
              </a:buClr>
            </a:pPr>
            <a:r>
              <a:rPr lang="en-GB" sz="2800" dirty="0"/>
              <a:t>Entrepreneurship workshop</a:t>
            </a:r>
            <a:endParaRPr lang="en-GB" sz="3600" dirty="0">
              <a:latin typeface="Calibri"/>
              <a:ea typeface="Arial Rounded"/>
              <a:cs typeface="Calibri"/>
              <a:sym typeface="Arial Rounde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6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smtClean="0"/>
              <a:t>The </a:t>
            </a:r>
            <a:r>
              <a:rPr lang="pl-PL" dirty="0" err="1" smtClean="0"/>
              <a:t>structure</a:t>
            </a:r>
            <a:r>
              <a:rPr lang="pl-PL" dirty="0" smtClean="0"/>
              <a:t> of the story</a:t>
            </a:r>
            <a:endParaRPr dirty="0"/>
          </a:p>
        </p:txBody>
      </p:sp>
      <p:sp>
        <p:nvSpPr>
          <p:cNvPr id="192" name="Google Shape;192;p1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193" name="Google Shape;193;p16"/>
          <p:cNvSpPr/>
          <p:nvPr/>
        </p:nvSpPr>
        <p:spPr>
          <a:xfrm>
            <a:off x="7742111" y="3713990"/>
            <a:ext cx="1020301" cy="979373"/>
          </a:xfrm>
          <a:custGeom>
            <a:avLst/>
            <a:gdLst/>
            <a:ahLst/>
            <a:cxnLst/>
            <a:rect l="l" t="t" r="r" b="b"/>
            <a:pathLst>
              <a:path w="483555" h="464158" extrusionOk="0">
                <a:moveTo>
                  <a:pt x="14370" y="311041"/>
                </a:moveTo>
                <a:cubicBezTo>
                  <a:pt x="13208" y="301350"/>
                  <a:pt x="-977" y="305669"/>
                  <a:pt x="54" y="314812"/>
                </a:cubicBezTo>
                <a:cubicBezTo>
                  <a:pt x="5227" y="358303"/>
                  <a:pt x="26648" y="398237"/>
                  <a:pt x="59995" y="426627"/>
                </a:cubicBezTo>
                <a:cubicBezTo>
                  <a:pt x="67120" y="432700"/>
                  <a:pt x="77995" y="422132"/>
                  <a:pt x="70957" y="416191"/>
                </a:cubicBezTo>
                <a:cubicBezTo>
                  <a:pt x="39408" y="389609"/>
                  <a:pt x="19172" y="352011"/>
                  <a:pt x="14370" y="311041"/>
                </a:cubicBezTo>
                <a:close/>
                <a:moveTo>
                  <a:pt x="336880" y="193437"/>
                </a:moveTo>
                <a:cubicBezTo>
                  <a:pt x="334468" y="176358"/>
                  <a:pt x="330303" y="159652"/>
                  <a:pt x="314956" y="149764"/>
                </a:cubicBezTo>
                <a:cubicBezTo>
                  <a:pt x="298096" y="138801"/>
                  <a:pt x="277136" y="134943"/>
                  <a:pt x="257360" y="135008"/>
                </a:cubicBezTo>
                <a:cubicBezTo>
                  <a:pt x="255101" y="134929"/>
                  <a:pt x="252953" y="136054"/>
                  <a:pt x="251747" y="137968"/>
                </a:cubicBezTo>
                <a:cubicBezTo>
                  <a:pt x="221513" y="140051"/>
                  <a:pt x="199128" y="156275"/>
                  <a:pt x="191038" y="185961"/>
                </a:cubicBezTo>
                <a:cubicBezTo>
                  <a:pt x="183255" y="213827"/>
                  <a:pt x="188122" y="259386"/>
                  <a:pt x="214563" y="276487"/>
                </a:cubicBezTo>
                <a:cubicBezTo>
                  <a:pt x="227893" y="285104"/>
                  <a:pt x="244534" y="286924"/>
                  <a:pt x="260056" y="287450"/>
                </a:cubicBezTo>
                <a:cubicBezTo>
                  <a:pt x="318003" y="291681"/>
                  <a:pt x="344510" y="246232"/>
                  <a:pt x="336880" y="193437"/>
                </a:cubicBezTo>
                <a:close/>
                <a:moveTo>
                  <a:pt x="264069" y="272760"/>
                </a:moveTo>
                <a:cubicBezTo>
                  <a:pt x="249708" y="272541"/>
                  <a:pt x="231906" y="271489"/>
                  <a:pt x="220220" y="261973"/>
                </a:cubicBezTo>
                <a:cubicBezTo>
                  <a:pt x="207306" y="251384"/>
                  <a:pt x="204105" y="231060"/>
                  <a:pt x="203031" y="215384"/>
                </a:cubicBezTo>
                <a:cubicBezTo>
                  <a:pt x="201891" y="198787"/>
                  <a:pt x="204719" y="181006"/>
                  <a:pt x="216185" y="168158"/>
                </a:cubicBezTo>
                <a:cubicBezTo>
                  <a:pt x="228003" y="154806"/>
                  <a:pt x="245827" y="152811"/>
                  <a:pt x="262600" y="152000"/>
                </a:cubicBezTo>
                <a:cubicBezTo>
                  <a:pt x="264244" y="151908"/>
                  <a:pt x="265801" y="151241"/>
                  <a:pt x="266985" y="150114"/>
                </a:cubicBezTo>
                <a:cubicBezTo>
                  <a:pt x="282332" y="151211"/>
                  <a:pt x="299411" y="155376"/>
                  <a:pt x="310373" y="165264"/>
                </a:cubicBezTo>
                <a:cubicBezTo>
                  <a:pt x="321840" y="175613"/>
                  <a:pt x="323133" y="196616"/>
                  <a:pt x="323353" y="210999"/>
                </a:cubicBezTo>
                <a:cubicBezTo>
                  <a:pt x="324142" y="248709"/>
                  <a:pt x="303270" y="274580"/>
                  <a:pt x="264069" y="272760"/>
                </a:cubicBezTo>
                <a:close/>
                <a:moveTo>
                  <a:pt x="271414" y="444539"/>
                </a:moveTo>
                <a:cubicBezTo>
                  <a:pt x="155805" y="470849"/>
                  <a:pt x="43398" y="380958"/>
                  <a:pt x="44122" y="262302"/>
                </a:cubicBezTo>
                <a:cubicBezTo>
                  <a:pt x="44122" y="252502"/>
                  <a:pt x="29498" y="252809"/>
                  <a:pt x="29520" y="262302"/>
                </a:cubicBezTo>
                <a:cubicBezTo>
                  <a:pt x="28555" y="390561"/>
                  <a:pt x="149250" y="487818"/>
                  <a:pt x="274351" y="459097"/>
                </a:cubicBezTo>
                <a:cubicBezTo>
                  <a:pt x="283428" y="457080"/>
                  <a:pt x="280951" y="442456"/>
                  <a:pt x="271414" y="444539"/>
                </a:cubicBezTo>
                <a:close/>
                <a:moveTo>
                  <a:pt x="348150" y="137245"/>
                </a:moveTo>
                <a:cubicBezTo>
                  <a:pt x="328966" y="112294"/>
                  <a:pt x="296408" y="110321"/>
                  <a:pt x="267029" y="109072"/>
                </a:cubicBezTo>
                <a:cubicBezTo>
                  <a:pt x="257952" y="108677"/>
                  <a:pt x="254291" y="123344"/>
                  <a:pt x="263871" y="123739"/>
                </a:cubicBezTo>
                <a:cubicBezTo>
                  <a:pt x="287988" y="124770"/>
                  <a:pt x="319450" y="125011"/>
                  <a:pt x="335521" y="145817"/>
                </a:cubicBezTo>
                <a:cubicBezTo>
                  <a:pt x="353389" y="169123"/>
                  <a:pt x="358585" y="191859"/>
                  <a:pt x="354222" y="220580"/>
                </a:cubicBezTo>
                <a:cubicBezTo>
                  <a:pt x="353104" y="230270"/>
                  <a:pt x="367553" y="232309"/>
                  <a:pt x="368627" y="222926"/>
                </a:cubicBezTo>
                <a:cubicBezTo>
                  <a:pt x="370447" y="207184"/>
                  <a:pt x="371850" y="191530"/>
                  <a:pt x="367575" y="176029"/>
                </a:cubicBezTo>
                <a:cubicBezTo>
                  <a:pt x="363562" y="162000"/>
                  <a:pt x="356985" y="148845"/>
                  <a:pt x="348128" y="137245"/>
                </a:cubicBezTo>
                <a:close/>
                <a:moveTo>
                  <a:pt x="311163" y="288349"/>
                </a:moveTo>
                <a:cubicBezTo>
                  <a:pt x="301867" y="288349"/>
                  <a:pt x="302064" y="303148"/>
                  <a:pt x="311777" y="303148"/>
                </a:cubicBezTo>
                <a:cubicBezTo>
                  <a:pt x="321029" y="303148"/>
                  <a:pt x="320853" y="288349"/>
                  <a:pt x="311163" y="288349"/>
                </a:cubicBezTo>
                <a:close/>
                <a:moveTo>
                  <a:pt x="475115" y="172784"/>
                </a:moveTo>
                <a:cubicBezTo>
                  <a:pt x="469348" y="169934"/>
                  <a:pt x="460294" y="171272"/>
                  <a:pt x="454242" y="171140"/>
                </a:cubicBezTo>
                <a:lnTo>
                  <a:pt x="430717" y="170680"/>
                </a:lnTo>
                <a:cubicBezTo>
                  <a:pt x="430652" y="154344"/>
                  <a:pt x="425916" y="138365"/>
                  <a:pt x="417058" y="124638"/>
                </a:cubicBezTo>
                <a:lnTo>
                  <a:pt x="428547" y="109839"/>
                </a:lnTo>
                <a:cubicBezTo>
                  <a:pt x="432318" y="105016"/>
                  <a:pt x="437448" y="99622"/>
                  <a:pt x="438369" y="93220"/>
                </a:cubicBezTo>
                <a:cubicBezTo>
                  <a:pt x="440101" y="81227"/>
                  <a:pt x="425938" y="71405"/>
                  <a:pt x="417957" y="64828"/>
                </a:cubicBezTo>
                <a:cubicBezTo>
                  <a:pt x="409187" y="57637"/>
                  <a:pt x="394805" y="44855"/>
                  <a:pt x="382878" y="44219"/>
                </a:cubicBezTo>
                <a:cubicBezTo>
                  <a:pt x="370951" y="43583"/>
                  <a:pt x="362379" y="58799"/>
                  <a:pt x="355867" y="68643"/>
                </a:cubicBezTo>
                <a:cubicBezTo>
                  <a:pt x="343874" y="58630"/>
                  <a:pt x="329777" y="51469"/>
                  <a:pt x="314627" y="47705"/>
                </a:cubicBezTo>
                <a:cubicBezTo>
                  <a:pt x="314627" y="35186"/>
                  <a:pt x="315635" y="19882"/>
                  <a:pt x="310045" y="9381"/>
                </a:cubicBezTo>
                <a:cubicBezTo>
                  <a:pt x="303095" y="-3774"/>
                  <a:pt x="285117" y="611"/>
                  <a:pt x="273080" y="1049"/>
                </a:cubicBezTo>
                <a:cubicBezTo>
                  <a:pt x="263915" y="1415"/>
                  <a:pt x="254751" y="1882"/>
                  <a:pt x="245609" y="2452"/>
                </a:cubicBezTo>
                <a:cubicBezTo>
                  <a:pt x="240500" y="2781"/>
                  <a:pt x="233901" y="2189"/>
                  <a:pt x="229822" y="5938"/>
                </a:cubicBezTo>
                <a:cubicBezTo>
                  <a:pt x="221272" y="13853"/>
                  <a:pt x="223092" y="34857"/>
                  <a:pt x="224407" y="46148"/>
                </a:cubicBezTo>
                <a:cubicBezTo>
                  <a:pt x="208359" y="49327"/>
                  <a:pt x="194239" y="57527"/>
                  <a:pt x="180558" y="66604"/>
                </a:cubicBezTo>
                <a:cubicBezTo>
                  <a:pt x="175647" y="61544"/>
                  <a:pt x="171087" y="56168"/>
                  <a:pt x="166899" y="50511"/>
                </a:cubicBezTo>
                <a:cubicBezTo>
                  <a:pt x="163523" y="46126"/>
                  <a:pt x="160322" y="43429"/>
                  <a:pt x="154534" y="43320"/>
                </a:cubicBezTo>
                <a:cubicBezTo>
                  <a:pt x="141182" y="43079"/>
                  <a:pt x="126646" y="51585"/>
                  <a:pt x="117021" y="60136"/>
                </a:cubicBezTo>
                <a:cubicBezTo>
                  <a:pt x="108843" y="67415"/>
                  <a:pt x="96697" y="81205"/>
                  <a:pt x="97903" y="93176"/>
                </a:cubicBezTo>
                <a:cubicBezTo>
                  <a:pt x="98560" y="99754"/>
                  <a:pt x="104348" y="105695"/>
                  <a:pt x="108185" y="110716"/>
                </a:cubicBezTo>
                <a:cubicBezTo>
                  <a:pt x="111759" y="115386"/>
                  <a:pt x="115486" y="119924"/>
                  <a:pt x="119301" y="124375"/>
                </a:cubicBezTo>
                <a:cubicBezTo>
                  <a:pt x="106432" y="135995"/>
                  <a:pt x="101761" y="152548"/>
                  <a:pt x="99569" y="169583"/>
                </a:cubicBezTo>
                <a:cubicBezTo>
                  <a:pt x="94329" y="169583"/>
                  <a:pt x="89111" y="169583"/>
                  <a:pt x="83871" y="170044"/>
                </a:cubicBezTo>
                <a:cubicBezTo>
                  <a:pt x="77294" y="170592"/>
                  <a:pt x="67712" y="170614"/>
                  <a:pt x="62231" y="174999"/>
                </a:cubicBezTo>
                <a:cubicBezTo>
                  <a:pt x="52212" y="183023"/>
                  <a:pt x="52080" y="203259"/>
                  <a:pt x="51861" y="214945"/>
                </a:cubicBezTo>
                <a:cubicBezTo>
                  <a:pt x="51642" y="226631"/>
                  <a:pt x="51050" y="244083"/>
                  <a:pt x="62407" y="250923"/>
                </a:cubicBezTo>
                <a:cubicBezTo>
                  <a:pt x="73040" y="257347"/>
                  <a:pt x="87883" y="257128"/>
                  <a:pt x="100819" y="256405"/>
                </a:cubicBezTo>
                <a:cubicBezTo>
                  <a:pt x="102463" y="271447"/>
                  <a:pt x="108076" y="285781"/>
                  <a:pt x="117108" y="297930"/>
                </a:cubicBezTo>
                <a:cubicBezTo>
                  <a:pt x="108054" y="305757"/>
                  <a:pt x="99569" y="317662"/>
                  <a:pt x="96456" y="328734"/>
                </a:cubicBezTo>
                <a:cubicBezTo>
                  <a:pt x="92334" y="343642"/>
                  <a:pt x="108185" y="356578"/>
                  <a:pt x="118051" y="365326"/>
                </a:cubicBezTo>
                <a:cubicBezTo>
                  <a:pt x="127917" y="374074"/>
                  <a:pt x="141686" y="385167"/>
                  <a:pt x="156244" y="382537"/>
                </a:cubicBezTo>
                <a:cubicBezTo>
                  <a:pt x="169596" y="380147"/>
                  <a:pt x="172578" y="369206"/>
                  <a:pt x="178169" y="359318"/>
                </a:cubicBezTo>
                <a:cubicBezTo>
                  <a:pt x="191433" y="369803"/>
                  <a:pt x="206649" y="377546"/>
                  <a:pt x="222938" y="382098"/>
                </a:cubicBezTo>
                <a:cubicBezTo>
                  <a:pt x="222938" y="390057"/>
                  <a:pt x="223289" y="398037"/>
                  <a:pt x="223991" y="405996"/>
                </a:cubicBezTo>
                <a:cubicBezTo>
                  <a:pt x="224495" y="411499"/>
                  <a:pt x="224670" y="417331"/>
                  <a:pt x="228376" y="421716"/>
                </a:cubicBezTo>
                <a:cubicBezTo>
                  <a:pt x="236773" y="431450"/>
                  <a:pt x="255979" y="430486"/>
                  <a:pt x="267598" y="430486"/>
                </a:cubicBezTo>
                <a:cubicBezTo>
                  <a:pt x="301560" y="431889"/>
                  <a:pt x="310768" y="414481"/>
                  <a:pt x="306164" y="382843"/>
                </a:cubicBezTo>
                <a:cubicBezTo>
                  <a:pt x="325129" y="382488"/>
                  <a:pt x="343151" y="374525"/>
                  <a:pt x="356174" y="360744"/>
                </a:cubicBezTo>
                <a:cubicBezTo>
                  <a:pt x="385026" y="392403"/>
                  <a:pt x="400483" y="391197"/>
                  <a:pt x="427078" y="358968"/>
                </a:cubicBezTo>
                <a:cubicBezTo>
                  <a:pt x="435519" y="349277"/>
                  <a:pt x="445889" y="337503"/>
                  <a:pt x="438764" y="324173"/>
                </a:cubicBezTo>
                <a:cubicBezTo>
                  <a:pt x="433414" y="314154"/>
                  <a:pt x="421465" y="307248"/>
                  <a:pt x="410262" y="302249"/>
                </a:cubicBezTo>
                <a:cubicBezTo>
                  <a:pt x="422079" y="288428"/>
                  <a:pt x="429402" y="271322"/>
                  <a:pt x="431222" y="253225"/>
                </a:cubicBezTo>
                <a:cubicBezTo>
                  <a:pt x="438413" y="253225"/>
                  <a:pt x="445604" y="253225"/>
                  <a:pt x="452817" y="253225"/>
                </a:cubicBezTo>
                <a:cubicBezTo>
                  <a:pt x="460030" y="253225"/>
                  <a:pt x="467857" y="253861"/>
                  <a:pt x="473361" y="248731"/>
                </a:cubicBezTo>
                <a:cubicBezTo>
                  <a:pt x="482635" y="240093"/>
                  <a:pt x="482372" y="220229"/>
                  <a:pt x="482854" y="208434"/>
                </a:cubicBezTo>
                <a:cubicBezTo>
                  <a:pt x="483446" y="198370"/>
                  <a:pt x="486077" y="178222"/>
                  <a:pt x="475093" y="172784"/>
                </a:cubicBezTo>
                <a:close/>
                <a:moveTo>
                  <a:pt x="468384" y="207644"/>
                </a:moveTo>
                <a:cubicBezTo>
                  <a:pt x="468208" y="213777"/>
                  <a:pt x="467573" y="219887"/>
                  <a:pt x="466520" y="225929"/>
                </a:cubicBezTo>
                <a:cubicBezTo>
                  <a:pt x="465446" y="232178"/>
                  <a:pt x="465643" y="236672"/>
                  <a:pt x="458934" y="238054"/>
                </a:cubicBezTo>
                <a:cubicBezTo>
                  <a:pt x="450164" y="239873"/>
                  <a:pt x="439553" y="239062"/>
                  <a:pt x="429862" y="238558"/>
                </a:cubicBezTo>
                <a:cubicBezTo>
                  <a:pt x="427231" y="236640"/>
                  <a:pt x="423680" y="236561"/>
                  <a:pt x="420961" y="238361"/>
                </a:cubicBezTo>
                <a:cubicBezTo>
                  <a:pt x="414932" y="239040"/>
                  <a:pt x="413594" y="246473"/>
                  <a:pt x="416949" y="250507"/>
                </a:cubicBezTo>
                <a:cubicBezTo>
                  <a:pt x="415743" y="268680"/>
                  <a:pt x="407784" y="285746"/>
                  <a:pt x="394630" y="298346"/>
                </a:cubicBezTo>
                <a:cubicBezTo>
                  <a:pt x="390705" y="300319"/>
                  <a:pt x="388447" y="305537"/>
                  <a:pt x="390551" y="309045"/>
                </a:cubicBezTo>
                <a:cubicBezTo>
                  <a:pt x="391735" y="312531"/>
                  <a:pt x="394936" y="314987"/>
                  <a:pt x="398488" y="313430"/>
                </a:cubicBezTo>
                <a:cubicBezTo>
                  <a:pt x="406513" y="316388"/>
                  <a:pt x="414011" y="320606"/>
                  <a:pt x="420698" y="325927"/>
                </a:cubicBezTo>
                <a:cubicBezTo>
                  <a:pt x="431660" y="333864"/>
                  <a:pt x="420479" y="345067"/>
                  <a:pt x="413923" y="352061"/>
                </a:cubicBezTo>
                <a:cubicBezTo>
                  <a:pt x="407981" y="358639"/>
                  <a:pt x="398203" y="371662"/>
                  <a:pt x="388140" y="367518"/>
                </a:cubicBezTo>
                <a:cubicBezTo>
                  <a:pt x="378559" y="363572"/>
                  <a:pt x="369504" y="352018"/>
                  <a:pt x="362247" y="344892"/>
                </a:cubicBezTo>
                <a:cubicBezTo>
                  <a:pt x="358717" y="342018"/>
                  <a:pt x="353587" y="342252"/>
                  <a:pt x="350320" y="345440"/>
                </a:cubicBezTo>
                <a:cubicBezTo>
                  <a:pt x="338832" y="361007"/>
                  <a:pt x="320020" y="369423"/>
                  <a:pt x="300749" y="367628"/>
                </a:cubicBezTo>
                <a:cubicBezTo>
                  <a:pt x="299674" y="367536"/>
                  <a:pt x="298600" y="367661"/>
                  <a:pt x="297592" y="368001"/>
                </a:cubicBezTo>
                <a:cubicBezTo>
                  <a:pt x="293623" y="368141"/>
                  <a:pt x="290510" y="371473"/>
                  <a:pt x="290663" y="375442"/>
                </a:cubicBezTo>
                <a:cubicBezTo>
                  <a:pt x="290663" y="375578"/>
                  <a:pt x="290663" y="375714"/>
                  <a:pt x="290685" y="375849"/>
                </a:cubicBezTo>
                <a:cubicBezTo>
                  <a:pt x="291518" y="385014"/>
                  <a:pt x="294018" y="395691"/>
                  <a:pt x="292132" y="404812"/>
                </a:cubicBezTo>
                <a:cubicBezTo>
                  <a:pt x="289502" y="417375"/>
                  <a:pt x="273935" y="415643"/>
                  <a:pt x="264047" y="415358"/>
                </a:cubicBezTo>
                <a:cubicBezTo>
                  <a:pt x="258960" y="415246"/>
                  <a:pt x="253874" y="414792"/>
                  <a:pt x="248831" y="413998"/>
                </a:cubicBezTo>
                <a:cubicBezTo>
                  <a:pt x="242648" y="412968"/>
                  <a:pt x="240390" y="412968"/>
                  <a:pt x="238987" y="406434"/>
                </a:cubicBezTo>
                <a:cubicBezTo>
                  <a:pt x="236795" y="396590"/>
                  <a:pt x="237803" y="385211"/>
                  <a:pt x="237694" y="375192"/>
                </a:cubicBezTo>
                <a:cubicBezTo>
                  <a:pt x="237694" y="375076"/>
                  <a:pt x="237694" y="374957"/>
                  <a:pt x="237694" y="374841"/>
                </a:cubicBezTo>
                <a:cubicBezTo>
                  <a:pt x="237672" y="372460"/>
                  <a:pt x="236203" y="370331"/>
                  <a:pt x="233988" y="369470"/>
                </a:cubicBezTo>
                <a:cubicBezTo>
                  <a:pt x="215243" y="365120"/>
                  <a:pt x="197835" y="356236"/>
                  <a:pt x="183321" y="343598"/>
                </a:cubicBezTo>
                <a:cubicBezTo>
                  <a:pt x="181764" y="342145"/>
                  <a:pt x="179593" y="341553"/>
                  <a:pt x="177533" y="342020"/>
                </a:cubicBezTo>
                <a:cubicBezTo>
                  <a:pt x="167820" y="339586"/>
                  <a:pt x="165540" y="360064"/>
                  <a:pt x="159335" y="364931"/>
                </a:cubicBezTo>
                <a:cubicBezTo>
                  <a:pt x="150763" y="373482"/>
                  <a:pt x="137630" y="361686"/>
                  <a:pt x="130943" y="356052"/>
                </a:cubicBezTo>
                <a:cubicBezTo>
                  <a:pt x="124256" y="350417"/>
                  <a:pt x="109632" y="339718"/>
                  <a:pt x="111649" y="329742"/>
                </a:cubicBezTo>
                <a:cubicBezTo>
                  <a:pt x="113228" y="321871"/>
                  <a:pt x="122195" y="311874"/>
                  <a:pt x="128356" y="307291"/>
                </a:cubicBezTo>
                <a:cubicBezTo>
                  <a:pt x="130110" y="306035"/>
                  <a:pt x="131250" y="304101"/>
                  <a:pt x="131491" y="301964"/>
                </a:cubicBezTo>
                <a:cubicBezTo>
                  <a:pt x="134276" y="300023"/>
                  <a:pt x="134977" y="296184"/>
                  <a:pt x="133048" y="293389"/>
                </a:cubicBezTo>
                <a:cubicBezTo>
                  <a:pt x="132916" y="293207"/>
                  <a:pt x="132784" y="293032"/>
                  <a:pt x="132631" y="292865"/>
                </a:cubicBezTo>
                <a:cubicBezTo>
                  <a:pt x="122677" y="281184"/>
                  <a:pt x="116626" y="266663"/>
                  <a:pt x="115376" y="251362"/>
                </a:cubicBezTo>
                <a:cubicBezTo>
                  <a:pt x="117174" y="246977"/>
                  <a:pt x="114938" y="240685"/>
                  <a:pt x="108558" y="241014"/>
                </a:cubicBezTo>
                <a:cubicBezTo>
                  <a:pt x="97990" y="241584"/>
                  <a:pt x="87138" y="242307"/>
                  <a:pt x="76724" y="239895"/>
                </a:cubicBezTo>
                <a:cubicBezTo>
                  <a:pt x="65016" y="237199"/>
                  <a:pt x="66506" y="223189"/>
                  <a:pt x="66748" y="213367"/>
                </a:cubicBezTo>
                <a:cubicBezTo>
                  <a:pt x="66880" y="207118"/>
                  <a:pt x="66748" y="190587"/>
                  <a:pt x="72427" y="186180"/>
                </a:cubicBezTo>
                <a:cubicBezTo>
                  <a:pt x="75298" y="183988"/>
                  <a:pt x="85120" y="184624"/>
                  <a:pt x="88716" y="184426"/>
                </a:cubicBezTo>
                <a:cubicBezTo>
                  <a:pt x="94899" y="184075"/>
                  <a:pt x="101103" y="184075"/>
                  <a:pt x="107286" y="184426"/>
                </a:cubicBezTo>
                <a:cubicBezTo>
                  <a:pt x="114850" y="184865"/>
                  <a:pt x="118621" y="174823"/>
                  <a:pt x="114170" y="171118"/>
                </a:cubicBezTo>
                <a:cubicBezTo>
                  <a:pt x="115946" y="156560"/>
                  <a:pt x="119169" y="141542"/>
                  <a:pt x="131864" y="132597"/>
                </a:cubicBezTo>
                <a:cubicBezTo>
                  <a:pt x="132872" y="131902"/>
                  <a:pt x="133706" y="130979"/>
                  <a:pt x="134276" y="129900"/>
                </a:cubicBezTo>
                <a:cubicBezTo>
                  <a:pt x="137235" y="126918"/>
                  <a:pt x="137455" y="122187"/>
                  <a:pt x="134802" y="118938"/>
                </a:cubicBezTo>
                <a:cubicBezTo>
                  <a:pt x="130833" y="114443"/>
                  <a:pt x="126996" y="109861"/>
                  <a:pt x="123291" y="105147"/>
                </a:cubicBezTo>
                <a:cubicBezTo>
                  <a:pt x="120682" y="101815"/>
                  <a:pt x="114894" y="96487"/>
                  <a:pt x="113820" y="92387"/>
                </a:cubicBezTo>
                <a:cubicBezTo>
                  <a:pt x="109983" y="79583"/>
                  <a:pt x="145018" y="51980"/>
                  <a:pt x="155476" y="60399"/>
                </a:cubicBezTo>
                <a:cubicBezTo>
                  <a:pt x="158633" y="62942"/>
                  <a:pt x="161089" y="67831"/>
                  <a:pt x="163830" y="70945"/>
                </a:cubicBezTo>
                <a:cubicBezTo>
                  <a:pt x="167206" y="74740"/>
                  <a:pt x="170780" y="78342"/>
                  <a:pt x="174551" y="81732"/>
                </a:cubicBezTo>
                <a:cubicBezTo>
                  <a:pt x="176875" y="83913"/>
                  <a:pt x="180448" y="84106"/>
                  <a:pt x="182992" y="82192"/>
                </a:cubicBezTo>
                <a:cubicBezTo>
                  <a:pt x="198339" y="71975"/>
                  <a:pt x="213533" y="61430"/>
                  <a:pt x="232344" y="59719"/>
                </a:cubicBezTo>
                <a:cubicBezTo>
                  <a:pt x="236575" y="59255"/>
                  <a:pt x="239645" y="55444"/>
                  <a:pt x="239184" y="51208"/>
                </a:cubicBezTo>
                <a:cubicBezTo>
                  <a:pt x="239118" y="50772"/>
                  <a:pt x="239053" y="50340"/>
                  <a:pt x="238921" y="49919"/>
                </a:cubicBezTo>
                <a:cubicBezTo>
                  <a:pt x="239404" y="48801"/>
                  <a:pt x="239557" y="47571"/>
                  <a:pt x="239382" y="46367"/>
                </a:cubicBezTo>
                <a:cubicBezTo>
                  <a:pt x="238286" y="37444"/>
                  <a:pt x="237189" y="26087"/>
                  <a:pt x="239996" y="17076"/>
                </a:cubicBezTo>
                <a:cubicBezTo>
                  <a:pt x="245740" y="15805"/>
                  <a:pt x="253852" y="16638"/>
                  <a:pt x="258894" y="16375"/>
                </a:cubicBezTo>
                <a:cubicBezTo>
                  <a:pt x="267358" y="15936"/>
                  <a:pt x="275820" y="15579"/>
                  <a:pt x="284261" y="15300"/>
                </a:cubicBezTo>
                <a:cubicBezTo>
                  <a:pt x="296648" y="13963"/>
                  <a:pt x="299104" y="16068"/>
                  <a:pt x="298644" y="28630"/>
                </a:cubicBezTo>
                <a:cubicBezTo>
                  <a:pt x="299148" y="37269"/>
                  <a:pt x="299587" y="45929"/>
                  <a:pt x="300047" y="54567"/>
                </a:cubicBezTo>
                <a:cubicBezTo>
                  <a:pt x="300025" y="58115"/>
                  <a:pt x="302897" y="61004"/>
                  <a:pt x="306449" y="61020"/>
                </a:cubicBezTo>
                <a:cubicBezTo>
                  <a:pt x="306558" y="61022"/>
                  <a:pt x="306668" y="61017"/>
                  <a:pt x="306778" y="61013"/>
                </a:cubicBezTo>
                <a:cubicBezTo>
                  <a:pt x="323155" y="64446"/>
                  <a:pt x="338262" y="72390"/>
                  <a:pt x="350386" y="83946"/>
                </a:cubicBezTo>
                <a:cubicBezTo>
                  <a:pt x="352403" y="85992"/>
                  <a:pt x="355560" y="86397"/>
                  <a:pt x="358037" y="84933"/>
                </a:cubicBezTo>
                <a:cubicBezTo>
                  <a:pt x="360339" y="85104"/>
                  <a:pt x="362576" y="84014"/>
                  <a:pt x="363847" y="82082"/>
                </a:cubicBezTo>
                <a:cubicBezTo>
                  <a:pt x="367662" y="77018"/>
                  <a:pt x="376257" y="60158"/>
                  <a:pt x="383207" y="59807"/>
                </a:cubicBezTo>
                <a:cubicBezTo>
                  <a:pt x="386583" y="59676"/>
                  <a:pt x="394958" y="66582"/>
                  <a:pt x="397545" y="68336"/>
                </a:cubicBezTo>
                <a:cubicBezTo>
                  <a:pt x="404693" y="73269"/>
                  <a:pt x="411424" y="78792"/>
                  <a:pt x="417650" y="84845"/>
                </a:cubicBezTo>
                <a:cubicBezTo>
                  <a:pt x="422693" y="89800"/>
                  <a:pt x="424381" y="90567"/>
                  <a:pt x="420259" y="96947"/>
                </a:cubicBezTo>
                <a:cubicBezTo>
                  <a:pt x="414647" y="105717"/>
                  <a:pt x="407324" y="113588"/>
                  <a:pt x="400988" y="121744"/>
                </a:cubicBezTo>
                <a:cubicBezTo>
                  <a:pt x="398357" y="124978"/>
                  <a:pt x="398861" y="129727"/>
                  <a:pt x="402084" y="132353"/>
                </a:cubicBezTo>
                <a:cubicBezTo>
                  <a:pt x="402917" y="133037"/>
                  <a:pt x="403904" y="133531"/>
                  <a:pt x="404956" y="133802"/>
                </a:cubicBezTo>
                <a:cubicBezTo>
                  <a:pt x="412980" y="146576"/>
                  <a:pt x="416817" y="161539"/>
                  <a:pt x="415918" y="176599"/>
                </a:cubicBezTo>
                <a:cubicBezTo>
                  <a:pt x="415458" y="179594"/>
                  <a:pt x="417497" y="182398"/>
                  <a:pt x="420501" y="182870"/>
                </a:cubicBezTo>
                <a:cubicBezTo>
                  <a:pt x="421882" y="184446"/>
                  <a:pt x="423899" y="185336"/>
                  <a:pt x="426003" y="185303"/>
                </a:cubicBezTo>
                <a:cubicBezTo>
                  <a:pt x="439772" y="185720"/>
                  <a:pt x="453475" y="185632"/>
                  <a:pt x="467243" y="186005"/>
                </a:cubicBezTo>
                <a:cubicBezTo>
                  <a:pt x="466651" y="186005"/>
                  <a:pt x="467660" y="187649"/>
                  <a:pt x="467770" y="189315"/>
                </a:cubicBezTo>
                <a:cubicBezTo>
                  <a:pt x="468121" y="195498"/>
                  <a:pt x="468537" y="201505"/>
                  <a:pt x="468362" y="207644"/>
                </a:cubicBezTo>
                <a:close/>
                <a:moveTo>
                  <a:pt x="342734" y="248753"/>
                </a:moveTo>
                <a:cubicBezTo>
                  <a:pt x="340673" y="256992"/>
                  <a:pt x="336178" y="264409"/>
                  <a:pt x="329799" y="270020"/>
                </a:cubicBezTo>
                <a:cubicBezTo>
                  <a:pt x="327058" y="273034"/>
                  <a:pt x="327234" y="277691"/>
                  <a:pt x="330215" y="280478"/>
                </a:cubicBezTo>
                <a:cubicBezTo>
                  <a:pt x="333526" y="283438"/>
                  <a:pt x="337757" y="282078"/>
                  <a:pt x="340629" y="279447"/>
                </a:cubicBezTo>
                <a:cubicBezTo>
                  <a:pt x="348851" y="271859"/>
                  <a:pt x="354595" y="261987"/>
                  <a:pt x="357138" y="251099"/>
                </a:cubicBezTo>
                <a:cubicBezTo>
                  <a:pt x="359397" y="241540"/>
                  <a:pt x="344948" y="239632"/>
                  <a:pt x="342712" y="24875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" name="Picture 18" descr="HAL9001:Users:magdalenakoziol:Downloads:aaa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9" r="66297" b="89539"/>
          <a:stretch/>
        </p:blipFill>
        <p:spPr bwMode="auto">
          <a:xfrm rot="11174133">
            <a:off x="2345750" y="2393818"/>
            <a:ext cx="804105" cy="317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997537" y="1881666"/>
            <a:ext cx="6877634" cy="2069141"/>
            <a:chOff x="704850" y="1628776"/>
            <a:chExt cx="8057561" cy="2638969"/>
          </a:xfrm>
        </p:grpSpPr>
        <p:sp>
          <p:nvSpPr>
            <p:cNvPr id="13" name="Google Shape;71;p6"/>
            <p:cNvSpPr/>
            <p:nvPr/>
          </p:nvSpPr>
          <p:spPr>
            <a:xfrm>
              <a:off x="704850" y="1628776"/>
              <a:ext cx="1828799" cy="2400300"/>
            </a:xfrm>
            <a:custGeom>
              <a:avLst/>
              <a:gdLst/>
              <a:ahLst/>
              <a:cxnLst/>
              <a:rect l="l" t="t" r="r" b="b"/>
              <a:pathLst>
                <a:path w="1717712" h="1953518" extrusionOk="0">
                  <a:moveTo>
                    <a:pt x="1717677" y="1051758"/>
                  </a:moveTo>
                  <a:cubicBezTo>
                    <a:pt x="1717041" y="813899"/>
                    <a:pt x="1713292" y="575995"/>
                    <a:pt x="1710661" y="338136"/>
                  </a:cubicBezTo>
                  <a:cubicBezTo>
                    <a:pt x="1721382" y="143007"/>
                    <a:pt x="1668478" y="-11692"/>
                    <a:pt x="1396636" y="695"/>
                  </a:cubicBezTo>
                  <a:cubicBezTo>
                    <a:pt x="1075945" y="147"/>
                    <a:pt x="626492" y="30556"/>
                    <a:pt x="313102" y="62895"/>
                  </a:cubicBezTo>
                  <a:cubicBezTo>
                    <a:pt x="228254" y="71248"/>
                    <a:pt x="127029" y="84929"/>
                    <a:pt x="80877" y="166423"/>
                  </a:cubicBezTo>
                  <a:cubicBezTo>
                    <a:pt x="57506" y="207641"/>
                    <a:pt x="52222" y="256313"/>
                    <a:pt x="47991" y="302574"/>
                  </a:cubicBezTo>
                  <a:cubicBezTo>
                    <a:pt x="26527" y="536443"/>
                    <a:pt x="5742" y="770773"/>
                    <a:pt x="765" y="1005673"/>
                  </a:cubicBezTo>
                  <a:cubicBezTo>
                    <a:pt x="-2436" y="1229303"/>
                    <a:pt x="2826" y="1455674"/>
                    <a:pt x="47355" y="1675512"/>
                  </a:cubicBezTo>
                  <a:cubicBezTo>
                    <a:pt x="105433" y="1930275"/>
                    <a:pt x="294247" y="1910587"/>
                    <a:pt x="507266" y="1924377"/>
                  </a:cubicBezTo>
                  <a:cubicBezTo>
                    <a:pt x="802152" y="1942663"/>
                    <a:pt x="1097629" y="1958514"/>
                    <a:pt x="1393172" y="1952046"/>
                  </a:cubicBezTo>
                  <a:cubicBezTo>
                    <a:pt x="1441055" y="1950775"/>
                    <a:pt x="1490210" y="1947420"/>
                    <a:pt x="1535440" y="1930429"/>
                  </a:cubicBezTo>
                  <a:cubicBezTo>
                    <a:pt x="1677402" y="1878007"/>
                    <a:pt x="1689065" y="1706645"/>
                    <a:pt x="1699874" y="1577005"/>
                  </a:cubicBezTo>
                  <a:cubicBezTo>
                    <a:pt x="1715068" y="1402398"/>
                    <a:pt x="1718093" y="1226979"/>
                    <a:pt x="1717677" y="1051758"/>
                  </a:cubicBezTo>
                  <a:close/>
                  <a:moveTo>
                    <a:pt x="1684308" y="1587616"/>
                  </a:moveTo>
                  <a:cubicBezTo>
                    <a:pt x="1671833" y="1818701"/>
                    <a:pt x="1618008" y="1947946"/>
                    <a:pt x="1360789" y="1937861"/>
                  </a:cubicBezTo>
                  <a:cubicBezTo>
                    <a:pt x="1016574" y="1942663"/>
                    <a:pt x="672358" y="1921374"/>
                    <a:pt x="329042" y="1897608"/>
                  </a:cubicBezTo>
                  <a:cubicBezTo>
                    <a:pt x="86951" y="1886316"/>
                    <a:pt x="53428" y="1699979"/>
                    <a:pt x="34726" y="1498208"/>
                  </a:cubicBezTo>
                  <a:cubicBezTo>
                    <a:pt x="-9452" y="1099970"/>
                    <a:pt x="26790" y="698817"/>
                    <a:pt x="62702" y="301390"/>
                  </a:cubicBezTo>
                  <a:cubicBezTo>
                    <a:pt x="68753" y="111151"/>
                    <a:pt x="183835" y="84798"/>
                    <a:pt x="348357" y="74011"/>
                  </a:cubicBezTo>
                  <a:cubicBezTo>
                    <a:pt x="645698" y="44939"/>
                    <a:pt x="1089889" y="7404"/>
                    <a:pt x="1389160" y="15363"/>
                  </a:cubicBezTo>
                  <a:cubicBezTo>
                    <a:pt x="1422529" y="16262"/>
                    <a:pt x="1545876" y="-5817"/>
                    <a:pt x="1635416" y="89906"/>
                  </a:cubicBezTo>
                  <a:cubicBezTo>
                    <a:pt x="1708337" y="167848"/>
                    <a:pt x="1693692" y="282645"/>
                    <a:pt x="1696388" y="380999"/>
                  </a:cubicBezTo>
                  <a:cubicBezTo>
                    <a:pt x="1696805" y="783117"/>
                    <a:pt x="1718115" y="1186353"/>
                    <a:pt x="1684242" y="15876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4" name="Google Shape;71;p6"/>
            <p:cNvSpPr/>
            <p:nvPr/>
          </p:nvSpPr>
          <p:spPr>
            <a:xfrm>
              <a:off x="2736849" y="1666236"/>
              <a:ext cx="1828799" cy="2400301"/>
            </a:xfrm>
            <a:custGeom>
              <a:avLst/>
              <a:gdLst/>
              <a:ahLst/>
              <a:cxnLst/>
              <a:rect l="l" t="t" r="r" b="b"/>
              <a:pathLst>
                <a:path w="1717712" h="1953518" extrusionOk="0">
                  <a:moveTo>
                    <a:pt x="1717677" y="1051758"/>
                  </a:moveTo>
                  <a:cubicBezTo>
                    <a:pt x="1717041" y="813899"/>
                    <a:pt x="1713292" y="575995"/>
                    <a:pt x="1710661" y="338136"/>
                  </a:cubicBezTo>
                  <a:cubicBezTo>
                    <a:pt x="1721382" y="143007"/>
                    <a:pt x="1668478" y="-11692"/>
                    <a:pt x="1396636" y="695"/>
                  </a:cubicBezTo>
                  <a:cubicBezTo>
                    <a:pt x="1075945" y="147"/>
                    <a:pt x="626492" y="30556"/>
                    <a:pt x="313102" y="62895"/>
                  </a:cubicBezTo>
                  <a:cubicBezTo>
                    <a:pt x="228254" y="71248"/>
                    <a:pt x="127029" y="84929"/>
                    <a:pt x="80877" y="166423"/>
                  </a:cubicBezTo>
                  <a:cubicBezTo>
                    <a:pt x="57506" y="207641"/>
                    <a:pt x="52222" y="256313"/>
                    <a:pt x="47991" y="302574"/>
                  </a:cubicBezTo>
                  <a:cubicBezTo>
                    <a:pt x="26527" y="536443"/>
                    <a:pt x="5742" y="770773"/>
                    <a:pt x="765" y="1005673"/>
                  </a:cubicBezTo>
                  <a:cubicBezTo>
                    <a:pt x="-2436" y="1229303"/>
                    <a:pt x="2826" y="1455674"/>
                    <a:pt x="47355" y="1675512"/>
                  </a:cubicBezTo>
                  <a:cubicBezTo>
                    <a:pt x="105433" y="1930275"/>
                    <a:pt x="294247" y="1910587"/>
                    <a:pt x="507266" y="1924377"/>
                  </a:cubicBezTo>
                  <a:cubicBezTo>
                    <a:pt x="802152" y="1942663"/>
                    <a:pt x="1097629" y="1958514"/>
                    <a:pt x="1393172" y="1952046"/>
                  </a:cubicBezTo>
                  <a:cubicBezTo>
                    <a:pt x="1441055" y="1950775"/>
                    <a:pt x="1490210" y="1947420"/>
                    <a:pt x="1535440" y="1930429"/>
                  </a:cubicBezTo>
                  <a:cubicBezTo>
                    <a:pt x="1677402" y="1878007"/>
                    <a:pt x="1689065" y="1706645"/>
                    <a:pt x="1699874" y="1577005"/>
                  </a:cubicBezTo>
                  <a:cubicBezTo>
                    <a:pt x="1715068" y="1402398"/>
                    <a:pt x="1718093" y="1226979"/>
                    <a:pt x="1717677" y="1051758"/>
                  </a:cubicBezTo>
                  <a:close/>
                  <a:moveTo>
                    <a:pt x="1684308" y="1587616"/>
                  </a:moveTo>
                  <a:cubicBezTo>
                    <a:pt x="1671833" y="1818701"/>
                    <a:pt x="1618008" y="1947946"/>
                    <a:pt x="1360789" y="1937861"/>
                  </a:cubicBezTo>
                  <a:cubicBezTo>
                    <a:pt x="1016574" y="1942663"/>
                    <a:pt x="672358" y="1921374"/>
                    <a:pt x="329042" y="1897608"/>
                  </a:cubicBezTo>
                  <a:cubicBezTo>
                    <a:pt x="86951" y="1886316"/>
                    <a:pt x="53428" y="1699979"/>
                    <a:pt x="34726" y="1498208"/>
                  </a:cubicBezTo>
                  <a:cubicBezTo>
                    <a:pt x="-9452" y="1099970"/>
                    <a:pt x="26790" y="698817"/>
                    <a:pt x="62702" y="301390"/>
                  </a:cubicBezTo>
                  <a:cubicBezTo>
                    <a:pt x="68753" y="111151"/>
                    <a:pt x="183835" y="84798"/>
                    <a:pt x="348357" y="74011"/>
                  </a:cubicBezTo>
                  <a:cubicBezTo>
                    <a:pt x="645698" y="44939"/>
                    <a:pt x="1089889" y="7404"/>
                    <a:pt x="1389160" y="15363"/>
                  </a:cubicBezTo>
                  <a:cubicBezTo>
                    <a:pt x="1422529" y="16262"/>
                    <a:pt x="1545876" y="-5817"/>
                    <a:pt x="1635416" y="89906"/>
                  </a:cubicBezTo>
                  <a:cubicBezTo>
                    <a:pt x="1708337" y="167848"/>
                    <a:pt x="1693692" y="282645"/>
                    <a:pt x="1696388" y="380999"/>
                  </a:cubicBezTo>
                  <a:cubicBezTo>
                    <a:pt x="1696805" y="783117"/>
                    <a:pt x="1718115" y="1186353"/>
                    <a:pt x="1684242" y="15876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5" name="Google Shape;71;p6"/>
            <p:cNvSpPr/>
            <p:nvPr/>
          </p:nvSpPr>
          <p:spPr>
            <a:xfrm>
              <a:off x="4851557" y="1716091"/>
              <a:ext cx="1828799" cy="2400301"/>
            </a:xfrm>
            <a:custGeom>
              <a:avLst/>
              <a:gdLst/>
              <a:ahLst/>
              <a:cxnLst/>
              <a:rect l="l" t="t" r="r" b="b"/>
              <a:pathLst>
                <a:path w="1717712" h="1953518" extrusionOk="0">
                  <a:moveTo>
                    <a:pt x="1717677" y="1051758"/>
                  </a:moveTo>
                  <a:cubicBezTo>
                    <a:pt x="1717041" y="813899"/>
                    <a:pt x="1713292" y="575995"/>
                    <a:pt x="1710661" y="338136"/>
                  </a:cubicBezTo>
                  <a:cubicBezTo>
                    <a:pt x="1721382" y="143007"/>
                    <a:pt x="1668478" y="-11692"/>
                    <a:pt x="1396636" y="695"/>
                  </a:cubicBezTo>
                  <a:cubicBezTo>
                    <a:pt x="1075945" y="147"/>
                    <a:pt x="626492" y="30556"/>
                    <a:pt x="313102" y="62895"/>
                  </a:cubicBezTo>
                  <a:cubicBezTo>
                    <a:pt x="228254" y="71248"/>
                    <a:pt x="127029" y="84929"/>
                    <a:pt x="80877" y="166423"/>
                  </a:cubicBezTo>
                  <a:cubicBezTo>
                    <a:pt x="57506" y="207641"/>
                    <a:pt x="52222" y="256313"/>
                    <a:pt x="47991" y="302574"/>
                  </a:cubicBezTo>
                  <a:cubicBezTo>
                    <a:pt x="26527" y="536443"/>
                    <a:pt x="5742" y="770773"/>
                    <a:pt x="765" y="1005673"/>
                  </a:cubicBezTo>
                  <a:cubicBezTo>
                    <a:pt x="-2436" y="1229303"/>
                    <a:pt x="2826" y="1455674"/>
                    <a:pt x="47355" y="1675512"/>
                  </a:cubicBezTo>
                  <a:cubicBezTo>
                    <a:pt x="105433" y="1930275"/>
                    <a:pt x="294247" y="1910587"/>
                    <a:pt x="507266" y="1924377"/>
                  </a:cubicBezTo>
                  <a:cubicBezTo>
                    <a:pt x="802152" y="1942663"/>
                    <a:pt x="1097629" y="1958514"/>
                    <a:pt x="1393172" y="1952046"/>
                  </a:cubicBezTo>
                  <a:cubicBezTo>
                    <a:pt x="1441055" y="1950775"/>
                    <a:pt x="1490210" y="1947420"/>
                    <a:pt x="1535440" y="1930429"/>
                  </a:cubicBezTo>
                  <a:cubicBezTo>
                    <a:pt x="1677402" y="1878007"/>
                    <a:pt x="1689065" y="1706645"/>
                    <a:pt x="1699874" y="1577005"/>
                  </a:cubicBezTo>
                  <a:cubicBezTo>
                    <a:pt x="1715068" y="1402398"/>
                    <a:pt x="1718093" y="1226979"/>
                    <a:pt x="1717677" y="1051758"/>
                  </a:cubicBezTo>
                  <a:close/>
                  <a:moveTo>
                    <a:pt x="1684308" y="1587616"/>
                  </a:moveTo>
                  <a:cubicBezTo>
                    <a:pt x="1671833" y="1818701"/>
                    <a:pt x="1618008" y="1947946"/>
                    <a:pt x="1360789" y="1937861"/>
                  </a:cubicBezTo>
                  <a:cubicBezTo>
                    <a:pt x="1016574" y="1942663"/>
                    <a:pt x="672358" y="1921374"/>
                    <a:pt x="329042" y="1897608"/>
                  </a:cubicBezTo>
                  <a:cubicBezTo>
                    <a:pt x="86951" y="1886316"/>
                    <a:pt x="53428" y="1699979"/>
                    <a:pt x="34726" y="1498208"/>
                  </a:cubicBezTo>
                  <a:cubicBezTo>
                    <a:pt x="-9452" y="1099970"/>
                    <a:pt x="26790" y="698817"/>
                    <a:pt x="62702" y="301390"/>
                  </a:cubicBezTo>
                  <a:cubicBezTo>
                    <a:pt x="68753" y="111151"/>
                    <a:pt x="183835" y="84798"/>
                    <a:pt x="348357" y="74011"/>
                  </a:cubicBezTo>
                  <a:cubicBezTo>
                    <a:pt x="645698" y="44939"/>
                    <a:pt x="1089889" y="7404"/>
                    <a:pt x="1389160" y="15363"/>
                  </a:cubicBezTo>
                  <a:cubicBezTo>
                    <a:pt x="1422529" y="16262"/>
                    <a:pt x="1545876" y="-5817"/>
                    <a:pt x="1635416" y="89906"/>
                  </a:cubicBezTo>
                  <a:cubicBezTo>
                    <a:pt x="1708337" y="167848"/>
                    <a:pt x="1693692" y="282645"/>
                    <a:pt x="1696388" y="380999"/>
                  </a:cubicBezTo>
                  <a:cubicBezTo>
                    <a:pt x="1696805" y="783117"/>
                    <a:pt x="1718115" y="1186353"/>
                    <a:pt x="1684242" y="15876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6" name="Google Shape;71;p6"/>
            <p:cNvSpPr/>
            <p:nvPr/>
          </p:nvSpPr>
          <p:spPr>
            <a:xfrm>
              <a:off x="6933611" y="1781721"/>
              <a:ext cx="1828800" cy="2400301"/>
            </a:xfrm>
            <a:custGeom>
              <a:avLst/>
              <a:gdLst/>
              <a:ahLst/>
              <a:cxnLst/>
              <a:rect l="l" t="t" r="r" b="b"/>
              <a:pathLst>
                <a:path w="1717712" h="1953518" extrusionOk="0">
                  <a:moveTo>
                    <a:pt x="1717677" y="1051758"/>
                  </a:moveTo>
                  <a:cubicBezTo>
                    <a:pt x="1717041" y="813899"/>
                    <a:pt x="1713292" y="575995"/>
                    <a:pt x="1710661" y="338136"/>
                  </a:cubicBezTo>
                  <a:cubicBezTo>
                    <a:pt x="1721382" y="143007"/>
                    <a:pt x="1668478" y="-11692"/>
                    <a:pt x="1396636" y="695"/>
                  </a:cubicBezTo>
                  <a:cubicBezTo>
                    <a:pt x="1075945" y="147"/>
                    <a:pt x="626492" y="30556"/>
                    <a:pt x="313102" y="62895"/>
                  </a:cubicBezTo>
                  <a:cubicBezTo>
                    <a:pt x="228254" y="71248"/>
                    <a:pt x="127029" y="84929"/>
                    <a:pt x="80877" y="166423"/>
                  </a:cubicBezTo>
                  <a:cubicBezTo>
                    <a:pt x="57506" y="207641"/>
                    <a:pt x="52222" y="256313"/>
                    <a:pt x="47991" y="302574"/>
                  </a:cubicBezTo>
                  <a:cubicBezTo>
                    <a:pt x="26527" y="536443"/>
                    <a:pt x="5742" y="770773"/>
                    <a:pt x="765" y="1005673"/>
                  </a:cubicBezTo>
                  <a:cubicBezTo>
                    <a:pt x="-2436" y="1229303"/>
                    <a:pt x="2826" y="1455674"/>
                    <a:pt x="47355" y="1675512"/>
                  </a:cubicBezTo>
                  <a:cubicBezTo>
                    <a:pt x="105433" y="1930275"/>
                    <a:pt x="294247" y="1910587"/>
                    <a:pt x="507266" y="1924377"/>
                  </a:cubicBezTo>
                  <a:cubicBezTo>
                    <a:pt x="802152" y="1942663"/>
                    <a:pt x="1097629" y="1958514"/>
                    <a:pt x="1393172" y="1952046"/>
                  </a:cubicBezTo>
                  <a:cubicBezTo>
                    <a:pt x="1441055" y="1950775"/>
                    <a:pt x="1490210" y="1947420"/>
                    <a:pt x="1535440" y="1930429"/>
                  </a:cubicBezTo>
                  <a:cubicBezTo>
                    <a:pt x="1677402" y="1878007"/>
                    <a:pt x="1689065" y="1706645"/>
                    <a:pt x="1699874" y="1577005"/>
                  </a:cubicBezTo>
                  <a:cubicBezTo>
                    <a:pt x="1715068" y="1402398"/>
                    <a:pt x="1718093" y="1226979"/>
                    <a:pt x="1717677" y="1051758"/>
                  </a:cubicBezTo>
                  <a:close/>
                  <a:moveTo>
                    <a:pt x="1684308" y="1587616"/>
                  </a:moveTo>
                  <a:cubicBezTo>
                    <a:pt x="1671833" y="1818701"/>
                    <a:pt x="1618008" y="1947946"/>
                    <a:pt x="1360789" y="1937861"/>
                  </a:cubicBezTo>
                  <a:cubicBezTo>
                    <a:pt x="1016574" y="1942663"/>
                    <a:pt x="672358" y="1921374"/>
                    <a:pt x="329042" y="1897608"/>
                  </a:cubicBezTo>
                  <a:cubicBezTo>
                    <a:pt x="86951" y="1886316"/>
                    <a:pt x="53428" y="1699979"/>
                    <a:pt x="34726" y="1498208"/>
                  </a:cubicBezTo>
                  <a:cubicBezTo>
                    <a:pt x="-9452" y="1099970"/>
                    <a:pt x="26790" y="698817"/>
                    <a:pt x="62702" y="301390"/>
                  </a:cubicBezTo>
                  <a:cubicBezTo>
                    <a:pt x="68753" y="111151"/>
                    <a:pt x="183835" y="84798"/>
                    <a:pt x="348357" y="74011"/>
                  </a:cubicBezTo>
                  <a:cubicBezTo>
                    <a:pt x="645698" y="44939"/>
                    <a:pt x="1089889" y="7404"/>
                    <a:pt x="1389160" y="15363"/>
                  </a:cubicBezTo>
                  <a:cubicBezTo>
                    <a:pt x="1422529" y="16262"/>
                    <a:pt x="1545876" y="-5817"/>
                    <a:pt x="1635416" y="89906"/>
                  </a:cubicBezTo>
                  <a:cubicBezTo>
                    <a:pt x="1708337" y="167848"/>
                    <a:pt x="1693692" y="282645"/>
                    <a:pt x="1696388" y="380999"/>
                  </a:cubicBezTo>
                  <a:cubicBezTo>
                    <a:pt x="1696805" y="783117"/>
                    <a:pt x="1718115" y="1186353"/>
                    <a:pt x="1684242" y="15876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endParaRPr lang="en-US"/>
            </a:p>
          </p:txBody>
        </p:sp>
        <p:pic>
          <p:nvPicPr>
            <p:cNvPr id="9" name="Picture 8" descr="HAL9001:Users:magdalenakoziol:Downloads:Projekt bez tytułu (15)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9" t="1342" r="74524" b="54111"/>
            <a:stretch/>
          </p:blipFill>
          <p:spPr bwMode="auto">
            <a:xfrm>
              <a:off x="1047750" y="2314576"/>
              <a:ext cx="1219199" cy="16859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Picture 9" descr="HAL9001:Users:magdalenakoziol:Downloads:Projekt bez tytułu (15)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27" t="2349" r="60240" b="53104"/>
            <a:stretch/>
          </p:blipFill>
          <p:spPr bwMode="auto">
            <a:xfrm>
              <a:off x="3219449" y="2220130"/>
              <a:ext cx="977900" cy="16859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1" name="Picture 10" descr="HAL9001:Users:magdalenakoziol:Downloads:Projekt bez tytułu (15)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952" t="3691" r="36191" b="51762"/>
            <a:stretch/>
          </p:blipFill>
          <p:spPr bwMode="auto">
            <a:xfrm>
              <a:off x="5194458" y="2401889"/>
              <a:ext cx="1219199" cy="16859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2" name="Picture 11" descr="HAL9001:Users:magdalenakoziol:Downloads:Projekt bez tytułu (15)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239" t="4027" r="952" b="51426"/>
            <a:stretch/>
          </p:blipFill>
          <p:spPr bwMode="auto">
            <a:xfrm>
              <a:off x="6933612" y="2581820"/>
              <a:ext cx="1803400" cy="16859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21" name="Picture 20" descr="HAL9001:Users:magdalenakoziol:Downloads:aaa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9" r="66297" b="89539"/>
          <a:stretch/>
        </p:blipFill>
        <p:spPr bwMode="auto">
          <a:xfrm rot="11174133">
            <a:off x="4134960" y="2599398"/>
            <a:ext cx="804105" cy="317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 descr="HAL9001:Users:magdalenakoziol:Downloads:aaa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9" r="66297" b="89539"/>
          <a:stretch/>
        </p:blipFill>
        <p:spPr bwMode="auto">
          <a:xfrm rot="11174133">
            <a:off x="5885224" y="2324550"/>
            <a:ext cx="804105" cy="317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27894" y="2001586"/>
            <a:ext cx="134589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</a:pPr>
            <a:r>
              <a:rPr lang="pl-PL" sz="1800" dirty="0" smtClean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The Hero</a:t>
            </a:r>
            <a:endParaRPr lang="pl-PL" sz="1800"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31976" y="2027922"/>
            <a:ext cx="156099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</a:pPr>
            <a:r>
              <a:rPr lang="pl-PL" sz="1800" dirty="0" smtClean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The </a:t>
            </a:r>
            <a:r>
              <a:rPr lang="pl-PL" sz="1800" dirty="0" err="1" smtClean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Obstacle</a:t>
            </a:r>
            <a:endParaRPr lang="pl-PL" sz="1800"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17153" y="2027922"/>
            <a:ext cx="147797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</a:pPr>
            <a:r>
              <a:rPr lang="pl-PL" sz="1800" dirty="0" smtClean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The </a:t>
            </a:r>
            <a:r>
              <a:rPr lang="pl-PL" sz="1800" dirty="0" err="1" smtClean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Way</a:t>
            </a:r>
            <a:endParaRPr lang="pl-PL" sz="1800"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75517" y="2097845"/>
            <a:ext cx="1477974" cy="647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</a:pPr>
            <a:r>
              <a:rPr lang="pl-PL" sz="1800" dirty="0" err="1" smtClean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Change</a:t>
            </a:r>
            <a:endParaRPr lang="pl-PL" sz="1800" dirty="0" smtClean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  <a:p>
            <a:pPr algn="ctr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</a:pPr>
            <a:r>
              <a:rPr lang="pl-PL" sz="1800" dirty="0" err="1" smtClean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Prize</a:t>
            </a:r>
            <a:endParaRPr lang="pl-PL" sz="1800"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 smtClean="0"/>
              <a:t>Recommended reading</a:t>
            </a:r>
            <a:endParaRPr lang="e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11</a:t>
            </a:fld>
            <a:endParaRPr lang="uk-UA"/>
          </a:p>
        </p:txBody>
      </p:sp>
      <p:pic>
        <p:nvPicPr>
          <p:cNvPr id="6" name="Picture 5" descr="51xrHMLGJPL._SX330_BO1,204,203,200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752" y="1551695"/>
            <a:ext cx="1751599" cy="26326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341" y="1555881"/>
            <a:ext cx="3330334" cy="26243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7986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8;p17"/>
          <p:cNvSpPr txBox="1">
            <a:spLocks/>
          </p:cNvSpPr>
          <p:nvPr/>
        </p:nvSpPr>
        <p:spPr>
          <a:xfrm>
            <a:off x="664786" y="3098565"/>
            <a:ext cx="3632004" cy="1387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unito"/>
              <a:buChar char="✗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Nunito"/>
              <a:buChar char="✗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  <a:buFont typeface="Nunito"/>
              <a:buNone/>
            </a:pPr>
            <a:r>
              <a:rPr lang="pl-PL" sz="2000" dirty="0" smtClean="0"/>
              <a:t>My </a:t>
            </a:r>
            <a:r>
              <a:rPr lang="pl-PL" sz="2000" dirty="0" err="1" smtClean="0"/>
              <a:t>name</a:t>
            </a:r>
            <a:r>
              <a:rPr lang="pl-PL" sz="2000" dirty="0" smtClean="0"/>
              <a:t> </a:t>
            </a:r>
            <a:r>
              <a:rPr lang="pl-PL" sz="2000" dirty="0" err="1" smtClean="0"/>
              <a:t>is</a:t>
            </a:r>
            <a:r>
              <a:rPr lang="pl-PL" sz="2000" dirty="0" smtClean="0"/>
              <a:t>……..</a:t>
            </a:r>
          </a:p>
          <a:p>
            <a:pPr marL="0" indent="0">
              <a:spcAft>
                <a:spcPts val="1000"/>
              </a:spcAft>
              <a:buFont typeface="Nunito"/>
              <a:buNone/>
            </a:pPr>
            <a:r>
              <a:rPr lang="pl-PL" sz="2000" dirty="0" err="1" smtClean="0"/>
              <a:t>I’m</a:t>
            </a:r>
            <a:r>
              <a:rPr lang="pl-PL" sz="2000" dirty="0" smtClean="0"/>
              <a:t>….</a:t>
            </a:r>
            <a:endParaRPr lang="pl-PL" sz="2000" dirty="0"/>
          </a:p>
        </p:txBody>
      </p:sp>
      <p:pic>
        <p:nvPicPr>
          <p:cNvPr id="5" name="Google Shape;199;p17"/>
          <p:cNvPicPr preferRelativeResize="0"/>
          <p:nvPr/>
        </p:nvPicPr>
        <p:blipFill rotWithShape="1">
          <a:blip r:embed="rId2">
            <a:alphaModFix/>
          </a:blip>
          <a:srcRect l="31763" t="17039"/>
          <a:stretch/>
        </p:blipFill>
        <p:spPr>
          <a:xfrm>
            <a:off x="1390875" y="86382"/>
            <a:ext cx="2100037" cy="2105854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6" name="Google Shape;201;p17"/>
          <p:cNvGrpSpPr/>
          <p:nvPr/>
        </p:nvGrpSpPr>
        <p:grpSpPr>
          <a:xfrm>
            <a:off x="1462897" y="253066"/>
            <a:ext cx="1884367" cy="1854736"/>
            <a:chOff x="576654" y="555403"/>
            <a:chExt cx="3865959" cy="3794658"/>
          </a:xfrm>
        </p:grpSpPr>
        <p:sp>
          <p:nvSpPr>
            <p:cNvPr id="7" name="Google Shape;202;p17"/>
            <p:cNvSpPr/>
            <p:nvPr/>
          </p:nvSpPr>
          <p:spPr>
            <a:xfrm>
              <a:off x="619289" y="555403"/>
              <a:ext cx="3823324" cy="3794658"/>
            </a:xfrm>
            <a:custGeom>
              <a:avLst/>
              <a:gdLst/>
              <a:ahLst/>
              <a:cxnLst/>
              <a:rect l="l" t="t" r="r" b="b"/>
              <a:pathLst>
                <a:path w="1812002" h="1798416" extrusionOk="0">
                  <a:moveTo>
                    <a:pt x="1803580" y="754533"/>
                  </a:moveTo>
                  <a:cubicBezTo>
                    <a:pt x="1755126" y="365965"/>
                    <a:pt x="1420404" y="43389"/>
                    <a:pt x="1031243" y="5415"/>
                  </a:cubicBezTo>
                  <a:cubicBezTo>
                    <a:pt x="982060" y="-66"/>
                    <a:pt x="932504" y="-1381"/>
                    <a:pt x="883099" y="1447"/>
                  </a:cubicBezTo>
                  <a:cubicBezTo>
                    <a:pt x="873803" y="1973"/>
                    <a:pt x="873957" y="16794"/>
                    <a:pt x="883691" y="16246"/>
                  </a:cubicBezTo>
                  <a:cubicBezTo>
                    <a:pt x="1757494" y="-18263"/>
                    <a:pt x="2121442" y="1058868"/>
                    <a:pt x="1445508" y="1590605"/>
                  </a:cubicBezTo>
                  <a:cubicBezTo>
                    <a:pt x="1154174" y="1812547"/>
                    <a:pt x="730088" y="1849314"/>
                    <a:pt x="411765" y="1663262"/>
                  </a:cubicBezTo>
                  <a:cubicBezTo>
                    <a:pt x="67769" y="1470874"/>
                    <a:pt x="-50821" y="1022824"/>
                    <a:pt x="50843" y="658548"/>
                  </a:cubicBezTo>
                  <a:cubicBezTo>
                    <a:pt x="145996" y="257328"/>
                    <a:pt x="571617" y="-46393"/>
                    <a:pt x="981233" y="77876"/>
                  </a:cubicBezTo>
                  <a:cubicBezTo>
                    <a:pt x="990003" y="80529"/>
                    <a:pt x="993533" y="65949"/>
                    <a:pt x="984391" y="63186"/>
                  </a:cubicBezTo>
                  <a:cubicBezTo>
                    <a:pt x="621232" y="-46436"/>
                    <a:pt x="223477" y="180680"/>
                    <a:pt x="83292" y="523010"/>
                  </a:cubicBezTo>
                  <a:cubicBezTo>
                    <a:pt x="-163184" y="1097697"/>
                    <a:pt x="154152" y="1768368"/>
                    <a:pt x="813533" y="1796542"/>
                  </a:cubicBezTo>
                  <a:cubicBezTo>
                    <a:pt x="1393503" y="1832827"/>
                    <a:pt x="1882662" y="1337310"/>
                    <a:pt x="1803580" y="75453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203;p17"/>
            <p:cNvSpPr/>
            <p:nvPr/>
          </p:nvSpPr>
          <p:spPr>
            <a:xfrm>
              <a:off x="576654" y="3067330"/>
              <a:ext cx="620488" cy="986037"/>
            </a:xfrm>
            <a:custGeom>
              <a:avLst/>
              <a:gdLst/>
              <a:ahLst/>
              <a:cxnLst/>
              <a:rect l="l" t="t" r="r" b="b"/>
              <a:pathLst>
                <a:path w="294070" h="467316" extrusionOk="0">
                  <a:moveTo>
                    <a:pt x="291610" y="454155"/>
                  </a:moveTo>
                  <a:cubicBezTo>
                    <a:pt x="153814" y="339512"/>
                    <a:pt x="54825" y="179550"/>
                    <a:pt x="14308" y="4834"/>
                  </a:cubicBezTo>
                  <a:cubicBezTo>
                    <a:pt x="12116" y="-4528"/>
                    <a:pt x="-1872" y="1084"/>
                    <a:pt x="211" y="10007"/>
                  </a:cubicBezTo>
                  <a:cubicBezTo>
                    <a:pt x="42374" y="188276"/>
                    <a:pt x="141091" y="348128"/>
                    <a:pt x="281612" y="465666"/>
                  </a:cubicBezTo>
                  <a:cubicBezTo>
                    <a:pt x="288760" y="471585"/>
                    <a:pt x="298757" y="460141"/>
                    <a:pt x="291610" y="4541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204;p17"/>
            <p:cNvSpPr/>
            <p:nvPr/>
          </p:nvSpPr>
          <p:spPr>
            <a:xfrm>
              <a:off x="625052" y="3542878"/>
              <a:ext cx="246686" cy="335935"/>
            </a:xfrm>
            <a:custGeom>
              <a:avLst/>
              <a:gdLst/>
              <a:ahLst/>
              <a:cxnLst/>
              <a:rect l="l" t="t" r="r" b="b"/>
              <a:pathLst>
                <a:path w="116913" h="159211" extrusionOk="0">
                  <a:moveTo>
                    <a:pt x="114759" y="145770"/>
                  </a:moveTo>
                  <a:cubicBezTo>
                    <a:pt x="73155" y="104376"/>
                    <a:pt x="38848" y="56252"/>
                    <a:pt x="13292" y="3435"/>
                  </a:cubicBezTo>
                  <a:cubicBezTo>
                    <a:pt x="9193" y="-5027"/>
                    <a:pt x="-3195" y="3808"/>
                    <a:pt x="774" y="12030"/>
                  </a:cubicBezTo>
                  <a:cubicBezTo>
                    <a:pt x="27012" y="65964"/>
                    <a:pt x="62178" y="115053"/>
                    <a:pt x="104784" y="157258"/>
                  </a:cubicBezTo>
                  <a:cubicBezTo>
                    <a:pt x="111361" y="163814"/>
                    <a:pt x="121337" y="152303"/>
                    <a:pt x="114759" y="14577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205;p17"/>
            <p:cNvSpPr/>
            <p:nvPr/>
          </p:nvSpPr>
          <p:spPr>
            <a:xfrm>
              <a:off x="3508732" y="703042"/>
              <a:ext cx="736985" cy="678722"/>
            </a:xfrm>
            <a:custGeom>
              <a:avLst/>
              <a:gdLst/>
              <a:ahLst/>
              <a:cxnLst/>
              <a:rect l="l" t="t" r="r" b="b"/>
              <a:pathLst>
                <a:path w="349282" h="321669" extrusionOk="0">
                  <a:moveTo>
                    <a:pt x="348469" y="309928"/>
                  </a:moveTo>
                  <a:cubicBezTo>
                    <a:pt x="278003" y="170664"/>
                    <a:pt x="156037" y="58585"/>
                    <a:pt x="11050" y="551"/>
                  </a:cubicBezTo>
                  <a:cubicBezTo>
                    <a:pt x="2543" y="-2847"/>
                    <a:pt x="-4823" y="10439"/>
                    <a:pt x="3968" y="13969"/>
                  </a:cubicBezTo>
                  <a:cubicBezTo>
                    <a:pt x="146478" y="70973"/>
                    <a:pt x="266844" y="180859"/>
                    <a:pt x="335709" y="318194"/>
                  </a:cubicBezTo>
                  <a:cubicBezTo>
                    <a:pt x="339918" y="326613"/>
                    <a:pt x="352591" y="318107"/>
                    <a:pt x="348469" y="30992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206;p17"/>
            <p:cNvSpPr/>
            <p:nvPr/>
          </p:nvSpPr>
          <p:spPr>
            <a:xfrm>
              <a:off x="4237875" y="1405342"/>
              <a:ext cx="51220" cy="74504"/>
            </a:xfrm>
            <a:custGeom>
              <a:avLst/>
              <a:gdLst/>
              <a:ahLst/>
              <a:cxnLst/>
              <a:rect l="l" t="t" r="r" b="b"/>
              <a:pathLst>
                <a:path w="24275" h="35310" extrusionOk="0">
                  <a:moveTo>
                    <a:pt x="23295" y="23713"/>
                  </a:moveTo>
                  <a:lnTo>
                    <a:pt x="13692" y="3323"/>
                  </a:lnTo>
                  <a:cubicBezTo>
                    <a:pt x="8452" y="-4658"/>
                    <a:pt x="-3475" y="3191"/>
                    <a:pt x="975" y="11588"/>
                  </a:cubicBezTo>
                  <a:cubicBezTo>
                    <a:pt x="4176" y="18384"/>
                    <a:pt x="7371" y="25181"/>
                    <a:pt x="10556" y="31978"/>
                  </a:cubicBezTo>
                  <a:cubicBezTo>
                    <a:pt x="15906" y="39980"/>
                    <a:pt x="27745" y="32109"/>
                    <a:pt x="23295" y="2371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" name="Google Shape;207;p17"/>
          <p:cNvSpPr txBox="1">
            <a:spLocks/>
          </p:cNvSpPr>
          <p:nvPr/>
        </p:nvSpPr>
        <p:spPr>
          <a:xfrm>
            <a:off x="664786" y="2300144"/>
            <a:ext cx="2582683" cy="7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pl-PL" sz="4800" dirty="0" smtClean="0">
                <a:solidFill>
                  <a:schemeClr val="accent1"/>
                </a:solidFill>
              </a:rPr>
              <a:t>Hello!</a:t>
            </a:r>
            <a:endParaRPr lang="pl-PL" sz="4800" dirty="0">
              <a:solidFill>
                <a:schemeClr val="accent1"/>
              </a:solidFill>
            </a:endParaRPr>
          </a:p>
        </p:txBody>
      </p:sp>
      <p:pic>
        <p:nvPicPr>
          <p:cNvPr id="13" name="Google Shape;100;p1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20313" y="1025440"/>
            <a:ext cx="1639108" cy="85202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5361207" y="2124949"/>
            <a:ext cx="27573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7030A0"/>
              </a:buClr>
              <a:buSzPts val="1400"/>
            </a:pPr>
            <a:r>
              <a:rPr lang="de-DE" sz="16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Times New Roman"/>
              </a:rPr>
              <a:t>BUCOLICO JUNIOR ENTREPRENEURSHIP CURRICULUM</a:t>
            </a:r>
            <a:endParaRPr lang="de-DE" sz="1600" dirty="0">
              <a:solidFill>
                <a:schemeClr val="dk1"/>
              </a:solidFill>
              <a:latin typeface="Nunito"/>
              <a:ea typeface="Nunito"/>
              <a:cs typeface="Nunito"/>
              <a:sym typeface="Arial Rounded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805" y="4132081"/>
            <a:ext cx="1508125" cy="327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Logo-AdMERITUM-removebg-preview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676" y="3258191"/>
            <a:ext cx="708382" cy="456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336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1"/>
          <p:cNvSpPr txBox="1">
            <a:spLocks noGrp="1"/>
          </p:cNvSpPr>
          <p:nvPr>
            <p:ph type="ctrTitle" idx="4294967295"/>
          </p:nvPr>
        </p:nvSpPr>
        <p:spPr>
          <a:xfrm>
            <a:off x="855300" y="1352638"/>
            <a:ext cx="3261300" cy="1006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7200" dirty="0" smtClean="0"/>
              <a:t>The GOAL</a:t>
            </a:r>
            <a:endParaRPr sz="7200" dirty="0"/>
          </a:p>
        </p:txBody>
      </p:sp>
      <p:sp>
        <p:nvSpPr>
          <p:cNvPr id="234" name="Google Shape;234;p21"/>
          <p:cNvSpPr txBox="1">
            <a:spLocks noGrp="1"/>
          </p:cNvSpPr>
          <p:nvPr>
            <p:ph type="subTitle" idx="4294967295"/>
          </p:nvPr>
        </p:nvSpPr>
        <p:spPr>
          <a:xfrm>
            <a:off x="855300" y="2417761"/>
            <a:ext cx="3261300" cy="1373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Aft>
                <a:spcPts val="1000"/>
              </a:spcAft>
              <a:buNone/>
            </a:pPr>
            <a:r>
              <a:rPr lang="en" dirty="0" smtClean="0"/>
              <a:t>Help you become an successful entrepreneur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" dirty="0" smtClean="0"/>
              <a:t>Inspiration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" dirty="0" smtClean="0"/>
              <a:t>Motivation</a:t>
            </a:r>
            <a:endParaRPr lang="en" dirty="0"/>
          </a:p>
        </p:txBody>
      </p:sp>
      <p:sp>
        <p:nvSpPr>
          <p:cNvPr id="235" name="Google Shape;235;p21"/>
          <p:cNvSpPr/>
          <p:nvPr/>
        </p:nvSpPr>
        <p:spPr>
          <a:xfrm>
            <a:off x="6483951" y="1537890"/>
            <a:ext cx="1665461" cy="1687635"/>
          </a:xfrm>
          <a:custGeom>
            <a:avLst/>
            <a:gdLst/>
            <a:ahLst/>
            <a:cxnLst/>
            <a:rect l="l" t="t" r="r" b="b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6" name="Google Shape;236;p21"/>
          <p:cNvSpPr/>
          <p:nvPr/>
        </p:nvSpPr>
        <p:spPr>
          <a:xfrm rot="1473029">
            <a:off x="4969677" y="2380523"/>
            <a:ext cx="973727" cy="948521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7" name="Google Shape;237;p21"/>
          <p:cNvSpPr/>
          <p:nvPr/>
        </p:nvSpPr>
        <p:spPr>
          <a:xfrm>
            <a:off x="6161833" y="1376613"/>
            <a:ext cx="426316" cy="414270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8" name="Google Shape;238;p21"/>
          <p:cNvSpPr/>
          <p:nvPr/>
        </p:nvSpPr>
        <p:spPr>
          <a:xfrm rot="2487106">
            <a:off x="5887685" y="3256298"/>
            <a:ext cx="303293" cy="294723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9" name="Google Shape;239;p2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8"/>
          <p:cNvSpPr txBox="1">
            <a:spLocks noGrp="1"/>
          </p:cNvSpPr>
          <p:nvPr>
            <p:ph type="ctrTitle"/>
          </p:nvPr>
        </p:nvSpPr>
        <p:spPr>
          <a:xfrm>
            <a:off x="1773500" y="1980025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pl-PL" sz="5400" dirty="0" smtClean="0"/>
              <a:t>How to </a:t>
            </a:r>
            <a:r>
              <a:rPr lang="pl-PL" sz="5400" dirty="0" err="1" smtClean="0"/>
              <a:t>create</a:t>
            </a:r>
            <a:r>
              <a:rPr lang="pl-PL" sz="5400" dirty="0" smtClean="0"/>
              <a:t> business</a:t>
            </a:r>
            <a:endParaRPr dirty="0"/>
          </a:p>
        </p:txBody>
      </p:sp>
      <p:sp>
        <p:nvSpPr>
          <p:cNvPr id="213" name="Google Shape;213;p18"/>
          <p:cNvSpPr txBox="1">
            <a:spLocks noGrp="1"/>
          </p:cNvSpPr>
          <p:nvPr>
            <p:ph type="subTitle" idx="1"/>
          </p:nvPr>
        </p:nvSpPr>
        <p:spPr>
          <a:xfrm>
            <a:off x="1773500" y="2857626"/>
            <a:ext cx="55971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lnSpc>
                <a:spcPct val="80000"/>
              </a:lnSpc>
              <a:spcAft>
                <a:spcPts val="1000"/>
              </a:spcAft>
              <a:buClr>
                <a:schemeClr val="tx2">
                  <a:lumMod val="25000"/>
                </a:schemeClr>
              </a:buClr>
            </a:pPr>
            <a:r>
              <a:rPr lang="en-US" sz="3600" dirty="0" smtClean="0"/>
              <a:t>T</a:t>
            </a:r>
            <a:r>
              <a:rPr lang="pl-PL" sz="3600" dirty="0" err="1" smtClean="0"/>
              <a:t>hat</a:t>
            </a:r>
            <a:r>
              <a:rPr lang="pl-PL" sz="3600" dirty="0" smtClean="0"/>
              <a:t> </a:t>
            </a:r>
            <a:r>
              <a:rPr lang="pl-PL" sz="3600" dirty="0" err="1" smtClean="0"/>
              <a:t>is</a:t>
            </a:r>
            <a:r>
              <a:rPr lang="pl-PL" sz="3600" dirty="0" smtClean="0"/>
              <a:t> </a:t>
            </a:r>
            <a:r>
              <a:rPr lang="pl-PL" sz="3600" dirty="0" err="1" smtClean="0"/>
              <a:t>well</a:t>
            </a:r>
            <a:r>
              <a:rPr lang="pl-PL" sz="3600" dirty="0" smtClean="0"/>
              <a:t> </a:t>
            </a:r>
            <a:r>
              <a:rPr lang="pl-PL" sz="3600" dirty="0" err="1" smtClean="0"/>
              <a:t>fitted</a:t>
            </a:r>
            <a:r>
              <a:rPr lang="pl-PL" sz="3600" dirty="0" smtClean="0"/>
              <a:t> to </a:t>
            </a:r>
            <a:r>
              <a:rPr lang="pl-PL" sz="3600" dirty="0" err="1" smtClean="0"/>
              <a:t>you</a:t>
            </a:r>
            <a:r>
              <a:rPr lang="pl-PL" sz="3600" dirty="0" smtClean="0"/>
              <a:t> </a:t>
            </a:r>
            <a:endParaRPr lang="pl-PL" sz="3600" dirty="0"/>
          </a:p>
          <a:p>
            <a:pPr marL="0" indent="0">
              <a:lnSpc>
                <a:spcPct val="80000"/>
              </a:lnSpc>
              <a:spcAft>
                <a:spcPts val="1000"/>
              </a:spcAft>
              <a:buClr>
                <a:schemeClr val="tx2">
                  <a:lumMod val="25000"/>
                </a:schemeClr>
              </a:buClr>
            </a:pPr>
            <a:r>
              <a:rPr lang="en-US" sz="3600" dirty="0" smtClean="0"/>
              <a:t>and</a:t>
            </a:r>
            <a:r>
              <a:rPr lang="pl-PL" sz="3600" dirty="0" smtClean="0"/>
              <a:t> </a:t>
            </a:r>
            <a:r>
              <a:rPr lang="pl-PL" sz="3600" dirty="0" err="1" smtClean="0"/>
              <a:t>your</a:t>
            </a:r>
            <a:r>
              <a:rPr lang="pl-PL" sz="3600" dirty="0" smtClean="0"/>
              <a:t> </a:t>
            </a:r>
            <a:r>
              <a:rPr lang="pl-PL" sz="3600" dirty="0" err="1" smtClean="0"/>
              <a:t>customers</a:t>
            </a:r>
            <a:endParaRPr lang="pl-PL" sz="3600" dirty="0"/>
          </a:p>
        </p:txBody>
      </p:sp>
      <p:sp>
        <p:nvSpPr>
          <p:cNvPr id="5" name="Google Shape;193;p16"/>
          <p:cNvSpPr/>
          <p:nvPr/>
        </p:nvSpPr>
        <p:spPr>
          <a:xfrm>
            <a:off x="842052" y="719340"/>
            <a:ext cx="1148350" cy="1100194"/>
          </a:xfrm>
          <a:custGeom>
            <a:avLst/>
            <a:gdLst/>
            <a:ahLst/>
            <a:cxnLst/>
            <a:rect l="l" t="t" r="r" b="b"/>
            <a:pathLst>
              <a:path w="483555" h="464158" extrusionOk="0">
                <a:moveTo>
                  <a:pt x="14370" y="311041"/>
                </a:moveTo>
                <a:cubicBezTo>
                  <a:pt x="13208" y="301350"/>
                  <a:pt x="-977" y="305669"/>
                  <a:pt x="54" y="314812"/>
                </a:cubicBezTo>
                <a:cubicBezTo>
                  <a:pt x="5227" y="358303"/>
                  <a:pt x="26648" y="398237"/>
                  <a:pt x="59995" y="426627"/>
                </a:cubicBezTo>
                <a:cubicBezTo>
                  <a:pt x="67120" y="432700"/>
                  <a:pt x="77995" y="422132"/>
                  <a:pt x="70957" y="416191"/>
                </a:cubicBezTo>
                <a:cubicBezTo>
                  <a:pt x="39408" y="389609"/>
                  <a:pt x="19172" y="352011"/>
                  <a:pt x="14370" y="311041"/>
                </a:cubicBezTo>
                <a:close/>
                <a:moveTo>
                  <a:pt x="336880" y="193437"/>
                </a:moveTo>
                <a:cubicBezTo>
                  <a:pt x="334468" y="176358"/>
                  <a:pt x="330303" y="159652"/>
                  <a:pt x="314956" y="149764"/>
                </a:cubicBezTo>
                <a:cubicBezTo>
                  <a:pt x="298096" y="138801"/>
                  <a:pt x="277136" y="134943"/>
                  <a:pt x="257360" y="135008"/>
                </a:cubicBezTo>
                <a:cubicBezTo>
                  <a:pt x="255101" y="134929"/>
                  <a:pt x="252953" y="136054"/>
                  <a:pt x="251747" y="137968"/>
                </a:cubicBezTo>
                <a:cubicBezTo>
                  <a:pt x="221513" y="140051"/>
                  <a:pt x="199128" y="156275"/>
                  <a:pt x="191038" y="185961"/>
                </a:cubicBezTo>
                <a:cubicBezTo>
                  <a:pt x="183255" y="213827"/>
                  <a:pt x="188122" y="259386"/>
                  <a:pt x="214563" y="276487"/>
                </a:cubicBezTo>
                <a:cubicBezTo>
                  <a:pt x="227893" y="285104"/>
                  <a:pt x="244534" y="286924"/>
                  <a:pt x="260056" y="287450"/>
                </a:cubicBezTo>
                <a:cubicBezTo>
                  <a:pt x="318003" y="291681"/>
                  <a:pt x="344510" y="246232"/>
                  <a:pt x="336880" y="193437"/>
                </a:cubicBezTo>
                <a:close/>
                <a:moveTo>
                  <a:pt x="264069" y="272760"/>
                </a:moveTo>
                <a:cubicBezTo>
                  <a:pt x="249708" y="272541"/>
                  <a:pt x="231906" y="271489"/>
                  <a:pt x="220220" y="261973"/>
                </a:cubicBezTo>
                <a:cubicBezTo>
                  <a:pt x="207306" y="251384"/>
                  <a:pt x="204105" y="231060"/>
                  <a:pt x="203031" y="215384"/>
                </a:cubicBezTo>
                <a:cubicBezTo>
                  <a:pt x="201891" y="198787"/>
                  <a:pt x="204719" y="181006"/>
                  <a:pt x="216185" y="168158"/>
                </a:cubicBezTo>
                <a:cubicBezTo>
                  <a:pt x="228003" y="154806"/>
                  <a:pt x="245827" y="152811"/>
                  <a:pt x="262600" y="152000"/>
                </a:cubicBezTo>
                <a:cubicBezTo>
                  <a:pt x="264244" y="151908"/>
                  <a:pt x="265801" y="151241"/>
                  <a:pt x="266985" y="150114"/>
                </a:cubicBezTo>
                <a:cubicBezTo>
                  <a:pt x="282332" y="151211"/>
                  <a:pt x="299411" y="155376"/>
                  <a:pt x="310373" y="165264"/>
                </a:cubicBezTo>
                <a:cubicBezTo>
                  <a:pt x="321840" y="175613"/>
                  <a:pt x="323133" y="196616"/>
                  <a:pt x="323353" y="210999"/>
                </a:cubicBezTo>
                <a:cubicBezTo>
                  <a:pt x="324142" y="248709"/>
                  <a:pt x="303270" y="274580"/>
                  <a:pt x="264069" y="272760"/>
                </a:cubicBezTo>
                <a:close/>
                <a:moveTo>
                  <a:pt x="271414" y="444539"/>
                </a:moveTo>
                <a:cubicBezTo>
                  <a:pt x="155805" y="470849"/>
                  <a:pt x="43398" y="380958"/>
                  <a:pt x="44122" y="262302"/>
                </a:cubicBezTo>
                <a:cubicBezTo>
                  <a:pt x="44122" y="252502"/>
                  <a:pt x="29498" y="252809"/>
                  <a:pt x="29520" y="262302"/>
                </a:cubicBezTo>
                <a:cubicBezTo>
                  <a:pt x="28555" y="390561"/>
                  <a:pt x="149250" y="487818"/>
                  <a:pt x="274351" y="459097"/>
                </a:cubicBezTo>
                <a:cubicBezTo>
                  <a:pt x="283428" y="457080"/>
                  <a:pt x="280951" y="442456"/>
                  <a:pt x="271414" y="444539"/>
                </a:cubicBezTo>
                <a:close/>
                <a:moveTo>
                  <a:pt x="348150" y="137245"/>
                </a:moveTo>
                <a:cubicBezTo>
                  <a:pt x="328966" y="112294"/>
                  <a:pt x="296408" y="110321"/>
                  <a:pt x="267029" y="109072"/>
                </a:cubicBezTo>
                <a:cubicBezTo>
                  <a:pt x="257952" y="108677"/>
                  <a:pt x="254291" y="123344"/>
                  <a:pt x="263871" y="123739"/>
                </a:cubicBezTo>
                <a:cubicBezTo>
                  <a:pt x="287988" y="124770"/>
                  <a:pt x="319450" y="125011"/>
                  <a:pt x="335521" y="145817"/>
                </a:cubicBezTo>
                <a:cubicBezTo>
                  <a:pt x="353389" y="169123"/>
                  <a:pt x="358585" y="191859"/>
                  <a:pt x="354222" y="220580"/>
                </a:cubicBezTo>
                <a:cubicBezTo>
                  <a:pt x="353104" y="230270"/>
                  <a:pt x="367553" y="232309"/>
                  <a:pt x="368627" y="222926"/>
                </a:cubicBezTo>
                <a:cubicBezTo>
                  <a:pt x="370447" y="207184"/>
                  <a:pt x="371850" y="191530"/>
                  <a:pt x="367575" y="176029"/>
                </a:cubicBezTo>
                <a:cubicBezTo>
                  <a:pt x="363562" y="162000"/>
                  <a:pt x="356985" y="148845"/>
                  <a:pt x="348128" y="137245"/>
                </a:cubicBezTo>
                <a:close/>
                <a:moveTo>
                  <a:pt x="311163" y="288349"/>
                </a:moveTo>
                <a:cubicBezTo>
                  <a:pt x="301867" y="288349"/>
                  <a:pt x="302064" y="303148"/>
                  <a:pt x="311777" y="303148"/>
                </a:cubicBezTo>
                <a:cubicBezTo>
                  <a:pt x="321029" y="303148"/>
                  <a:pt x="320853" y="288349"/>
                  <a:pt x="311163" y="288349"/>
                </a:cubicBezTo>
                <a:close/>
                <a:moveTo>
                  <a:pt x="475115" y="172784"/>
                </a:moveTo>
                <a:cubicBezTo>
                  <a:pt x="469348" y="169934"/>
                  <a:pt x="460294" y="171272"/>
                  <a:pt x="454242" y="171140"/>
                </a:cubicBezTo>
                <a:lnTo>
                  <a:pt x="430717" y="170680"/>
                </a:lnTo>
                <a:cubicBezTo>
                  <a:pt x="430652" y="154344"/>
                  <a:pt x="425916" y="138365"/>
                  <a:pt x="417058" y="124638"/>
                </a:cubicBezTo>
                <a:lnTo>
                  <a:pt x="428547" y="109839"/>
                </a:lnTo>
                <a:cubicBezTo>
                  <a:pt x="432318" y="105016"/>
                  <a:pt x="437448" y="99622"/>
                  <a:pt x="438369" y="93220"/>
                </a:cubicBezTo>
                <a:cubicBezTo>
                  <a:pt x="440101" y="81227"/>
                  <a:pt x="425938" y="71405"/>
                  <a:pt x="417957" y="64828"/>
                </a:cubicBezTo>
                <a:cubicBezTo>
                  <a:pt x="409187" y="57637"/>
                  <a:pt x="394805" y="44855"/>
                  <a:pt x="382878" y="44219"/>
                </a:cubicBezTo>
                <a:cubicBezTo>
                  <a:pt x="370951" y="43583"/>
                  <a:pt x="362379" y="58799"/>
                  <a:pt x="355867" y="68643"/>
                </a:cubicBezTo>
                <a:cubicBezTo>
                  <a:pt x="343874" y="58630"/>
                  <a:pt x="329777" y="51469"/>
                  <a:pt x="314627" y="47705"/>
                </a:cubicBezTo>
                <a:cubicBezTo>
                  <a:pt x="314627" y="35186"/>
                  <a:pt x="315635" y="19882"/>
                  <a:pt x="310045" y="9381"/>
                </a:cubicBezTo>
                <a:cubicBezTo>
                  <a:pt x="303095" y="-3774"/>
                  <a:pt x="285117" y="611"/>
                  <a:pt x="273080" y="1049"/>
                </a:cubicBezTo>
                <a:cubicBezTo>
                  <a:pt x="263915" y="1415"/>
                  <a:pt x="254751" y="1882"/>
                  <a:pt x="245609" y="2452"/>
                </a:cubicBezTo>
                <a:cubicBezTo>
                  <a:pt x="240500" y="2781"/>
                  <a:pt x="233901" y="2189"/>
                  <a:pt x="229822" y="5938"/>
                </a:cubicBezTo>
                <a:cubicBezTo>
                  <a:pt x="221272" y="13853"/>
                  <a:pt x="223092" y="34857"/>
                  <a:pt x="224407" y="46148"/>
                </a:cubicBezTo>
                <a:cubicBezTo>
                  <a:pt x="208359" y="49327"/>
                  <a:pt x="194239" y="57527"/>
                  <a:pt x="180558" y="66604"/>
                </a:cubicBezTo>
                <a:cubicBezTo>
                  <a:pt x="175647" y="61544"/>
                  <a:pt x="171087" y="56168"/>
                  <a:pt x="166899" y="50511"/>
                </a:cubicBezTo>
                <a:cubicBezTo>
                  <a:pt x="163523" y="46126"/>
                  <a:pt x="160322" y="43429"/>
                  <a:pt x="154534" y="43320"/>
                </a:cubicBezTo>
                <a:cubicBezTo>
                  <a:pt x="141182" y="43079"/>
                  <a:pt x="126646" y="51585"/>
                  <a:pt x="117021" y="60136"/>
                </a:cubicBezTo>
                <a:cubicBezTo>
                  <a:pt x="108843" y="67415"/>
                  <a:pt x="96697" y="81205"/>
                  <a:pt x="97903" y="93176"/>
                </a:cubicBezTo>
                <a:cubicBezTo>
                  <a:pt x="98560" y="99754"/>
                  <a:pt x="104348" y="105695"/>
                  <a:pt x="108185" y="110716"/>
                </a:cubicBezTo>
                <a:cubicBezTo>
                  <a:pt x="111759" y="115386"/>
                  <a:pt x="115486" y="119924"/>
                  <a:pt x="119301" y="124375"/>
                </a:cubicBezTo>
                <a:cubicBezTo>
                  <a:pt x="106432" y="135995"/>
                  <a:pt x="101761" y="152548"/>
                  <a:pt x="99569" y="169583"/>
                </a:cubicBezTo>
                <a:cubicBezTo>
                  <a:pt x="94329" y="169583"/>
                  <a:pt x="89111" y="169583"/>
                  <a:pt x="83871" y="170044"/>
                </a:cubicBezTo>
                <a:cubicBezTo>
                  <a:pt x="77294" y="170592"/>
                  <a:pt x="67712" y="170614"/>
                  <a:pt x="62231" y="174999"/>
                </a:cubicBezTo>
                <a:cubicBezTo>
                  <a:pt x="52212" y="183023"/>
                  <a:pt x="52080" y="203259"/>
                  <a:pt x="51861" y="214945"/>
                </a:cubicBezTo>
                <a:cubicBezTo>
                  <a:pt x="51642" y="226631"/>
                  <a:pt x="51050" y="244083"/>
                  <a:pt x="62407" y="250923"/>
                </a:cubicBezTo>
                <a:cubicBezTo>
                  <a:pt x="73040" y="257347"/>
                  <a:pt x="87883" y="257128"/>
                  <a:pt x="100819" y="256405"/>
                </a:cubicBezTo>
                <a:cubicBezTo>
                  <a:pt x="102463" y="271447"/>
                  <a:pt x="108076" y="285781"/>
                  <a:pt x="117108" y="297930"/>
                </a:cubicBezTo>
                <a:cubicBezTo>
                  <a:pt x="108054" y="305757"/>
                  <a:pt x="99569" y="317662"/>
                  <a:pt x="96456" y="328734"/>
                </a:cubicBezTo>
                <a:cubicBezTo>
                  <a:pt x="92334" y="343642"/>
                  <a:pt x="108185" y="356578"/>
                  <a:pt x="118051" y="365326"/>
                </a:cubicBezTo>
                <a:cubicBezTo>
                  <a:pt x="127917" y="374074"/>
                  <a:pt x="141686" y="385167"/>
                  <a:pt x="156244" y="382537"/>
                </a:cubicBezTo>
                <a:cubicBezTo>
                  <a:pt x="169596" y="380147"/>
                  <a:pt x="172578" y="369206"/>
                  <a:pt x="178169" y="359318"/>
                </a:cubicBezTo>
                <a:cubicBezTo>
                  <a:pt x="191433" y="369803"/>
                  <a:pt x="206649" y="377546"/>
                  <a:pt x="222938" y="382098"/>
                </a:cubicBezTo>
                <a:cubicBezTo>
                  <a:pt x="222938" y="390057"/>
                  <a:pt x="223289" y="398037"/>
                  <a:pt x="223991" y="405996"/>
                </a:cubicBezTo>
                <a:cubicBezTo>
                  <a:pt x="224495" y="411499"/>
                  <a:pt x="224670" y="417331"/>
                  <a:pt x="228376" y="421716"/>
                </a:cubicBezTo>
                <a:cubicBezTo>
                  <a:pt x="236773" y="431450"/>
                  <a:pt x="255979" y="430486"/>
                  <a:pt x="267598" y="430486"/>
                </a:cubicBezTo>
                <a:cubicBezTo>
                  <a:pt x="301560" y="431889"/>
                  <a:pt x="310768" y="414481"/>
                  <a:pt x="306164" y="382843"/>
                </a:cubicBezTo>
                <a:cubicBezTo>
                  <a:pt x="325129" y="382488"/>
                  <a:pt x="343151" y="374525"/>
                  <a:pt x="356174" y="360744"/>
                </a:cubicBezTo>
                <a:cubicBezTo>
                  <a:pt x="385026" y="392403"/>
                  <a:pt x="400483" y="391197"/>
                  <a:pt x="427078" y="358968"/>
                </a:cubicBezTo>
                <a:cubicBezTo>
                  <a:pt x="435519" y="349277"/>
                  <a:pt x="445889" y="337503"/>
                  <a:pt x="438764" y="324173"/>
                </a:cubicBezTo>
                <a:cubicBezTo>
                  <a:pt x="433414" y="314154"/>
                  <a:pt x="421465" y="307248"/>
                  <a:pt x="410262" y="302249"/>
                </a:cubicBezTo>
                <a:cubicBezTo>
                  <a:pt x="422079" y="288428"/>
                  <a:pt x="429402" y="271322"/>
                  <a:pt x="431222" y="253225"/>
                </a:cubicBezTo>
                <a:cubicBezTo>
                  <a:pt x="438413" y="253225"/>
                  <a:pt x="445604" y="253225"/>
                  <a:pt x="452817" y="253225"/>
                </a:cubicBezTo>
                <a:cubicBezTo>
                  <a:pt x="460030" y="253225"/>
                  <a:pt x="467857" y="253861"/>
                  <a:pt x="473361" y="248731"/>
                </a:cubicBezTo>
                <a:cubicBezTo>
                  <a:pt x="482635" y="240093"/>
                  <a:pt x="482372" y="220229"/>
                  <a:pt x="482854" y="208434"/>
                </a:cubicBezTo>
                <a:cubicBezTo>
                  <a:pt x="483446" y="198370"/>
                  <a:pt x="486077" y="178222"/>
                  <a:pt x="475093" y="172784"/>
                </a:cubicBezTo>
                <a:close/>
                <a:moveTo>
                  <a:pt x="468384" y="207644"/>
                </a:moveTo>
                <a:cubicBezTo>
                  <a:pt x="468208" y="213777"/>
                  <a:pt x="467573" y="219887"/>
                  <a:pt x="466520" y="225929"/>
                </a:cubicBezTo>
                <a:cubicBezTo>
                  <a:pt x="465446" y="232178"/>
                  <a:pt x="465643" y="236672"/>
                  <a:pt x="458934" y="238054"/>
                </a:cubicBezTo>
                <a:cubicBezTo>
                  <a:pt x="450164" y="239873"/>
                  <a:pt x="439553" y="239062"/>
                  <a:pt x="429862" y="238558"/>
                </a:cubicBezTo>
                <a:cubicBezTo>
                  <a:pt x="427231" y="236640"/>
                  <a:pt x="423680" y="236561"/>
                  <a:pt x="420961" y="238361"/>
                </a:cubicBezTo>
                <a:cubicBezTo>
                  <a:pt x="414932" y="239040"/>
                  <a:pt x="413594" y="246473"/>
                  <a:pt x="416949" y="250507"/>
                </a:cubicBezTo>
                <a:cubicBezTo>
                  <a:pt x="415743" y="268680"/>
                  <a:pt x="407784" y="285746"/>
                  <a:pt x="394630" y="298346"/>
                </a:cubicBezTo>
                <a:cubicBezTo>
                  <a:pt x="390705" y="300319"/>
                  <a:pt x="388447" y="305537"/>
                  <a:pt x="390551" y="309045"/>
                </a:cubicBezTo>
                <a:cubicBezTo>
                  <a:pt x="391735" y="312531"/>
                  <a:pt x="394936" y="314987"/>
                  <a:pt x="398488" y="313430"/>
                </a:cubicBezTo>
                <a:cubicBezTo>
                  <a:pt x="406513" y="316388"/>
                  <a:pt x="414011" y="320606"/>
                  <a:pt x="420698" y="325927"/>
                </a:cubicBezTo>
                <a:cubicBezTo>
                  <a:pt x="431660" y="333864"/>
                  <a:pt x="420479" y="345067"/>
                  <a:pt x="413923" y="352061"/>
                </a:cubicBezTo>
                <a:cubicBezTo>
                  <a:pt x="407981" y="358639"/>
                  <a:pt x="398203" y="371662"/>
                  <a:pt x="388140" y="367518"/>
                </a:cubicBezTo>
                <a:cubicBezTo>
                  <a:pt x="378559" y="363572"/>
                  <a:pt x="369504" y="352018"/>
                  <a:pt x="362247" y="344892"/>
                </a:cubicBezTo>
                <a:cubicBezTo>
                  <a:pt x="358717" y="342018"/>
                  <a:pt x="353587" y="342252"/>
                  <a:pt x="350320" y="345440"/>
                </a:cubicBezTo>
                <a:cubicBezTo>
                  <a:pt x="338832" y="361007"/>
                  <a:pt x="320020" y="369423"/>
                  <a:pt x="300749" y="367628"/>
                </a:cubicBezTo>
                <a:cubicBezTo>
                  <a:pt x="299674" y="367536"/>
                  <a:pt x="298600" y="367661"/>
                  <a:pt x="297592" y="368001"/>
                </a:cubicBezTo>
                <a:cubicBezTo>
                  <a:pt x="293623" y="368141"/>
                  <a:pt x="290510" y="371473"/>
                  <a:pt x="290663" y="375442"/>
                </a:cubicBezTo>
                <a:cubicBezTo>
                  <a:pt x="290663" y="375578"/>
                  <a:pt x="290663" y="375714"/>
                  <a:pt x="290685" y="375849"/>
                </a:cubicBezTo>
                <a:cubicBezTo>
                  <a:pt x="291518" y="385014"/>
                  <a:pt x="294018" y="395691"/>
                  <a:pt x="292132" y="404812"/>
                </a:cubicBezTo>
                <a:cubicBezTo>
                  <a:pt x="289502" y="417375"/>
                  <a:pt x="273935" y="415643"/>
                  <a:pt x="264047" y="415358"/>
                </a:cubicBezTo>
                <a:cubicBezTo>
                  <a:pt x="258960" y="415246"/>
                  <a:pt x="253874" y="414792"/>
                  <a:pt x="248831" y="413998"/>
                </a:cubicBezTo>
                <a:cubicBezTo>
                  <a:pt x="242648" y="412968"/>
                  <a:pt x="240390" y="412968"/>
                  <a:pt x="238987" y="406434"/>
                </a:cubicBezTo>
                <a:cubicBezTo>
                  <a:pt x="236795" y="396590"/>
                  <a:pt x="237803" y="385211"/>
                  <a:pt x="237694" y="375192"/>
                </a:cubicBezTo>
                <a:cubicBezTo>
                  <a:pt x="237694" y="375076"/>
                  <a:pt x="237694" y="374957"/>
                  <a:pt x="237694" y="374841"/>
                </a:cubicBezTo>
                <a:cubicBezTo>
                  <a:pt x="237672" y="372460"/>
                  <a:pt x="236203" y="370331"/>
                  <a:pt x="233988" y="369470"/>
                </a:cubicBezTo>
                <a:cubicBezTo>
                  <a:pt x="215243" y="365120"/>
                  <a:pt x="197835" y="356236"/>
                  <a:pt x="183321" y="343598"/>
                </a:cubicBezTo>
                <a:cubicBezTo>
                  <a:pt x="181764" y="342145"/>
                  <a:pt x="179593" y="341553"/>
                  <a:pt x="177533" y="342020"/>
                </a:cubicBezTo>
                <a:cubicBezTo>
                  <a:pt x="167820" y="339586"/>
                  <a:pt x="165540" y="360064"/>
                  <a:pt x="159335" y="364931"/>
                </a:cubicBezTo>
                <a:cubicBezTo>
                  <a:pt x="150763" y="373482"/>
                  <a:pt x="137630" y="361686"/>
                  <a:pt x="130943" y="356052"/>
                </a:cubicBezTo>
                <a:cubicBezTo>
                  <a:pt x="124256" y="350417"/>
                  <a:pt x="109632" y="339718"/>
                  <a:pt x="111649" y="329742"/>
                </a:cubicBezTo>
                <a:cubicBezTo>
                  <a:pt x="113228" y="321871"/>
                  <a:pt x="122195" y="311874"/>
                  <a:pt x="128356" y="307291"/>
                </a:cubicBezTo>
                <a:cubicBezTo>
                  <a:pt x="130110" y="306035"/>
                  <a:pt x="131250" y="304101"/>
                  <a:pt x="131491" y="301964"/>
                </a:cubicBezTo>
                <a:cubicBezTo>
                  <a:pt x="134276" y="300023"/>
                  <a:pt x="134977" y="296184"/>
                  <a:pt x="133048" y="293389"/>
                </a:cubicBezTo>
                <a:cubicBezTo>
                  <a:pt x="132916" y="293207"/>
                  <a:pt x="132784" y="293032"/>
                  <a:pt x="132631" y="292865"/>
                </a:cubicBezTo>
                <a:cubicBezTo>
                  <a:pt x="122677" y="281184"/>
                  <a:pt x="116626" y="266663"/>
                  <a:pt x="115376" y="251362"/>
                </a:cubicBezTo>
                <a:cubicBezTo>
                  <a:pt x="117174" y="246977"/>
                  <a:pt x="114938" y="240685"/>
                  <a:pt x="108558" y="241014"/>
                </a:cubicBezTo>
                <a:cubicBezTo>
                  <a:pt x="97990" y="241584"/>
                  <a:pt x="87138" y="242307"/>
                  <a:pt x="76724" y="239895"/>
                </a:cubicBezTo>
                <a:cubicBezTo>
                  <a:pt x="65016" y="237199"/>
                  <a:pt x="66506" y="223189"/>
                  <a:pt x="66748" y="213367"/>
                </a:cubicBezTo>
                <a:cubicBezTo>
                  <a:pt x="66880" y="207118"/>
                  <a:pt x="66748" y="190587"/>
                  <a:pt x="72427" y="186180"/>
                </a:cubicBezTo>
                <a:cubicBezTo>
                  <a:pt x="75298" y="183988"/>
                  <a:pt x="85120" y="184624"/>
                  <a:pt x="88716" y="184426"/>
                </a:cubicBezTo>
                <a:cubicBezTo>
                  <a:pt x="94899" y="184075"/>
                  <a:pt x="101103" y="184075"/>
                  <a:pt x="107286" y="184426"/>
                </a:cubicBezTo>
                <a:cubicBezTo>
                  <a:pt x="114850" y="184865"/>
                  <a:pt x="118621" y="174823"/>
                  <a:pt x="114170" y="171118"/>
                </a:cubicBezTo>
                <a:cubicBezTo>
                  <a:pt x="115946" y="156560"/>
                  <a:pt x="119169" y="141542"/>
                  <a:pt x="131864" y="132597"/>
                </a:cubicBezTo>
                <a:cubicBezTo>
                  <a:pt x="132872" y="131902"/>
                  <a:pt x="133706" y="130979"/>
                  <a:pt x="134276" y="129900"/>
                </a:cubicBezTo>
                <a:cubicBezTo>
                  <a:pt x="137235" y="126918"/>
                  <a:pt x="137455" y="122187"/>
                  <a:pt x="134802" y="118938"/>
                </a:cubicBezTo>
                <a:cubicBezTo>
                  <a:pt x="130833" y="114443"/>
                  <a:pt x="126996" y="109861"/>
                  <a:pt x="123291" y="105147"/>
                </a:cubicBezTo>
                <a:cubicBezTo>
                  <a:pt x="120682" y="101815"/>
                  <a:pt x="114894" y="96487"/>
                  <a:pt x="113820" y="92387"/>
                </a:cubicBezTo>
                <a:cubicBezTo>
                  <a:pt x="109983" y="79583"/>
                  <a:pt x="145018" y="51980"/>
                  <a:pt x="155476" y="60399"/>
                </a:cubicBezTo>
                <a:cubicBezTo>
                  <a:pt x="158633" y="62942"/>
                  <a:pt x="161089" y="67831"/>
                  <a:pt x="163830" y="70945"/>
                </a:cubicBezTo>
                <a:cubicBezTo>
                  <a:pt x="167206" y="74740"/>
                  <a:pt x="170780" y="78342"/>
                  <a:pt x="174551" y="81732"/>
                </a:cubicBezTo>
                <a:cubicBezTo>
                  <a:pt x="176875" y="83913"/>
                  <a:pt x="180448" y="84106"/>
                  <a:pt x="182992" y="82192"/>
                </a:cubicBezTo>
                <a:cubicBezTo>
                  <a:pt x="198339" y="71975"/>
                  <a:pt x="213533" y="61430"/>
                  <a:pt x="232344" y="59719"/>
                </a:cubicBezTo>
                <a:cubicBezTo>
                  <a:pt x="236575" y="59255"/>
                  <a:pt x="239645" y="55444"/>
                  <a:pt x="239184" y="51208"/>
                </a:cubicBezTo>
                <a:cubicBezTo>
                  <a:pt x="239118" y="50772"/>
                  <a:pt x="239053" y="50340"/>
                  <a:pt x="238921" y="49919"/>
                </a:cubicBezTo>
                <a:cubicBezTo>
                  <a:pt x="239404" y="48801"/>
                  <a:pt x="239557" y="47571"/>
                  <a:pt x="239382" y="46367"/>
                </a:cubicBezTo>
                <a:cubicBezTo>
                  <a:pt x="238286" y="37444"/>
                  <a:pt x="237189" y="26087"/>
                  <a:pt x="239996" y="17076"/>
                </a:cubicBezTo>
                <a:cubicBezTo>
                  <a:pt x="245740" y="15805"/>
                  <a:pt x="253852" y="16638"/>
                  <a:pt x="258894" y="16375"/>
                </a:cubicBezTo>
                <a:cubicBezTo>
                  <a:pt x="267358" y="15936"/>
                  <a:pt x="275820" y="15579"/>
                  <a:pt x="284261" y="15300"/>
                </a:cubicBezTo>
                <a:cubicBezTo>
                  <a:pt x="296648" y="13963"/>
                  <a:pt x="299104" y="16068"/>
                  <a:pt x="298644" y="28630"/>
                </a:cubicBezTo>
                <a:cubicBezTo>
                  <a:pt x="299148" y="37269"/>
                  <a:pt x="299587" y="45929"/>
                  <a:pt x="300047" y="54567"/>
                </a:cubicBezTo>
                <a:cubicBezTo>
                  <a:pt x="300025" y="58115"/>
                  <a:pt x="302897" y="61004"/>
                  <a:pt x="306449" y="61020"/>
                </a:cubicBezTo>
                <a:cubicBezTo>
                  <a:pt x="306558" y="61022"/>
                  <a:pt x="306668" y="61017"/>
                  <a:pt x="306778" y="61013"/>
                </a:cubicBezTo>
                <a:cubicBezTo>
                  <a:pt x="323155" y="64446"/>
                  <a:pt x="338262" y="72390"/>
                  <a:pt x="350386" y="83946"/>
                </a:cubicBezTo>
                <a:cubicBezTo>
                  <a:pt x="352403" y="85992"/>
                  <a:pt x="355560" y="86397"/>
                  <a:pt x="358037" y="84933"/>
                </a:cubicBezTo>
                <a:cubicBezTo>
                  <a:pt x="360339" y="85104"/>
                  <a:pt x="362576" y="84014"/>
                  <a:pt x="363847" y="82082"/>
                </a:cubicBezTo>
                <a:cubicBezTo>
                  <a:pt x="367662" y="77018"/>
                  <a:pt x="376257" y="60158"/>
                  <a:pt x="383207" y="59807"/>
                </a:cubicBezTo>
                <a:cubicBezTo>
                  <a:pt x="386583" y="59676"/>
                  <a:pt x="394958" y="66582"/>
                  <a:pt x="397545" y="68336"/>
                </a:cubicBezTo>
                <a:cubicBezTo>
                  <a:pt x="404693" y="73269"/>
                  <a:pt x="411424" y="78792"/>
                  <a:pt x="417650" y="84845"/>
                </a:cubicBezTo>
                <a:cubicBezTo>
                  <a:pt x="422693" y="89800"/>
                  <a:pt x="424381" y="90567"/>
                  <a:pt x="420259" y="96947"/>
                </a:cubicBezTo>
                <a:cubicBezTo>
                  <a:pt x="414647" y="105717"/>
                  <a:pt x="407324" y="113588"/>
                  <a:pt x="400988" y="121744"/>
                </a:cubicBezTo>
                <a:cubicBezTo>
                  <a:pt x="398357" y="124978"/>
                  <a:pt x="398861" y="129727"/>
                  <a:pt x="402084" y="132353"/>
                </a:cubicBezTo>
                <a:cubicBezTo>
                  <a:pt x="402917" y="133037"/>
                  <a:pt x="403904" y="133531"/>
                  <a:pt x="404956" y="133802"/>
                </a:cubicBezTo>
                <a:cubicBezTo>
                  <a:pt x="412980" y="146576"/>
                  <a:pt x="416817" y="161539"/>
                  <a:pt x="415918" y="176599"/>
                </a:cubicBezTo>
                <a:cubicBezTo>
                  <a:pt x="415458" y="179594"/>
                  <a:pt x="417497" y="182398"/>
                  <a:pt x="420501" y="182870"/>
                </a:cubicBezTo>
                <a:cubicBezTo>
                  <a:pt x="421882" y="184446"/>
                  <a:pt x="423899" y="185336"/>
                  <a:pt x="426003" y="185303"/>
                </a:cubicBezTo>
                <a:cubicBezTo>
                  <a:pt x="439772" y="185720"/>
                  <a:pt x="453475" y="185632"/>
                  <a:pt x="467243" y="186005"/>
                </a:cubicBezTo>
                <a:cubicBezTo>
                  <a:pt x="466651" y="186005"/>
                  <a:pt x="467660" y="187649"/>
                  <a:pt x="467770" y="189315"/>
                </a:cubicBezTo>
                <a:cubicBezTo>
                  <a:pt x="468121" y="195498"/>
                  <a:pt x="468537" y="201505"/>
                  <a:pt x="468362" y="207644"/>
                </a:cubicBezTo>
                <a:close/>
                <a:moveTo>
                  <a:pt x="342734" y="248753"/>
                </a:moveTo>
                <a:cubicBezTo>
                  <a:pt x="340673" y="256992"/>
                  <a:pt x="336178" y="264409"/>
                  <a:pt x="329799" y="270020"/>
                </a:cubicBezTo>
                <a:cubicBezTo>
                  <a:pt x="327058" y="273034"/>
                  <a:pt x="327234" y="277691"/>
                  <a:pt x="330215" y="280478"/>
                </a:cubicBezTo>
                <a:cubicBezTo>
                  <a:pt x="333526" y="283438"/>
                  <a:pt x="337757" y="282078"/>
                  <a:pt x="340629" y="279447"/>
                </a:cubicBezTo>
                <a:cubicBezTo>
                  <a:pt x="348851" y="271859"/>
                  <a:pt x="354595" y="261987"/>
                  <a:pt x="357138" y="251099"/>
                </a:cubicBezTo>
                <a:cubicBezTo>
                  <a:pt x="359397" y="241540"/>
                  <a:pt x="344948" y="239632"/>
                  <a:pt x="342712" y="24875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3480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4"/>
          <p:cNvSpPr txBox="1">
            <a:spLocks noGrp="1"/>
          </p:cNvSpPr>
          <p:nvPr>
            <p:ph type="body" idx="1"/>
          </p:nvPr>
        </p:nvSpPr>
        <p:spPr>
          <a:xfrm>
            <a:off x="672945" y="1791103"/>
            <a:ext cx="3402639" cy="245165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indent="-457200">
              <a:lnSpc>
                <a:spcPct val="90000"/>
              </a:lnSpc>
              <a:spcAft>
                <a:spcPts val="1000"/>
              </a:spcAft>
              <a:buClr>
                <a:schemeClr val="tx2">
                  <a:lumMod val="25000"/>
                </a:schemeClr>
              </a:buClr>
            </a:pPr>
            <a:r>
              <a:rPr lang="en" sz="1600" dirty="0" smtClean="0"/>
              <a:t>About the offer – what do people buy?</a:t>
            </a:r>
          </a:p>
          <a:p>
            <a:pPr indent="-457200">
              <a:lnSpc>
                <a:spcPct val="90000"/>
              </a:lnSpc>
              <a:spcAft>
                <a:spcPts val="1000"/>
              </a:spcAft>
              <a:buClr>
                <a:schemeClr val="tx2">
                  <a:lumMod val="25000"/>
                </a:schemeClr>
              </a:buClr>
            </a:pPr>
            <a:r>
              <a:rPr lang="en" sz="1600" dirty="0" smtClean="0"/>
              <a:t>About the customers – what drives them?</a:t>
            </a:r>
          </a:p>
          <a:p>
            <a:pPr indent="-457200">
              <a:lnSpc>
                <a:spcPct val="90000"/>
              </a:lnSpc>
              <a:spcAft>
                <a:spcPts val="400"/>
              </a:spcAft>
              <a:buClr>
                <a:schemeClr val="tx2">
                  <a:lumMod val="25000"/>
                </a:schemeClr>
              </a:buClr>
            </a:pPr>
            <a:r>
              <a:rPr lang="en" sz="1600" dirty="0" smtClean="0"/>
              <a:t>About business</a:t>
            </a:r>
          </a:p>
          <a:p>
            <a:pPr lvl="1" indent="-457200">
              <a:lnSpc>
                <a:spcPct val="90000"/>
              </a:lnSpc>
              <a:spcAft>
                <a:spcPts val="400"/>
              </a:spcAft>
              <a:buClr>
                <a:schemeClr val="tx2">
                  <a:lumMod val="25000"/>
                </a:schemeClr>
              </a:buClr>
            </a:pPr>
            <a:r>
              <a:rPr lang="en" sz="1600" dirty="0" smtClean="0"/>
              <a:t>WHY</a:t>
            </a:r>
          </a:p>
          <a:p>
            <a:pPr lvl="1" indent="-457200">
              <a:lnSpc>
                <a:spcPct val="90000"/>
              </a:lnSpc>
              <a:spcAft>
                <a:spcPts val="400"/>
              </a:spcAft>
              <a:buClr>
                <a:schemeClr val="tx2">
                  <a:lumMod val="25000"/>
                </a:schemeClr>
              </a:buClr>
            </a:pPr>
            <a:r>
              <a:rPr lang="en" sz="1600" dirty="0" smtClean="0"/>
              <a:t>Personality</a:t>
            </a:r>
          </a:p>
          <a:p>
            <a:pPr lvl="1" indent="-457200">
              <a:lnSpc>
                <a:spcPct val="90000"/>
              </a:lnSpc>
              <a:spcAft>
                <a:spcPts val="400"/>
              </a:spcAft>
              <a:buClr>
                <a:schemeClr val="tx2">
                  <a:lumMod val="25000"/>
                </a:schemeClr>
              </a:buClr>
            </a:pPr>
            <a:r>
              <a:rPr lang="en" sz="1600" dirty="0" smtClean="0"/>
              <a:t>Storytelling that attracts the right customers</a:t>
            </a:r>
          </a:p>
          <a:p>
            <a:pPr indent="-457200">
              <a:lnSpc>
                <a:spcPct val="90000"/>
              </a:lnSpc>
              <a:spcAft>
                <a:spcPts val="400"/>
              </a:spcAft>
              <a:buClr>
                <a:schemeClr val="tx2">
                  <a:lumMod val="25000"/>
                </a:schemeClr>
              </a:buClr>
            </a:pPr>
            <a:endParaRPr lang="en" sz="1600" dirty="0"/>
          </a:p>
        </p:txBody>
      </p:sp>
      <p:sp>
        <p:nvSpPr>
          <p:cNvPr id="265" name="Google Shape;265;p2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83375" y="529038"/>
            <a:ext cx="2879400" cy="951900"/>
          </a:xfrm>
        </p:spPr>
        <p:txBody>
          <a:bodyPr/>
          <a:lstStyle/>
          <a:p>
            <a:r>
              <a:rPr lang="en" smtClean="0"/>
              <a:t>PROGRAM</a:t>
            </a:r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0463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8"/>
          <p:cNvSpPr txBox="1">
            <a:spLocks noGrp="1"/>
          </p:cNvSpPr>
          <p:nvPr>
            <p:ph type="ctrTitle"/>
          </p:nvPr>
        </p:nvSpPr>
        <p:spPr>
          <a:xfrm>
            <a:off x="1896796" y="759272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mtClean="0"/>
              <a:t>Rules</a:t>
            </a:r>
            <a:endParaRPr lang="en"/>
          </a:p>
        </p:txBody>
      </p:sp>
      <p:sp>
        <p:nvSpPr>
          <p:cNvPr id="213" name="Google Shape;213;p18"/>
          <p:cNvSpPr txBox="1">
            <a:spLocks noGrp="1"/>
          </p:cNvSpPr>
          <p:nvPr>
            <p:ph type="subTitle" idx="1"/>
          </p:nvPr>
        </p:nvSpPr>
        <p:spPr>
          <a:xfrm>
            <a:off x="2058609" y="2350521"/>
            <a:ext cx="151821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800" smtClean="0"/>
              <a:t>Be cool</a:t>
            </a:r>
            <a:endParaRPr lang="en" sz="1800"/>
          </a:p>
        </p:txBody>
      </p:sp>
      <p:sp>
        <p:nvSpPr>
          <p:cNvPr id="5" name="Google Shape;738;p51"/>
          <p:cNvSpPr/>
          <p:nvPr/>
        </p:nvSpPr>
        <p:spPr>
          <a:xfrm rot="732372">
            <a:off x="741682" y="739174"/>
            <a:ext cx="919938" cy="1156674"/>
          </a:xfrm>
          <a:custGeom>
            <a:avLst/>
            <a:gdLst/>
            <a:ahLst/>
            <a:cxnLst/>
            <a:rect l="l" t="t" r="r" b="b"/>
            <a:pathLst>
              <a:path w="17107" h="21949" extrusionOk="0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6" name="Google Shape;747;p51"/>
          <p:cNvSpPr/>
          <p:nvPr/>
        </p:nvSpPr>
        <p:spPr>
          <a:xfrm>
            <a:off x="4496473" y="1663889"/>
            <a:ext cx="545237" cy="554410"/>
          </a:xfrm>
          <a:custGeom>
            <a:avLst/>
            <a:gdLst/>
            <a:ahLst/>
            <a:cxnLst/>
            <a:rect l="l" t="t" r="r" b="b"/>
            <a:pathLst>
              <a:path w="16279" h="16620" extrusionOk="0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8" name="Google Shape;798;p51"/>
          <p:cNvSpPr/>
          <p:nvPr/>
        </p:nvSpPr>
        <p:spPr>
          <a:xfrm>
            <a:off x="2487248" y="1663889"/>
            <a:ext cx="666228" cy="554410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9" name="Google Shape;804;p51"/>
          <p:cNvSpPr/>
          <p:nvPr/>
        </p:nvSpPr>
        <p:spPr>
          <a:xfrm>
            <a:off x="2731106" y="2932511"/>
            <a:ext cx="404005" cy="392723"/>
          </a:xfrm>
          <a:custGeom>
            <a:avLst/>
            <a:gdLst/>
            <a:ahLst/>
            <a:cxnLst/>
            <a:rect l="l" t="t" r="r" b="b"/>
            <a:pathLst>
              <a:path w="16741" h="17131" extrusionOk="0">
                <a:moveTo>
                  <a:pt x="6570" y="5719"/>
                </a:moveTo>
                <a:lnTo>
                  <a:pt x="6692" y="5913"/>
                </a:lnTo>
                <a:lnTo>
                  <a:pt x="6619" y="5986"/>
                </a:lnTo>
                <a:lnTo>
                  <a:pt x="6351" y="6181"/>
                </a:lnTo>
                <a:lnTo>
                  <a:pt x="6059" y="6400"/>
                </a:lnTo>
                <a:lnTo>
                  <a:pt x="5816" y="6668"/>
                </a:lnTo>
                <a:lnTo>
                  <a:pt x="5718" y="6789"/>
                </a:lnTo>
                <a:lnTo>
                  <a:pt x="5621" y="6935"/>
                </a:lnTo>
                <a:lnTo>
                  <a:pt x="5499" y="6838"/>
                </a:lnTo>
                <a:lnTo>
                  <a:pt x="5353" y="6741"/>
                </a:lnTo>
                <a:lnTo>
                  <a:pt x="5499" y="6643"/>
                </a:lnTo>
                <a:lnTo>
                  <a:pt x="5645" y="6522"/>
                </a:lnTo>
                <a:lnTo>
                  <a:pt x="5913" y="6303"/>
                </a:lnTo>
                <a:lnTo>
                  <a:pt x="6570" y="5719"/>
                </a:lnTo>
                <a:close/>
                <a:moveTo>
                  <a:pt x="6959" y="6205"/>
                </a:moveTo>
                <a:lnTo>
                  <a:pt x="7057" y="6303"/>
                </a:lnTo>
                <a:lnTo>
                  <a:pt x="6789" y="6522"/>
                </a:lnTo>
                <a:lnTo>
                  <a:pt x="6473" y="6789"/>
                </a:lnTo>
                <a:lnTo>
                  <a:pt x="6205" y="7057"/>
                </a:lnTo>
                <a:lnTo>
                  <a:pt x="6083" y="7179"/>
                </a:lnTo>
                <a:lnTo>
                  <a:pt x="5986" y="7300"/>
                </a:lnTo>
                <a:lnTo>
                  <a:pt x="5864" y="7154"/>
                </a:lnTo>
                <a:lnTo>
                  <a:pt x="5986" y="7057"/>
                </a:lnTo>
                <a:lnTo>
                  <a:pt x="6108" y="6935"/>
                </a:lnTo>
                <a:lnTo>
                  <a:pt x="6351" y="6692"/>
                </a:lnTo>
                <a:lnTo>
                  <a:pt x="6619" y="6449"/>
                </a:lnTo>
                <a:lnTo>
                  <a:pt x="6911" y="6254"/>
                </a:lnTo>
                <a:lnTo>
                  <a:pt x="6959" y="6205"/>
                </a:lnTo>
                <a:close/>
                <a:moveTo>
                  <a:pt x="7397" y="6619"/>
                </a:moveTo>
                <a:lnTo>
                  <a:pt x="7665" y="6814"/>
                </a:lnTo>
                <a:lnTo>
                  <a:pt x="7324" y="7033"/>
                </a:lnTo>
                <a:lnTo>
                  <a:pt x="7008" y="7276"/>
                </a:lnTo>
                <a:lnTo>
                  <a:pt x="6862" y="7422"/>
                </a:lnTo>
                <a:lnTo>
                  <a:pt x="6716" y="7568"/>
                </a:lnTo>
                <a:lnTo>
                  <a:pt x="6594" y="7714"/>
                </a:lnTo>
                <a:lnTo>
                  <a:pt x="6497" y="7884"/>
                </a:lnTo>
                <a:lnTo>
                  <a:pt x="6229" y="7568"/>
                </a:lnTo>
                <a:lnTo>
                  <a:pt x="6327" y="7495"/>
                </a:lnTo>
                <a:lnTo>
                  <a:pt x="6424" y="7422"/>
                </a:lnTo>
                <a:lnTo>
                  <a:pt x="6619" y="7252"/>
                </a:lnTo>
                <a:lnTo>
                  <a:pt x="7008" y="6935"/>
                </a:lnTo>
                <a:lnTo>
                  <a:pt x="7397" y="6619"/>
                </a:lnTo>
                <a:close/>
                <a:moveTo>
                  <a:pt x="8030" y="7081"/>
                </a:moveTo>
                <a:lnTo>
                  <a:pt x="8127" y="7154"/>
                </a:lnTo>
                <a:lnTo>
                  <a:pt x="7762" y="7373"/>
                </a:lnTo>
                <a:lnTo>
                  <a:pt x="7397" y="7641"/>
                </a:lnTo>
                <a:lnTo>
                  <a:pt x="7057" y="7933"/>
                </a:lnTo>
                <a:lnTo>
                  <a:pt x="6911" y="8079"/>
                </a:lnTo>
                <a:lnTo>
                  <a:pt x="6765" y="8249"/>
                </a:lnTo>
                <a:lnTo>
                  <a:pt x="6619" y="8030"/>
                </a:lnTo>
                <a:lnTo>
                  <a:pt x="6643" y="8030"/>
                </a:lnTo>
                <a:lnTo>
                  <a:pt x="6838" y="7909"/>
                </a:lnTo>
                <a:lnTo>
                  <a:pt x="7008" y="7787"/>
                </a:lnTo>
                <a:lnTo>
                  <a:pt x="7324" y="7544"/>
                </a:lnTo>
                <a:lnTo>
                  <a:pt x="7689" y="7300"/>
                </a:lnTo>
                <a:lnTo>
                  <a:pt x="8030" y="7081"/>
                </a:lnTo>
                <a:close/>
                <a:moveTo>
                  <a:pt x="9879" y="8931"/>
                </a:moveTo>
                <a:lnTo>
                  <a:pt x="9952" y="9052"/>
                </a:lnTo>
                <a:lnTo>
                  <a:pt x="9757" y="9223"/>
                </a:lnTo>
                <a:lnTo>
                  <a:pt x="9563" y="9417"/>
                </a:lnTo>
                <a:lnTo>
                  <a:pt x="9198" y="9782"/>
                </a:lnTo>
                <a:lnTo>
                  <a:pt x="9027" y="9953"/>
                </a:lnTo>
                <a:lnTo>
                  <a:pt x="8930" y="10074"/>
                </a:lnTo>
                <a:lnTo>
                  <a:pt x="8833" y="10196"/>
                </a:lnTo>
                <a:lnTo>
                  <a:pt x="8589" y="10050"/>
                </a:lnTo>
                <a:lnTo>
                  <a:pt x="8711" y="9977"/>
                </a:lnTo>
                <a:lnTo>
                  <a:pt x="8833" y="9880"/>
                </a:lnTo>
                <a:lnTo>
                  <a:pt x="9027" y="9685"/>
                </a:lnTo>
                <a:lnTo>
                  <a:pt x="9879" y="8931"/>
                </a:lnTo>
                <a:close/>
                <a:moveTo>
                  <a:pt x="10317" y="5670"/>
                </a:moveTo>
                <a:lnTo>
                  <a:pt x="10585" y="5962"/>
                </a:lnTo>
                <a:lnTo>
                  <a:pt x="10220" y="6230"/>
                </a:lnTo>
                <a:lnTo>
                  <a:pt x="9879" y="6497"/>
                </a:lnTo>
                <a:lnTo>
                  <a:pt x="9198" y="7081"/>
                </a:lnTo>
                <a:lnTo>
                  <a:pt x="8541" y="7690"/>
                </a:lnTo>
                <a:lnTo>
                  <a:pt x="7908" y="8274"/>
                </a:lnTo>
                <a:lnTo>
                  <a:pt x="7276" y="8906"/>
                </a:lnTo>
                <a:lnTo>
                  <a:pt x="6643" y="9515"/>
                </a:lnTo>
                <a:lnTo>
                  <a:pt x="6108" y="10050"/>
                </a:lnTo>
                <a:lnTo>
                  <a:pt x="5962" y="10196"/>
                </a:lnTo>
                <a:lnTo>
                  <a:pt x="5864" y="10366"/>
                </a:lnTo>
                <a:lnTo>
                  <a:pt x="5767" y="10512"/>
                </a:lnTo>
                <a:lnTo>
                  <a:pt x="5694" y="10682"/>
                </a:lnTo>
                <a:lnTo>
                  <a:pt x="5378" y="10415"/>
                </a:lnTo>
                <a:lnTo>
                  <a:pt x="5524" y="10293"/>
                </a:lnTo>
                <a:lnTo>
                  <a:pt x="5670" y="10147"/>
                </a:lnTo>
                <a:lnTo>
                  <a:pt x="5913" y="9880"/>
                </a:lnTo>
                <a:lnTo>
                  <a:pt x="6424" y="9320"/>
                </a:lnTo>
                <a:lnTo>
                  <a:pt x="6935" y="8760"/>
                </a:lnTo>
                <a:lnTo>
                  <a:pt x="6984" y="8712"/>
                </a:lnTo>
                <a:lnTo>
                  <a:pt x="7008" y="8663"/>
                </a:lnTo>
                <a:lnTo>
                  <a:pt x="7008" y="8566"/>
                </a:lnTo>
                <a:lnTo>
                  <a:pt x="7519" y="8103"/>
                </a:lnTo>
                <a:lnTo>
                  <a:pt x="7762" y="7884"/>
                </a:lnTo>
                <a:lnTo>
                  <a:pt x="8054" y="7690"/>
                </a:lnTo>
                <a:lnTo>
                  <a:pt x="8370" y="7495"/>
                </a:lnTo>
                <a:lnTo>
                  <a:pt x="8516" y="7373"/>
                </a:lnTo>
                <a:lnTo>
                  <a:pt x="8541" y="7300"/>
                </a:lnTo>
                <a:lnTo>
                  <a:pt x="8565" y="7227"/>
                </a:lnTo>
                <a:lnTo>
                  <a:pt x="8735" y="7130"/>
                </a:lnTo>
                <a:lnTo>
                  <a:pt x="8906" y="6984"/>
                </a:lnTo>
                <a:lnTo>
                  <a:pt x="9246" y="6716"/>
                </a:lnTo>
                <a:lnTo>
                  <a:pt x="9782" y="6205"/>
                </a:lnTo>
                <a:lnTo>
                  <a:pt x="10317" y="5670"/>
                </a:lnTo>
                <a:close/>
                <a:moveTo>
                  <a:pt x="10195" y="9369"/>
                </a:moveTo>
                <a:lnTo>
                  <a:pt x="10439" y="9661"/>
                </a:lnTo>
                <a:lnTo>
                  <a:pt x="9928" y="10147"/>
                </a:lnTo>
                <a:lnTo>
                  <a:pt x="9660" y="10415"/>
                </a:lnTo>
                <a:lnTo>
                  <a:pt x="9514" y="10536"/>
                </a:lnTo>
                <a:lnTo>
                  <a:pt x="9417" y="10682"/>
                </a:lnTo>
                <a:lnTo>
                  <a:pt x="9222" y="10512"/>
                </a:lnTo>
                <a:lnTo>
                  <a:pt x="9052" y="10366"/>
                </a:lnTo>
                <a:lnTo>
                  <a:pt x="9198" y="10293"/>
                </a:lnTo>
                <a:lnTo>
                  <a:pt x="9319" y="10171"/>
                </a:lnTo>
                <a:lnTo>
                  <a:pt x="9538" y="9977"/>
                </a:lnTo>
                <a:lnTo>
                  <a:pt x="9879" y="9685"/>
                </a:lnTo>
                <a:lnTo>
                  <a:pt x="10195" y="9369"/>
                </a:lnTo>
                <a:close/>
                <a:moveTo>
                  <a:pt x="10852" y="6278"/>
                </a:moveTo>
                <a:lnTo>
                  <a:pt x="10901" y="6303"/>
                </a:lnTo>
                <a:lnTo>
                  <a:pt x="10609" y="6546"/>
                </a:lnTo>
                <a:lnTo>
                  <a:pt x="10341" y="6789"/>
                </a:lnTo>
                <a:lnTo>
                  <a:pt x="9806" y="7325"/>
                </a:lnTo>
                <a:lnTo>
                  <a:pt x="8565" y="8541"/>
                </a:lnTo>
                <a:lnTo>
                  <a:pt x="7300" y="9734"/>
                </a:lnTo>
                <a:lnTo>
                  <a:pt x="6643" y="10342"/>
                </a:lnTo>
                <a:lnTo>
                  <a:pt x="6473" y="10512"/>
                </a:lnTo>
                <a:lnTo>
                  <a:pt x="6327" y="10658"/>
                </a:lnTo>
                <a:lnTo>
                  <a:pt x="6181" y="10853"/>
                </a:lnTo>
                <a:lnTo>
                  <a:pt x="6083" y="11023"/>
                </a:lnTo>
                <a:lnTo>
                  <a:pt x="6083" y="11047"/>
                </a:lnTo>
                <a:lnTo>
                  <a:pt x="5791" y="10780"/>
                </a:lnTo>
                <a:lnTo>
                  <a:pt x="5937" y="10707"/>
                </a:lnTo>
                <a:lnTo>
                  <a:pt x="6083" y="10609"/>
                </a:lnTo>
                <a:lnTo>
                  <a:pt x="6327" y="10390"/>
                </a:lnTo>
                <a:lnTo>
                  <a:pt x="6765" y="9904"/>
                </a:lnTo>
                <a:lnTo>
                  <a:pt x="7397" y="9271"/>
                </a:lnTo>
                <a:lnTo>
                  <a:pt x="8054" y="8663"/>
                </a:lnTo>
                <a:lnTo>
                  <a:pt x="8735" y="8055"/>
                </a:lnTo>
                <a:lnTo>
                  <a:pt x="9441" y="7471"/>
                </a:lnTo>
                <a:lnTo>
                  <a:pt x="10171" y="6887"/>
                </a:lnTo>
                <a:lnTo>
                  <a:pt x="10852" y="6278"/>
                </a:lnTo>
                <a:close/>
                <a:moveTo>
                  <a:pt x="10731" y="9953"/>
                </a:moveTo>
                <a:lnTo>
                  <a:pt x="10901" y="10123"/>
                </a:lnTo>
                <a:lnTo>
                  <a:pt x="10658" y="10317"/>
                </a:lnTo>
                <a:lnTo>
                  <a:pt x="10463" y="10512"/>
                </a:lnTo>
                <a:lnTo>
                  <a:pt x="10147" y="10755"/>
                </a:lnTo>
                <a:lnTo>
                  <a:pt x="10001" y="10901"/>
                </a:lnTo>
                <a:lnTo>
                  <a:pt x="9879" y="11047"/>
                </a:lnTo>
                <a:lnTo>
                  <a:pt x="9709" y="10926"/>
                </a:lnTo>
                <a:lnTo>
                  <a:pt x="9611" y="10877"/>
                </a:lnTo>
                <a:lnTo>
                  <a:pt x="9879" y="10682"/>
                </a:lnTo>
                <a:lnTo>
                  <a:pt x="10122" y="10488"/>
                </a:lnTo>
                <a:lnTo>
                  <a:pt x="10731" y="9953"/>
                </a:lnTo>
                <a:close/>
                <a:moveTo>
                  <a:pt x="11193" y="6619"/>
                </a:moveTo>
                <a:lnTo>
                  <a:pt x="11315" y="6741"/>
                </a:lnTo>
                <a:lnTo>
                  <a:pt x="10852" y="7179"/>
                </a:lnTo>
                <a:lnTo>
                  <a:pt x="10439" y="7641"/>
                </a:lnTo>
                <a:lnTo>
                  <a:pt x="10001" y="8055"/>
                </a:lnTo>
                <a:lnTo>
                  <a:pt x="9806" y="8274"/>
                </a:lnTo>
                <a:lnTo>
                  <a:pt x="9733" y="8395"/>
                </a:lnTo>
                <a:lnTo>
                  <a:pt x="9684" y="8541"/>
                </a:lnTo>
                <a:lnTo>
                  <a:pt x="9684" y="8566"/>
                </a:lnTo>
                <a:lnTo>
                  <a:pt x="8857" y="9320"/>
                </a:lnTo>
                <a:lnTo>
                  <a:pt x="8565" y="9588"/>
                </a:lnTo>
                <a:lnTo>
                  <a:pt x="8419" y="9734"/>
                </a:lnTo>
                <a:lnTo>
                  <a:pt x="8346" y="9831"/>
                </a:lnTo>
                <a:lnTo>
                  <a:pt x="8297" y="9904"/>
                </a:lnTo>
                <a:lnTo>
                  <a:pt x="8224" y="9953"/>
                </a:lnTo>
                <a:lnTo>
                  <a:pt x="7713" y="10439"/>
                </a:lnTo>
                <a:lnTo>
                  <a:pt x="7203" y="10901"/>
                </a:lnTo>
                <a:lnTo>
                  <a:pt x="6886" y="11145"/>
                </a:lnTo>
                <a:lnTo>
                  <a:pt x="6716" y="11291"/>
                </a:lnTo>
                <a:lnTo>
                  <a:pt x="6570" y="11412"/>
                </a:lnTo>
                <a:lnTo>
                  <a:pt x="6254" y="11169"/>
                </a:lnTo>
                <a:lnTo>
                  <a:pt x="6424" y="11096"/>
                </a:lnTo>
                <a:lnTo>
                  <a:pt x="6570" y="10974"/>
                </a:lnTo>
                <a:lnTo>
                  <a:pt x="6886" y="10707"/>
                </a:lnTo>
                <a:lnTo>
                  <a:pt x="7446" y="10147"/>
                </a:lnTo>
                <a:lnTo>
                  <a:pt x="8711" y="8955"/>
                </a:lnTo>
                <a:lnTo>
                  <a:pt x="10001" y="7763"/>
                </a:lnTo>
                <a:lnTo>
                  <a:pt x="10609" y="7203"/>
                </a:lnTo>
                <a:lnTo>
                  <a:pt x="10901" y="6911"/>
                </a:lnTo>
                <a:lnTo>
                  <a:pt x="11193" y="6619"/>
                </a:lnTo>
                <a:close/>
                <a:moveTo>
                  <a:pt x="11120" y="10366"/>
                </a:moveTo>
                <a:lnTo>
                  <a:pt x="11290" y="10536"/>
                </a:lnTo>
                <a:lnTo>
                  <a:pt x="10998" y="10828"/>
                </a:lnTo>
                <a:lnTo>
                  <a:pt x="10706" y="11096"/>
                </a:lnTo>
                <a:lnTo>
                  <a:pt x="10487" y="11266"/>
                </a:lnTo>
                <a:lnTo>
                  <a:pt x="10244" y="11437"/>
                </a:lnTo>
                <a:lnTo>
                  <a:pt x="10171" y="11315"/>
                </a:lnTo>
                <a:lnTo>
                  <a:pt x="10074" y="11218"/>
                </a:lnTo>
                <a:lnTo>
                  <a:pt x="10220" y="11120"/>
                </a:lnTo>
                <a:lnTo>
                  <a:pt x="10366" y="11023"/>
                </a:lnTo>
                <a:lnTo>
                  <a:pt x="10633" y="10780"/>
                </a:lnTo>
                <a:lnTo>
                  <a:pt x="10877" y="10585"/>
                </a:lnTo>
                <a:lnTo>
                  <a:pt x="11120" y="10366"/>
                </a:lnTo>
                <a:close/>
                <a:moveTo>
                  <a:pt x="10220" y="5208"/>
                </a:moveTo>
                <a:lnTo>
                  <a:pt x="10122" y="5232"/>
                </a:lnTo>
                <a:lnTo>
                  <a:pt x="10049" y="5305"/>
                </a:lnTo>
                <a:lnTo>
                  <a:pt x="9952" y="5378"/>
                </a:lnTo>
                <a:lnTo>
                  <a:pt x="9344" y="6011"/>
                </a:lnTo>
                <a:lnTo>
                  <a:pt x="9027" y="6303"/>
                </a:lnTo>
                <a:lnTo>
                  <a:pt x="8687" y="6570"/>
                </a:lnTo>
                <a:lnTo>
                  <a:pt x="8419" y="6789"/>
                </a:lnTo>
                <a:lnTo>
                  <a:pt x="8005" y="6497"/>
                </a:lnTo>
                <a:lnTo>
                  <a:pt x="7592" y="6157"/>
                </a:lnTo>
                <a:lnTo>
                  <a:pt x="7373" y="5962"/>
                </a:lnTo>
                <a:lnTo>
                  <a:pt x="7178" y="5767"/>
                </a:lnTo>
                <a:lnTo>
                  <a:pt x="6984" y="5573"/>
                </a:lnTo>
                <a:lnTo>
                  <a:pt x="6740" y="5402"/>
                </a:lnTo>
                <a:lnTo>
                  <a:pt x="6716" y="5329"/>
                </a:lnTo>
                <a:lnTo>
                  <a:pt x="6643" y="5281"/>
                </a:lnTo>
                <a:lnTo>
                  <a:pt x="6594" y="5256"/>
                </a:lnTo>
                <a:lnTo>
                  <a:pt x="6448" y="5256"/>
                </a:lnTo>
                <a:lnTo>
                  <a:pt x="6400" y="5305"/>
                </a:lnTo>
                <a:lnTo>
                  <a:pt x="5621" y="6011"/>
                </a:lnTo>
                <a:lnTo>
                  <a:pt x="5280" y="6303"/>
                </a:lnTo>
                <a:lnTo>
                  <a:pt x="5134" y="6473"/>
                </a:lnTo>
                <a:lnTo>
                  <a:pt x="5086" y="6570"/>
                </a:lnTo>
                <a:lnTo>
                  <a:pt x="5037" y="6668"/>
                </a:lnTo>
                <a:lnTo>
                  <a:pt x="5037" y="6716"/>
                </a:lnTo>
                <a:lnTo>
                  <a:pt x="5037" y="6741"/>
                </a:lnTo>
                <a:lnTo>
                  <a:pt x="5086" y="6789"/>
                </a:lnTo>
                <a:lnTo>
                  <a:pt x="5110" y="6814"/>
                </a:lnTo>
                <a:lnTo>
                  <a:pt x="5183" y="6911"/>
                </a:lnTo>
                <a:lnTo>
                  <a:pt x="5256" y="7033"/>
                </a:lnTo>
                <a:lnTo>
                  <a:pt x="5426" y="7227"/>
                </a:lnTo>
                <a:lnTo>
                  <a:pt x="5791" y="7617"/>
                </a:lnTo>
                <a:lnTo>
                  <a:pt x="6156" y="8079"/>
                </a:lnTo>
                <a:lnTo>
                  <a:pt x="6521" y="8541"/>
                </a:lnTo>
                <a:lnTo>
                  <a:pt x="5694" y="9466"/>
                </a:lnTo>
                <a:lnTo>
                  <a:pt x="5256" y="9904"/>
                </a:lnTo>
                <a:lnTo>
                  <a:pt x="5159" y="10025"/>
                </a:lnTo>
                <a:lnTo>
                  <a:pt x="5061" y="10147"/>
                </a:lnTo>
                <a:lnTo>
                  <a:pt x="5013" y="10269"/>
                </a:lnTo>
                <a:lnTo>
                  <a:pt x="4988" y="10415"/>
                </a:lnTo>
                <a:lnTo>
                  <a:pt x="4988" y="10439"/>
                </a:lnTo>
                <a:lnTo>
                  <a:pt x="4988" y="10512"/>
                </a:lnTo>
                <a:lnTo>
                  <a:pt x="5013" y="10585"/>
                </a:lnTo>
                <a:lnTo>
                  <a:pt x="5159" y="10780"/>
                </a:lnTo>
                <a:lnTo>
                  <a:pt x="5305" y="10950"/>
                </a:lnTo>
                <a:lnTo>
                  <a:pt x="5670" y="11291"/>
                </a:lnTo>
                <a:lnTo>
                  <a:pt x="6035" y="11607"/>
                </a:lnTo>
                <a:lnTo>
                  <a:pt x="6424" y="11875"/>
                </a:lnTo>
                <a:lnTo>
                  <a:pt x="6473" y="11899"/>
                </a:lnTo>
                <a:lnTo>
                  <a:pt x="6521" y="11923"/>
                </a:lnTo>
                <a:lnTo>
                  <a:pt x="6594" y="11899"/>
                </a:lnTo>
                <a:lnTo>
                  <a:pt x="6619" y="11899"/>
                </a:lnTo>
                <a:lnTo>
                  <a:pt x="6692" y="11826"/>
                </a:lnTo>
                <a:lnTo>
                  <a:pt x="6740" y="11729"/>
                </a:lnTo>
                <a:lnTo>
                  <a:pt x="6911" y="11631"/>
                </a:lnTo>
                <a:lnTo>
                  <a:pt x="7057" y="11510"/>
                </a:lnTo>
                <a:lnTo>
                  <a:pt x="7349" y="11266"/>
                </a:lnTo>
                <a:lnTo>
                  <a:pt x="7859" y="10828"/>
                </a:lnTo>
                <a:lnTo>
                  <a:pt x="8370" y="10342"/>
                </a:lnTo>
                <a:lnTo>
                  <a:pt x="8468" y="10439"/>
                </a:lnTo>
                <a:lnTo>
                  <a:pt x="8784" y="10707"/>
                </a:lnTo>
                <a:lnTo>
                  <a:pt x="9076" y="10999"/>
                </a:lnTo>
                <a:lnTo>
                  <a:pt x="9198" y="11120"/>
                </a:lnTo>
                <a:lnTo>
                  <a:pt x="9319" y="11218"/>
                </a:lnTo>
                <a:lnTo>
                  <a:pt x="9587" y="11364"/>
                </a:lnTo>
                <a:lnTo>
                  <a:pt x="9709" y="11485"/>
                </a:lnTo>
                <a:lnTo>
                  <a:pt x="9830" y="11583"/>
                </a:lnTo>
                <a:lnTo>
                  <a:pt x="9928" y="11704"/>
                </a:lnTo>
                <a:lnTo>
                  <a:pt x="10001" y="11753"/>
                </a:lnTo>
                <a:lnTo>
                  <a:pt x="10074" y="11777"/>
                </a:lnTo>
                <a:lnTo>
                  <a:pt x="10098" y="11802"/>
                </a:lnTo>
                <a:lnTo>
                  <a:pt x="10220" y="11802"/>
                </a:lnTo>
                <a:lnTo>
                  <a:pt x="10317" y="11777"/>
                </a:lnTo>
                <a:lnTo>
                  <a:pt x="10414" y="11729"/>
                </a:lnTo>
                <a:lnTo>
                  <a:pt x="10512" y="11680"/>
                </a:lnTo>
                <a:lnTo>
                  <a:pt x="10706" y="11534"/>
                </a:lnTo>
                <a:lnTo>
                  <a:pt x="10877" y="11388"/>
                </a:lnTo>
                <a:lnTo>
                  <a:pt x="11096" y="11218"/>
                </a:lnTo>
                <a:lnTo>
                  <a:pt x="11315" y="10999"/>
                </a:lnTo>
                <a:lnTo>
                  <a:pt x="11704" y="10585"/>
                </a:lnTo>
                <a:lnTo>
                  <a:pt x="11753" y="10512"/>
                </a:lnTo>
                <a:lnTo>
                  <a:pt x="11753" y="10439"/>
                </a:lnTo>
                <a:lnTo>
                  <a:pt x="11728" y="10366"/>
                </a:lnTo>
                <a:lnTo>
                  <a:pt x="11680" y="10317"/>
                </a:lnTo>
                <a:lnTo>
                  <a:pt x="11631" y="10244"/>
                </a:lnTo>
                <a:lnTo>
                  <a:pt x="11339" y="9904"/>
                </a:lnTo>
                <a:lnTo>
                  <a:pt x="11047" y="9588"/>
                </a:lnTo>
                <a:lnTo>
                  <a:pt x="10731" y="9271"/>
                </a:lnTo>
                <a:lnTo>
                  <a:pt x="10439" y="8955"/>
                </a:lnTo>
                <a:lnTo>
                  <a:pt x="10414" y="8906"/>
                </a:lnTo>
                <a:lnTo>
                  <a:pt x="10366" y="8882"/>
                </a:lnTo>
                <a:lnTo>
                  <a:pt x="10195" y="8639"/>
                </a:lnTo>
                <a:lnTo>
                  <a:pt x="10220" y="8590"/>
                </a:lnTo>
                <a:lnTo>
                  <a:pt x="10220" y="8517"/>
                </a:lnTo>
                <a:lnTo>
                  <a:pt x="10220" y="8468"/>
                </a:lnTo>
                <a:lnTo>
                  <a:pt x="10195" y="8420"/>
                </a:lnTo>
                <a:lnTo>
                  <a:pt x="10463" y="8152"/>
                </a:lnTo>
                <a:lnTo>
                  <a:pt x="10706" y="7909"/>
                </a:lnTo>
                <a:lnTo>
                  <a:pt x="11193" y="7422"/>
                </a:lnTo>
                <a:lnTo>
                  <a:pt x="11461" y="7179"/>
                </a:lnTo>
                <a:lnTo>
                  <a:pt x="11680" y="6911"/>
                </a:lnTo>
                <a:lnTo>
                  <a:pt x="11728" y="6838"/>
                </a:lnTo>
                <a:lnTo>
                  <a:pt x="11728" y="6741"/>
                </a:lnTo>
                <a:lnTo>
                  <a:pt x="11753" y="6692"/>
                </a:lnTo>
                <a:lnTo>
                  <a:pt x="11753" y="6643"/>
                </a:lnTo>
                <a:lnTo>
                  <a:pt x="11753" y="6570"/>
                </a:lnTo>
                <a:lnTo>
                  <a:pt x="11728" y="6522"/>
                </a:lnTo>
                <a:lnTo>
                  <a:pt x="11607" y="6351"/>
                </a:lnTo>
                <a:lnTo>
                  <a:pt x="11461" y="6205"/>
                </a:lnTo>
                <a:lnTo>
                  <a:pt x="11169" y="5913"/>
                </a:lnTo>
                <a:lnTo>
                  <a:pt x="10852" y="5597"/>
                </a:lnTo>
                <a:lnTo>
                  <a:pt x="10536" y="5305"/>
                </a:lnTo>
                <a:lnTo>
                  <a:pt x="10463" y="5256"/>
                </a:lnTo>
                <a:lnTo>
                  <a:pt x="10366" y="5256"/>
                </a:lnTo>
                <a:lnTo>
                  <a:pt x="10341" y="5232"/>
                </a:lnTo>
                <a:lnTo>
                  <a:pt x="10220" y="5208"/>
                </a:lnTo>
                <a:close/>
                <a:moveTo>
                  <a:pt x="11631" y="536"/>
                </a:moveTo>
                <a:lnTo>
                  <a:pt x="11728" y="658"/>
                </a:lnTo>
                <a:lnTo>
                  <a:pt x="11801" y="779"/>
                </a:lnTo>
                <a:lnTo>
                  <a:pt x="12020" y="998"/>
                </a:lnTo>
                <a:lnTo>
                  <a:pt x="12483" y="1412"/>
                </a:lnTo>
                <a:lnTo>
                  <a:pt x="13164" y="2044"/>
                </a:lnTo>
                <a:lnTo>
                  <a:pt x="13797" y="2677"/>
                </a:lnTo>
                <a:lnTo>
                  <a:pt x="14429" y="3334"/>
                </a:lnTo>
                <a:lnTo>
                  <a:pt x="15062" y="3991"/>
                </a:lnTo>
                <a:lnTo>
                  <a:pt x="16278" y="5354"/>
                </a:lnTo>
                <a:lnTo>
                  <a:pt x="16303" y="5354"/>
                </a:lnTo>
                <a:lnTo>
                  <a:pt x="16254" y="5548"/>
                </a:lnTo>
                <a:lnTo>
                  <a:pt x="16230" y="5719"/>
                </a:lnTo>
                <a:lnTo>
                  <a:pt x="16181" y="6084"/>
                </a:lnTo>
                <a:lnTo>
                  <a:pt x="16181" y="6838"/>
                </a:lnTo>
                <a:lnTo>
                  <a:pt x="16157" y="7690"/>
                </a:lnTo>
                <a:lnTo>
                  <a:pt x="16157" y="8541"/>
                </a:lnTo>
                <a:lnTo>
                  <a:pt x="16181" y="10244"/>
                </a:lnTo>
                <a:lnTo>
                  <a:pt x="16230" y="11948"/>
                </a:lnTo>
                <a:lnTo>
                  <a:pt x="16230" y="11972"/>
                </a:lnTo>
                <a:lnTo>
                  <a:pt x="15938" y="12167"/>
                </a:lnTo>
                <a:lnTo>
                  <a:pt x="15646" y="12410"/>
                </a:lnTo>
                <a:lnTo>
                  <a:pt x="15354" y="12653"/>
                </a:lnTo>
                <a:lnTo>
                  <a:pt x="15086" y="12921"/>
                </a:lnTo>
                <a:lnTo>
                  <a:pt x="14551" y="13456"/>
                </a:lnTo>
                <a:lnTo>
                  <a:pt x="14016" y="13992"/>
                </a:lnTo>
                <a:lnTo>
                  <a:pt x="11509" y="16401"/>
                </a:lnTo>
                <a:lnTo>
                  <a:pt x="11461" y="16474"/>
                </a:lnTo>
                <a:lnTo>
                  <a:pt x="9830" y="16571"/>
                </a:lnTo>
                <a:lnTo>
                  <a:pt x="9027" y="16595"/>
                </a:lnTo>
                <a:lnTo>
                  <a:pt x="8200" y="16620"/>
                </a:lnTo>
                <a:lnTo>
                  <a:pt x="7349" y="16595"/>
                </a:lnTo>
                <a:lnTo>
                  <a:pt x="6521" y="16571"/>
                </a:lnTo>
                <a:lnTo>
                  <a:pt x="5840" y="16498"/>
                </a:lnTo>
                <a:lnTo>
                  <a:pt x="5329" y="16498"/>
                </a:lnTo>
                <a:lnTo>
                  <a:pt x="5159" y="16522"/>
                </a:lnTo>
                <a:lnTo>
                  <a:pt x="5110" y="16401"/>
                </a:lnTo>
                <a:lnTo>
                  <a:pt x="5037" y="16255"/>
                </a:lnTo>
                <a:lnTo>
                  <a:pt x="4940" y="16133"/>
                </a:lnTo>
                <a:lnTo>
                  <a:pt x="4842" y="16011"/>
                </a:lnTo>
                <a:lnTo>
                  <a:pt x="4429" y="15549"/>
                </a:lnTo>
                <a:lnTo>
                  <a:pt x="3772" y="14868"/>
                </a:lnTo>
                <a:lnTo>
                  <a:pt x="3431" y="14527"/>
                </a:lnTo>
                <a:lnTo>
                  <a:pt x="3090" y="14211"/>
                </a:lnTo>
                <a:lnTo>
                  <a:pt x="2750" y="13919"/>
                </a:lnTo>
                <a:lnTo>
                  <a:pt x="2385" y="13651"/>
                </a:lnTo>
                <a:lnTo>
                  <a:pt x="1679" y="13116"/>
                </a:lnTo>
                <a:lnTo>
                  <a:pt x="1338" y="12824"/>
                </a:lnTo>
                <a:lnTo>
                  <a:pt x="1022" y="12532"/>
                </a:lnTo>
                <a:lnTo>
                  <a:pt x="730" y="12191"/>
                </a:lnTo>
                <a:lnTo>
                  <a:pt x="487" y="11850"/>
                </a:lnTo>
                <a:lnTo>
                  <a:pt x="535" y="11704"/>
                </a:lnTo>
                <a:lnTo>
                  <a:pt x="560" y="11534"/>
                </a:lnTo>
                <a:lnTo>
                  <a:pt x="584" y="11218"/>
                </a:lnTo>
                <a:lnTo>
                  <a:pt x="584" y="10561"/>
                </a:lnTo>
                <a:lnTo>
                  <a:pt x="584" y="9612"/>
                </a:lnTo>
                <a:lnTo>
                  <a:pt x="584" y="8663"/>
                </a:lnTo>
                <a:lnTo>
                  <a:pt x="584" y="7714"/>
                </a:lnTo>
                <a:lnTo>
                  <a:pt x="535" y="6765"/>
                </a:lnTo>
                <a:lnTo>
                  <a:pt x="535" y="6132"/>
                </a:lnTo>
                <a:lnTo>
                  <a:pt x="511" y="5792"/>
                </a:lnTo>
                <a:lnTo>
                  <a:pt x="438" y="5475"/>
                </a:lnTo>
                <a:lnTo>
                  <a:pt x="511" y="5402"/>
                </a:lnTo>
                <a:lnTo>
                  <a:pt x="1046" y="4721"/>
                </a:lnTo>
                <a:lnTo>
                  <a:pt x="1582" y="4040"/>
                </a:lnTo>
                <a:lnTo>
                  <a:pt x="2141" y="3358"/>
                </a:lnTo>
                <a:lnTo>
                  <a:pt x="2725" y="2726"/>
                </a:lnTo>
                <a:lnTo>
                  <a:pt x="2993" y="2458"/>
                </a:lnTo>
                <a:lnTo>
                  <a:pt x="3285" y="2190"/>
                </a:lnTo>
                <a:lnTo>
                  <a:pt x="3869" y="1655"/>
                </a:lnTo>
                <a:lnTo>
                  <a:pt x="4429" y="1120"/>
                </a:lnTo>
                <a:lnTo>
                  <a:pt x="4696" y="852"/>
                </a:lnTo>
                <a:lnTo>
                  <a:pt x="4964" y="560"/>
                </a:lnTo>
                <a:lnTo>
                  <a:pt x="5305" y="609"/>
                </a:lnTo>
                <a:lnTo>
                  <a:pt x="5670" y="633"/>
                </a:lnTo>
                <a:lnTo>
                  <a:pt x="6400" y="633"/>
                </a:lnTo>
                <a:lnTo>
                  <a:pt x="8127" y="609"/>
                </a:lnTo>
                <a:lnTo>
                  <a:pt x="9003" y="609"/>
                </a:lnTo>
                <a:lnTo>
                  <a:pt x="9879" y="633"/>
                </a:lnTo>
                <a:lnTo>
                  <a:pt x="10779" y="609"/>
                </a:lnTo>
                <a:lnTo>
                  <a:pt x="11217" y="585"/>
                </a:lnTo>
                <a:lnTo>
                  <a:pt x="11631" y="536"/>
                </a:lnTo>
                <a:close/>
                <a:moveTo>
                  <a:pt x="10731" y="1"/>
                </a:moveTo>
                <a:lnTo>
                  <a:pt x="9855" y="25"/>
                </a:lnTo>
                <a:lnTo>
                  <a:pt x="8127" y="49"/>
                </a:lnTo>
                <a:lnTo>
                  <a:pt x="6400" y="74"/>
                </a:lnTo>
                <a:lnTo>
                  <a:pt x="5597" y="74"/>
                </a:lnTo>
                <a:lnTo>
                  <a:pt x="5207" y="98"/>
                </a:lnTo>
                <a:lnTo>
                  <a:pt x="4818" y="171"/>
                </a:lnTo>
                <a:lnTo>
                  <a:pt x="4769" y="195"/>
                </a:lnTo>
                <a:lnTo>
                  <a:pt x="4721" y="244"/>
                </a:lnTo>
                <a:lnTo>
                  <a:pt x="4696" y="293"/>
                </a:lnTo>
                <a:lnTo>
                  <a:pt x="4696" y="341"/>
                </a:lnTo>
                <a:lnTo>
                  <a:pt x="4331" y="536"/>
                </a:lnTo>
                <a:lnTo>
                  <a:pt x="4015" y="779"/>
                </a:lnTo>
                <a:lnTo>
                  <a:pt x="3674" y="1023"/>
                </a:lnTo>
                <a:lnTo>
                  <a:pt x="3382" y="1315"/>
                </a:lnTo>
                <a:lnTo>
                  <a:pt x="2774" y="1899"/>
                </a:lnTo>
                <a:lnTo>
                  <a:pt x="2239" y="2458"/>
                </a:lnTo>
                <a:lnTo>
                  <a:pt x="1655" y="3091"/>
                </a:lnTo>
                <a:lnTo>
                  <a:pt x="1071" y="3748"/>
                </a:lnTo>
                <a:lnTo>
                  <a:pt x="535" y="4429"/>
                </a:lnTo>
                <a:lnTo>
                  <a:pt x="49" y="5135"/>
                </a:lnTo>
                <a:lnTo>
                  <a:pt x="24" y="5208"/>
                </a:lnTo>
                <a:lnTo>
                  <a:pt x="0" y="5281"/>
                </a:lnTo>
                <a:lnTo>
                  <a:pt x="24" y="5354"/>
                </a:lnTo>
                <a:lnTo>
                  <a:pt x="49" y="5402"/>
                </a:lnTo>
                <a:lnTo>
                  <a:pt x="0" y="5694"/>
                </a:lnTo>
                <a:lnTo>
                  <a:pt x="0" y="5986"/>
                </a:lnTo>
                <a:lnTo>
                  <a:pt x="24" y="6570"/>
                </a:lnTo>
                <a:lnTo>
                  <a:pt x="73" y="8468"/>
                </a:lnTo>
                <a:lnTo>
                  <a:pt x="73" y="9417"/>
                </a:lnTo>
                <a:lnTo>
                  <a:pt x="73" y="10366"/>
                </a:lnTo>
                <a:lnTo>
                  <a:pt x="49" y="10755"/>
                </a:lnTo>
                <a:lnTo>
                  <a:pt x="0" y="11145"/>
                </a:lnTo>
                <a:lnTo>
                  <a:pt x="0" y="11339"/>
                </a:lnTo>
                <a:lnTo>
                  <a:pt x="0" y="11534"/>
                </a:lnTo>
                <a:lnTo>
                  <a:pt x="24" y="11729"/>
                </a:lnTo>
                <a:lnTo>
                  <a:pt x="97" y="11899"/>
                </a:lnTo>
                <a:lnTo>
                  <a:pt x="73" y="11948"/>
                </a:lnTo>
                <a:lnTo>
                  <a:pt x="73" y="11996"/>
                </a:lnTo>
                <a:lnTo>
                  <a:pt x="146" y="12191"/>
                </a:lnTo>
                <a:lnTo>
                  <a:pt x="219" y="12361"/>
                </a:lnTo>
                <a:lnTo>
                  <a:pt x="292" y="12532"/>
                </a:lnTo>
                <a:lnTo>
                  <a:pt x="414" y="12702"/>
                </a:lnTo>
                <a:lnTo>
                  <a:pt x="535" y="12848"/>
                </a:lnTo>
                <a:lnTo>
                  <a:pt x="681" y="12994"/>
                </a:lnTo>
                <a:lnTo>
                  <a:pt x="998" y="13286"/>
                </a:lnTo>
                <a:lnTo>
                  <a:pt x="1338" y="13554"/>
                </a:lnTo>
                <a:lnTo>
                  <a:pt x="1679" y="13797"/>
                </a:lnTo>
                <a:lnTo>
                  <a:pt x="1995" y="14040"/>
                </a:lnTo>
                <a:lnTo>
                  <a:pt x="2287" y="14259"/>
                </a:lnTo>
                <a:lnTo>
                  <a:pt x="2652" y="14576"/>
                </a:lnTo>
                <a:lnTo>
                  <a:pt x="2993" y="14916"/>
                </a:lnTo>
                <a:lnTo>
                  <a:pt x="3650" y="15598"/>
                </a:lnTo>
                <a:lnTo>
                  <a:pt x="3991" y="15987"/>
                </a:lnTo>
                <a:lnTo>
                  <a:pt x="4331" y="16376"/>
                </a:lnTo>
                <a:lnTo>
                  <a:pt x="4453" y="16547"/>
                </a:lnTo>
                <a:lnTo>
                  <a:pt x="4599" y="16693"/>
                </a:lnTo>
                <a:lnTo>
                  <a:pt x="4745" y="16814"/>
                </a:lnTo>
                <a:lnTo>
                  <a:pt x="4818" y="16863"/>
                </a:lnTo>
                <a:lnTo>
                  <a:pt x="4940" y="16887"/>
                </a:lnTo>
                <a:lnTo>
                  <a:pt x="5013" y="16887"/>
                </a:lnTo>
                <a:lnTo>
                  <a:pt x="5086" y="16863"/>
                </a:lnTo>
                <a:lnTo>
                  <a:pt x="5232" y="16912"/>
                </a:lnTo>
                <a:lnTo>
                  <a:pt x="5378" y="16960"/>
                </a:lnTo>
                <a:lnTo>
                  <a:pt x="5694" y="17009"/>
                </a:lnTo>
                <a:lnTo>
                  <a:pt x="6327" y="17058"/>
                </a:lnTo>
                <a:lnTo>
                  <a:pt x="7178" y="17106"/>
                </a:lnTo>
                <a:lnTo>
                  <a:pt x="8005" y="17106"/>
                </a:lnTo>
                <a:lnTo>
                  <a:pt x="8906" y="17131"/>
                </a:lnTo>
                <a:lnTo>
                  <a:pt x="9806" y="17106"/>
                </a:lnTo>
                <a:lnTo>
                  <a:pt x="10706" y="17033"/>
                </a:lnTo>
                <a:lnTo>
                  <a:pt x="11582" y="16936"/>
                </a:lnTo>
                <a:lnTo>
                  <a:pt x="11655" y="16912"/>
                </a:lnTo>
                <a:lnTo>
                  <a:pt x="11704" y="16887"/>
                </a:lnTo>
                <a:lnTo>
                  <a:pt x="11753" y="16839"/>
                </a:lnTo>
                <a:lnTo>
                  <a:pt x="11801" y="16790"/>
                </a:lnTo>
                <a:lnTo>
                  <a:pt x="11850" y="16741"/>
                </a:lnTo>
                <a:lnTo>
                  <a:pt x="14210" y="14454"/>
                </a:lnTo>
                <a:lnTo>
                  <a:pt x="14794" y="13919"/>
                </a:lnTo>
                <a:lnTo>
                  <a:pt x="15403" y="13383"/>
                </a:lnTo>
                <a:lnTo>
                  <a:pt x="15694" y="13091"/>
                </a:lnTo>
                <a:lnTo>
                  <a:pt x="15986" y="12799"/>
                </a:lnTo>
                <a:lnTo>
                  <a:pt x="16230" y="12507"/>
                </a:lnTo>
                <a:lnTo>
                  <a:pt x="16473" y="12191"/>
                </a:lnTo>
                <a:lnTo>
                  <a:pt x="16570" y="12191"/>
                </a:lnTo>
                <a:lnTo>
                  <a:pt x="16668" y="12142"/>
                </a:lnTo>
                <a:lnTo>
                  <a:pt x="16716" y="12069"/>
                </a:lnTo>
                <a:lnTo>
                  <a:pt x="16741" y="11948"/>
                </a:lnTo>
                <a:lnTo>
                  <a:pt x="16692" y="10244"/>
                </a:lnTo>
                <a:lnTo>
                  <a:pt x="16668" y="8541"/>
                </a:lnTo>
                <a:lnTo>
                  <a:pt x="16692" y="6838"/>
                </a:lnTo>
                <a:lnTo>
                  <a:pt x="16716" y="6084"/>
                </a:lnTo>
                <a:lnTo>
                  <a:pt x="16716" y="5694"/>
                </a:lnTo>
                <a:lnTo>
                  <a:pt x="16692" y="5500"/>
                </a:lnTo>
                <a:lnTo>
                  <a:pt x="16643" y="5329"/>
                </a:lnTo>
                <a:lnTo>
                  <a:pt x="16692" y="5232"/>
                </a:lnTo>
                <a:lnTo>
                  <a:pt x="16716" y="5159"/>
                </a:lnTo>
                <a:lnTo>
                  <a:pt x="16692" y="5062"/>
                </a:lnTo>
                <a:lnTo>
                  <a:pt x="16643" y="4989"/>
                </a:lnTo>
                <a:lnTo>
                  <a:pt x="16084" y="4332"/>
                </a:lnTo>
                <a:lnTo>
                  <a:pt x="15500" y="3675"/>
                </a:lnTo>
                <a:lnTo>
                  <a:pt x="14916" y="3042"/>
                </a:lnTo>
                <a:lnTo>
                  <a:pt x="14308" y="2434"/>
                </a:lnTo>
                <a:lnTo>
                  <a:pt x="13651" y="1801"/>
                </a:lnTo>
                <a:lnTo>
                  <a:pt x="12994" y="1169"/>
                </a:lnTo>
                <a:lnTo>
                  <a:pt x="12726" y="901"/>
                </a:lnTo>
                <a:lnTo>
                  <a:pt x="12434" y="633"/>
                </a:lnTo>
                <a:lnTo>
                  <a:pt x="12288" y="512"/>
                </a:lnTo>
                <a:lnTo>
                  <a:pt x="12142" y="390"/>
                </a:lnTo>
                <a:lnTo>
                  <a:pt x="11972" y="293"/>
                </a:lnTo>
                <a:lnTo>
                  <a:pt x="11801" y="244"/>
                </a:lnTo>
                <a:lnTo>
                  <a:pt x="11777" y="171"/>
                </a:lnTo>
                <a:lnTo>
                  <a:pt x="11728" y="98"/>
                </a:lnTo>
                <a:lnTo>
                  <a:pt x="11655" y="74"/>
                </a:lnTo>
                <a:lnTo>
                  <a:pt x="11582" y="49"/>
                </a:lnTo>
                <a:lnTo>
                  <a:pt x="1114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grpSp>
        <p:nvGrpSpPr>
          <p:cNvPr id="3" name="Group 2"/>
          <p:cNvGrpSpPr/>
          <p:nvPr/>
        </p:nvGrpSpPr>
        <p:grpSpPr>
          <a:xfrm>
            <a:off x="6227150" y="1684701"/>
            <a:ext cx="672800" cy="543996"/>
            <a:chOff x="5190391" y="1758714"/>
            <a:chExt cx="672800" cy="543996"/>
          </a:xfrm>
        </p:grpSpPr>
        <p:sp>
          <p:nvSpPr>
            <p:cNvPr id="7" name="Google Shape;779;p51"/>
            <p:cNvSpPr/>
            <p:nvPr/>
          </p:nvSpPr>
          <p:spPr>
            <a:xfrm>
              <a:off x="5361052" y="1758714"/>
              <a:ext cx="320955" cy="543996"/>
            </a:xfrm>
            <a:custGeom>
              <a:avLst/>
              <a:gdLst/>
              <a:ahLst/>
              <a:cxnLst/>
              <a:rect l="l" t="t" r="r" b="b"/>
              <a:pathLst>
                <a:path w="12581" h="21073" extrusionOk="0">
                  <a:moveTo>
                    <a:pt x="6108" y="1217"/>
                  </a:moveTo>
                  <a:lnTo>
                    <a:pt x="5889" y="1241"/>
                  </a:lnTo>
                  <a:lnTo>
                    <a:pt x="5694" y="1314"/>
                  </a:lnTo>
                  <a:lnTo>
                    <a:pt x="5621" y="1339"/>
                  </a:lnTo>
                  <a:lnTo>
                    <a:pt x="5548" y="1412"/>
                  </a:lnTo>
                  <a:lnTo>
                    <a:pt x="5500" y="1485"/>
                  </a:lnTo>
                  <a:lnTo>
                    <a:pt x="5475" y="1558"/>
                  </a:lnTo>
                  <a:lnTo>
                    <a:pt x="5500" y="1631"/>
                  </a:lnTo>
                  <a:lnTo>
                    <a:pt x="5548" y="1704"/>
                  </a:lnTo>
                  <a:lnTo>
                    <a:pt x="5597" y="1752"/>
                  </a:lnTo>
                  <a:lnTo>
                    <a:pt x="5670" y="1801"/>
                  </a:lnTo>
                  <a:lnTo>
                    <a:pt x="5816" y="1850"/>
                  </a:lnTo>
                  <a:lnTo>
                    <a:pt x="5986" y="1874"/>
                  </a:lnTo>
                  <a:lnTo>
                    <a:pt x="6132" y="1898"/>
                  </a:lnTo>
                  <a:lnTo>
                    <a:pt x="6497" y="1923"/>
                  </a:lnTo>
                  <a:lnTo>
                    <a:pt x="6862" y="1923"/>
                  </a:lnTo>
                  <a:lnTo>
                    <a:pt x="6984" y="1898"/>
                  </a:lnTo>
                  <a:lnTo>
                    <a:pt x="7057" y="1850"/>
                  </a:lnTo>
                  <a:lnTo>
                    <a:pt x="7130" y="1777"/>
                  </a:lnTo>
                  <a:lnTo>
                    <a:pt x="7179" y="1679"/>
                  </a:lnTo>
                  <a:lnTo>
                    <a:pt x="7179" y="1582"/>
                  </a:lnTo>
                  <a:lnTo>
                    <a:pt x="7154" y="1485"/>
                  </a:lnTo>
                  <a:lnTo>
                    <a:pt x="7106" y="1412"/>
                  </a:lnTo>
                  <a:lnTo>
                    <a:pt x="7033" y="1339"/>
                  </a:lnTo>
                  <a:lnTo>
                    <a:pt x="6935" y="1290"/>
                  </a:lnTo>
                  <a:lnTo>
                    <a:pt x="6862" y="1241"/>
                  </a:lnTo>
                  <a:lnTo>
                    <a:pt x="6668" y="1217"/>
                  </a:lnTo>
                  <a:close/>
                  <a:moveTo>
                    <a:pt x="11948" y="1485"/>
                  </a:moveTo>
                  <a:lnTo>
                    <a:pt x="12021" y="1850"/>
                  </a:lnTo>
                  <a:lnTo>
                    <a:pt x="12061" y="2174"/>
                  </a:lnTo>
                  <a:lnTo>
                    <a:pt x="12045" y="2142"/>
                  </a:lnTo>
                  <a:lnTo>
                    <a:pt x="12021" y="2093"/>
                  </a:lnTo>
                  <a:lnTo>
                    <a:pt x="11948" y="2044"/>
                  </a:lnTo>
                  <a:lnTo>
                    <a:pt x="11875" y="2044"/>
                  </a:lnTo>
                  <a:lnTo>
                    <a:pt x="11559" y="2190"/>
                  </a:lnTo>
                  <a:lnTo>
                    <a:pt x="11267" y="2361"/>
                  </a:lnTo>
                  <a:lnTo>
                    <a:pt x="11048" y="2507"/>
                  </a:lnTo>
                  <a:lnTo>
                    <a:pt x="10829" y="2653"/>
                  </a:lnTo>
                  <a:lnTo>
                    <a:pt x="10220" y="2653"/>
                  </a:lnTo>
                  <a:lnTo>
                    <a:pt x="9612" y="2628"/>
                  </a:lnTo>
                  <a:lnTo>
                    <a:pt x="9636" y="2628"/>
                  </a:lnTo>
                  <a:lnTo>
                    <a:pt x="10342" y="2288"/>
                  </a:lnTo>
                  <a:lnTo>
                    <a:pt x="11072" y="1996"/>
                  </a:lnTo>
                  <a:lnTo>
                    <a:pt x="11291" y="1898"/>
                  </a:lnTo>
                  <a:lnTo>
                    <a:pt x="11534" y="1777"/>
                  </a:lnTo>
                  <a:lnTo>
                    <a:pt x="11753" y="1655"/>
                  </a:lnTo>
                  <a:lnTo>
                    <a:pt x="11948" y="1485"/>
                  </a:lnTo>
                  <a:close/>
                  <a:moveTo>
                    <a:pt x="12070" y="2239"/>
                  </a:moveTo>
                  <a:lnTo>
                    <a:pt x="12070" y="2653"/>
                  </a:lnTo>
                  <a:lnTo>
                    <a:pt x="12070" y="3042"/>
                  </a:lnTo>
                  <a:lnTo>
                    <a:pt x="11948" y="3042"/>
                  </a:lnTo>
                  <a:lnTo>
                    <a:pt x="11826" y="3091"/>
                  </a:lnTo>
                  <a:lnTo>
                    <a:pt x="11583" y="3212"/>
                  </a:lnTo>
                  <a:lnTo>
                    <a:pt x="11145" y="3456"/>
                  </a:lnTo>
                  <a:lnTo>
                    <a:pt x="11169" y="2993"/>
                  </a:lnTo>
                  <a:lnTo>
                    <a:pt x="11194" y="2896"/>
                  </a:lnTo>
                  <a:lnTo>
                    <a:pt x="11194" y="2774"/>
                  </a:lnTo>
                  <a:lnTo>
                    <a:pt x="11291" y="2726"/>
                  </a:lnTo>
                  <a:lnTo>
                    <a:pt x="11656" y="2531"/>
                  </a:lnTo>
                  <a:lnTo>
                    <a:pt x="11997" y="2336"/>
                  </a:lnTo>
                  <a:lnTo>
                    <a:pt x="12045" y="2263"/>
                  </a:lnTo>
                  <a:lnTo>
                    <a:pt x="12070" y="2239"/>
                  </a:lnTo>
                  <a:close/>
                  <a:moveTo>
                    <a:pt x="12045" y="3334"/>
                  </a:moveTo>
                  <a:lnTo>
                    <a:pt x="11997" y="3918"/>
                  </a:lnTo>
                  <a:lnTo>
                    <a:pt x="11972" y="4015"/>
                  </a:lnTo>
                  <a:lnTo>
                    <a:pt x="11705" y="4161"/>
                  </a:lnTo>
                  <a:lnTo>
                    <a:pt x="11413" y="4307"/>
                  </a:lnTo>
                  <a:lnTo>
                    <a:pt x="11121" y="4429"/>
                  </a:lnTo>
                  <a:lnTo>
                    <a:pt x="11145" y="3772"/>
                  </a:lnTo>
                  <a:lnTo>
                    <a:pt x="11388" y="3675"/>
                  </a:lnTo>
                  <a:lnTo>
                    <a:pt x="11607" y="3553"/>
                  </a:lnTo>
                  <a:lnTo>
                    <a:pt x="11826" y="3456"/>
                  </a:lnTo>
                  <a:lnTo>
                    <a:pt x="11924" y="3407"/>
                  </a:lnTo>
                  <a:lnTo>
                    <a:pt x="12045" y="3334"/>
                  </a:lnTo>
                  <a:close/>
                  <a:moveTo>
                    <a:pt x="11972" y="4405"/>
                  </a:moveTo>
                  <a:lnTo>
                    <a:pt x="11948" y="4867"/>
                  </a:lnTo>
                  <a:lnTo>
                    <a:pt x="11875" y="4891"/>
                  </a:lnTo>
                  <a:lnTo>
                    <a:pt x="11705" y="5013"/>
                  </a:lnTo>
                  <a:lnTo>
                    <a:pt x="11510" y="5110"/>
                  </a:lnTo>
                  <a:lnTo>
                    <a:pt x="11121" y="5281"/>
                  </a:lnTo>
                  <a:lnTo>
                    <a:pt x="11121" y="4672"/>
                  </a:lnTo>
                  <a:lnTo>
                    <a:pt x="11315" y="4648"/>
                  </a:lnTo>
                  <a:lnTo>
                    <a:pt x="11461" y="4599"/>
                  </a:lnTo>
                  <a:lnTo>
                    <a:pt x="11729" y="4526"/>
                  </a:lnTo>
                  <a:lnTo>
                    <a:pt x="11972" y="4405"/>
                  </a:lnTo>
                  <a:close/>
                  <a:moveTo>
                    <a:pt x="11948" y="5208"/>
                  </a:moveTo>
                  <a:lnTo>
                    <a:pt x="11948" y="5646"/>
                  </a:lnTo>
                  <a:lnTo>
                    <a:pt x="11851" y="5694"/>
                  </a:lnTo>
                  <a:lnTo>
                    <a:pt x="11753" y="5743"/>
                  </a:lnTo>
                  <a:lnTo>
                    <a:pt x="11559" y="5865"/>
                  </a:lnTo>
                  <a:lnTo>
                    <a:pt x="11096" y="6157"/>
                  </a:lnTo>
                  <a:lnTo>
                    <a:pt x="11096" y="5524"/>
                  </a:lnTo>
                  <a:lnTo>
                    <a:pt x="11340" y="5475"/>
                  </a:lnTo>
                  <a:lnTo>
                    <a:pt x="11559" y="5402"/>
                  </a:lnTo>
                  <a:lnTo>
                    <a:pt x="11753" y="5329"/>
                  </a:lnTo>
                  <a:lnTo>
                    <a:pt x="11948" y="5208"/>
                  </a:lnTo>
                  <a:close/>
                  <a:moveTo>
                    <a:pt x="11948" y="6059"/>
                  </a:moveTo>
                  <a:lnTo>
                    <a:pt x="11948" y="6400"/>
                  </a:lnTo>
                  <a:lnTo>
                    <a:pt x="11948" y="6424"/>
                  </a:lnTo>
                  <a:lnTo>
                    <a:pt x="11826" y="6473"/>
                  </a:lnTo>
                  <a:lnTo>
                    <a:pt x="11705" y="6546"/>
                  </a:lnTo>
                  <a:lnTo>
                    <a:pt x="11461" y="6716"/>
                  </a:lnTo>
                  <a:lnTo>
                    <a:pt x="11096" y="6911"/>
                  </a:lnTo>
                  <a:lnTo>
                    <a:pt x="11096" y="6351"/>
                  </a:lnTo>
                  <a:lnTo>
                    <a:pt x="11364" y="6303"/>
                  </a:lnTo>
                  <a:lnTo>
                    <a:pt x="11607" y="6205"/>
                  </a:lnTo>
                  <a:lnTo>
                    <a:pt x="11948" y="6059"/>
                  </a:lnTo>
                  <a:close/>
                  <a:moveTo>
                    <a:pt x="11948" y="6741"/>
                  </a:moveTo>
                  <a:lnTo>
                    <a:pt x="11924" y="7252"/>
                  </a:lnTo>
                  <a:lnTo>
                    <a:pt x="11729" y="7398"/>
                  </a:lnTo>
                  <a:lnTo>
                    <a:pt x="11413" y="7617"/>
                  </a:lnTo>
                  <a:lnTo>
                    <a:pt x="11242" y="7714"/>
                  </a:lnTo>
                  <a:lnTo>
                    <a:pt x="11096" y="7836"/>
                  </a:lnTo>
                  <a:lnTo>
                    <a:pt x="11096" y="7203"/>
                  </a:lnTo>
                  <a:lnTo>
                    <a:pt x="11218" y="7179"/>
                  </a:lnTo>
                  <a:lnTo>
                    <a:pt x="11315" y="7130"/>
                  </a:lnTo>
                  <a:lnTo>
                    <a:pt x="11559" y="7008"/>
                  </a:lnTo>
                  <a:lnTo>
                    <a:pt x="11753" y="6887"/>
                  </a:lnTo>
                  <a:lnTo>
                    <a:pt x="11948" y="6741"/>
                  </a:lnTo>
                  <a:close/>
                  <a:moveTo>
                    <a:pt x="11924" y="7738"/>
                  </a:moveTo>
                  <a:lnTo>
                    <a:pt x="11924" y="8103"/>
                  </a:lnTo>
                  <a:lnTo>
                    <a:pt x="11851" y="8128"/>
                  </a:lnTo>
                  <a:lnTo>
                    <a:pt x="11705" y="8201"/>
                  </a:lnTo>
                  <a:lnTo>
                    <a:pt x="11559" y="8274"/>
                  </a:lnTo>
                  <a:lnTo>
                    <a:pt x="11291" y="8468"/>
                  </a:lnTo>
                  <a:lnTo>
                    <a:pt x="11096" y="8639"/>
                  </a:lnTo>
                  <a:lnTo>
                    <a:pt x="11096" y="8176"/>
                  </a:lnTo>
                  <a:lnTo>
                    <a:pt x="11291" y="8103"/>
                  </a:lnTo>
                  <a:lnTo>
                    <a:pt x="11486" y="8006"/>
                  </a:lnTo>
                  <a:lnTo>
                    <a:pt x="11851" y="7787"/>
                  </a:lnTo>
                  <a:lnTo>
                    <a:pt x="11924" y="7738"/>
                  </a:lnTo>
                  <a:close/>
                  <a:moveTo>
                    <a:pt x="11924" y="8468"/>
                  </a:moveTo>
                  <a:lnTo>
                    <a:pt x="11924" y="9101"/>
                  </a:lnTo>
                  <a:lnTo>
                    <a:pt x="11705" y="9247"/>
                  </a:lnTo>
                  <a:lnTo>
                    <a:pt x="11486" y="9393"/>
                  </a:lnTo>
                  <a:lnTo>
                    <a:pt x="11291" y="9539"/>
                  </a:lnTo>
                  <a:lnTo>
                    <a:pt x="11096" y="9685"/>
                  </a:lnTo>
                  <a:lnTo>
                    <a:pt x="11096" y="8955"/>
                  </a:lnTo>
                  <a:lnTo>
                    <a:pt x="11169" y="8931"/>
                  </a:lnTo>
                  <a:lnTo>
                    <a:pt x="11267" y="8906"/>
                  </a:lnTo>
                  <a:lnTo>
                    <a:pt x="11413" y="8809"/>
                  </a:lnTo>
                  <a:lnTo>
                    <a:pt x="11680" y="8663"/>
                  </a:lnTo>
                  <a:lnTo>
                    <a:pt x="11924" y="8468"/>
                  </a:lnTo>
                  <a:close/>
                  <a:moveTo>
                    <a:pt x="11924" y="9539"/>
                  </a:moveTo>
                  <a:lnTo>
                    <a:pt x="11924" y="9782"/>
                  </a:lnTo>
                  <a:lnTo>
                    <a:pt x="11851" y="9806"/>
                  </a:lnTo>
                  <a:lnTo>
                    <a:pt x="11778" y="9831"/>
                  </a:lnTo>
                  <a:lnTo>
                    <a:pt x="11632" y="9952"/>
                  </a:lnTo>
                  <a:lnTo>
                    <a:pt x="11510" y="10074"/>
                  </a:lnTo>
                  <a:lnTo>
                    <a:pt x="11388" y="10171"/>
                  </a:lnTo>
                  <a:lnTo>
                    <a:pt x="11242" y="10269"/>
                  </a:lnTo>
                  <a:lnTo>
                    <a:pt x="11169" y="10342"/>
                  </a:lnTo>
                  <a:lnTo>
                    <a:pt x="11096" y="10415"/>
                  </a:lnTo>
                  <a:lnTo>
                    <a:pt x="11096" y="9904"/>
                  </a:lnTo>
                  <a:lnTo>
                    <a:pt x="11218" y="9879"/>
                  </a:lnTo>
                  <a:lnTo>
                    <a:pt x="11364" y="9831"/>
                  </a:lnTo>
                  <a:lnTo>
                    <a:pt x="11607" y="9709"/>
                  </a:lnTo>
                  <a:lnTo>
                    <a:pt x="11924" y="9539"/>
                  </a:lnTo>
                  <a:close/>
                  <a:moveTo>
                    <a:pt x="11924" y="10220"/>
                  </a:moveTo>
                  <a:lnTo>
                    <a:pt x="11924" y="10658"/>
                  </a:lnTo>
                  <a:lnTo>
                    <a:pt x="11753" y="10755"/>
                  </a:lnTo>
                  <a:lnTo>
                    <a:pt x="11583" y="10853"/>
                  </a:lnTo>
                  <a:lnTo>
                    <a:pt x="11340" y="10999"/>
                  </a:lnTo>
                  <a:lnTo>
                    <a:pt x="11096" y="11145"/>
                  </a:lnTo>
                  <a:lnTo>
                    <a:pt x="11096" y="10536"/>
                  </a:lnTo>
                  <a:lnTo>
                    <a:pt x="11145" y="10585"/>
                  </a:lnTo>
                  <a:lnTo>
                    <a:pt x="11340" y="10585"/>
                  </a:lnTo>
                  <a:lnTo>
                    <a:pt x="11486" y="10512"/>
                  </a:lnTo>
                  <a:lnTo>
                    <a:pt x="11607" y="10463"/>
                  </a:lnTo>
                  <a:lnTo>
                    <a:pt x="11753" y="10342"/>
                  </a:lnTo>
                  <a:lnTo>
                    <a:pt x="11924" y="10220"/>
                  </a:lnTo>
                  <a:close/>
                  <a:moveTo>
                    <a:pt x="11924" y="11047"/>
                  </a:moveTo>
                  <a:lnTo>
                    <a:pt x="11924" y="11364"/>
                  </a:lnTo>
                  <a:lnTo>
                    <a:pt x="11778" y="11412"/>
                  </a:lnTo>
                  <a:lnTo>
                    <a:pt x="11632" y="11485"/>
                  </a:lnTo>
                  <a:lnTo>
                    <a:pt x="11364" y="11656"/>
                  </a:lnTo>
                  <a:lnTo>
                    <a:pt x="11096" y="11826"/>
                  </a:lnTo>
                  <a:lnTo>
                    <a:pt x="11096" y="11461"/>
                  </a:lnTo>
                  <a:lnTo>
                    <a:pt x="11242" y="11437"/>
                  </a:lnTo>
                  <a:lnTo>
                    <a:pt x="11364" y="11364"/>
                  </a:lnTo>
                  <a:lnTo>
                    <a:pt x="11632" y="11218"/>
                  </a:lnTo>
                  <a:lnTo>
                    <a:pt x="11924" y="11047"/>
                  </a:lnTo>
                  <a:close/>
                  <a:moveTo>
                    <a:pt x="11924" y="11753"/>
                  </a:moveTo>
                  <a:lnTo>
                    <a:pt x="11924" y="12191"/>
                  </a:lnTo>
                  <a:lnTo>
                    <a:pt x="11705" y="12288"/>
                  </a:lnTo>
                  <a:lnTo>
                    <a:pt x="11534" y="12386"/>
                  </a:lnTo>
                  <a:lnTo>
                    <a:pt x="11315" y="12483"/>
                  </a:lnTo>
                  <a:lnTo>
                    <a:pt x="11096" y="12605"/>
                  </a:lnTo>
                  <a:lnTo>
                    <a:pt x="11096" y="12215"/>
                  </a:lnTo>
                  <a:lnTo>
                    <a:pt x="11267" y="12142"/>
                  </a:lnTo>
                  <a:lnTo>
                    <a:pt x="11413" y="12045"/>
                  </a:lnTo>
                  <a:lnTo>
                    <a:pt x="11680" y="11875"/>
                  </a:lnTo>
                  <a:lnTo>
                    <a:pt x="11924" y="11753"/>
                  </a:lnTo>
                  <a:close/>
                  <a:moveTo>
                    <a:pt x="11924" y="12580"/>
                  </a:moveTo>
                  <a:lnTo>
                    <a:pt x="11924" y="12848"/>
                  </a:lnTo>
                  <a:lnTo>
                    <a:pt x="11705" y="13043"/>
                  </a:lnTo>
                  <a:lnTo>
                    <a:pt x="11388" y="13262"/>
                  </a:lnTo>
                  <a:lnTo>
                    <a:pt x="11096" y="13481"/>
                  </a:lnTo>
                  <a:lnTo>
                    <a:pt x="11096" y="12872"/>
                  </a:lnTo>
                  <a:lnTo>
                    <a:pt x="11242" y="12848"/>
                  </a:lnTo>
                  <a:lnTo>
                    <a:pt x="11364" y="12824"/>
                  </a:lnTo>
                  <a:lnTo>
                    <a:pt x="11632" y="12702"/>
                  </a:lnTo>
                  <a:lnTo>
                    <a:pt x="11924" y="12580"/>
                  </a:lnTo>
                  <a:close/>
                  <a:moveTo>
                    <a:pt x="11948" y="13237"/>
                  </a:moveTo>
                  <a:lnTo>
                    <a:pt x="11948" y="13821"/>
                  </a:lnTo>
                  <a:lnTo>
                    <a:pt x="11753" y="13919"/>
                  </a:lnTo>
                  <a:lnTo>
                    <a:pt x="11559" y="14065"/>
                  </a:lnTo>
                  <a:lnTo>
                    <a:pt x="11340" y="14211"/>
                  </a:lnTo>
                  <a:lnTo>
                    <a:pt x="11121" y="14357"/>
                  </a:lnTo>
                  <a:lnTo>
                    <a:pt x="11121" y="13602"/>
                  </a:lnTo>
                  <a:lnTo>
                    <a:pt x="11291" y="13529"/>
                  </a:lnTo>
                  <a:lnTo>
                    <a:pt x="11486" y="13481"/>
                  </a:lnTo>
                  <a:lnTo>
                    <a:pt x="11656" y="13383"/>
                  </a:lnTo>
                  <a:lnTo>
                    <a:pt x="11826" y="13310"/>
                  </a:lnTo>
                  <a:lnTo>
                    <a:pt x="11948" y="13237"/>
                  </a:lnTo>
                  <a:close/>
                  <a:moveTo>
                    <a:pt x="11948" y="14211"/>
                  </a:moveTo>
                  <a:lnTo>
                    <a:pt x="11948" y="14357"/>
                  </a:lnTo>
                  <a:lnTo>
                    <a:pt x="11778" y="14454"/>
                  </a:lnTo>
                  <a:lnTo>
                    <a:pt x="11607" y="14551"/>
                  </a:lnTo>
                  <a:lnTo>
                    <a:pt x="11364" y="14722"/>
                  </a:lnTo>
                  <a:lnTo>
                    <a:pt x="11121" y="14916"/>
                  </a:lnTo>
                  <a:lnTo>
                    <a:pt x="11121" y="14649"/>
                  </a:lnTo>
                  <a:lnTo>
                    <a:pt x="11242" y="14600"/>
                  </a:lnTo>
                  <a:lnTo>
                    <a:pt x="11388" y="14551"/>
                  </a:lnTo>
                  <a:lnTo>
                    <a:pt x="11632" y="14405"/>
                  </a:lnTo>
                  <a:lnTo>
                    <a:pt x="11948" y="14211"/>
                  </a:lnTo>
                  <a:close/>
                  <a:moveTo>
                    <a:pt x="11972" y="14722"/>
                  </a:moveTo>
                  <a:lnTo>
                    <a:pt x="11997" y="15379"/>
                  </a:lnTo>
                  <a:lnTo>
                    <a:pt x="11753" y="15500"/>
                  </a:lnTo>
                  <a:lnTo>
                    <a:pt x="11534" y="15622"/>
                  </a:lnTo>
                  <a:lnTo>
                    <a:pt x="11315" y="15768"/>
                  </a:lnTo>
                  <a:lnTo>
                    <a:pt x="11121" y="15938"/>
                  </a:lnTo>
                  <a:lnTo>
                    <a:pt x="11121" y="15257"/>
                  </a:lnTo>
                  <a:lnTo>
                    <a:pt x="11413" y="15062"/>
                  </a:lnTo>
                  <a:lnTo>
                    <a:pt x="11680" y="14868"/>
                  </a:lnTo>
                  <a:lnTo>
                    <a:pt x="11972" y="14722"/>
                  </a:lnTo>
                  <a:close/>
                  <a:moveTo>
                    <a:pt x="11997" y="15792"/>
                  </a:moveTo>
                  <a:lnTo>
                    <a:pt x="11997" y="16060"/>
                  </a:lnTo>
                  <a:lnTo>
                    <a:pt x="11510" y="16376"/>
                  </a:lnTo>
                  <a:lnTo>
                    <a:pt x="11315" y="16498"/>
                  </a:lnTo>
                  <a:lnTo>
                    <a:pt x="11121" y="16644"/>
                  </a:lnTo>
                  <a:lnTo>
                    <a:pt x="11121" y="16206"/>
                  </a:lnTo>
                  <a:lnTo>
                    <a:pt x="11413" y="16109"/>
                  </a:lnTo>
                  <a:lnTo>
                    <a:pt x="11680" y="15963"/>
                  </a:lnTo>
                  <a:lnTo>
                    <a:pt x="11997" y="15792"/>
                  </a:lnTo>
                  <a:close/>
                  <a:moveTo>
                    <a:pt x="8736" y="3042"/>
                  </a:moveTo>
                  <a:lnTo>
                    <a:pt x="9782" y="3115"/>
                  </a:lnTo>
                  <a:lnTo>
                    <a:pt x="10804" y="3115"/>
                  </a:lnTo>
                  <a:lnTo>
                    <a:pt x="10707" y="4818"/>
                  </a:lnTo>
                  <a:lnTo>
                    <a:pt x="10634" y="6522"/>
                  </a:lnTo>
                  <a:lnTo>
                    <a:pt x="10610" y="8225"/>
                  </a:lnTo>
                  <a:lnTo>
                    <a:pt x="10610" y="9928"/>
                  </a:lnTo>
                  <a:lnTo>
                    <a:pt x="10658" y="13335"/>
                  </a:lnTo>
                  <a:lnTo>
                    <a:pt x="10658" y="15038"/>
                  </a:lnTo>
                  <a:lnTo>
                    <a:pt x="10683" y="16741"/>
                  </a:lnTo>
                  <a:lnTo>
                    <a:pt x="10245" y="16741"/>
                  </a:lnTo>
                  <a:lnTo>
                    <a:pt x="9831" y="16717"/>
                  </a:lnTo>
                  <a:lnTo>
                    <a:pt x="9393" y="16717"/>
                  </a:lnTo>
                  <a:lnTo>
                    <a:pt x="8979" y="16693"/>
                  </a:lnTo>
                  <a:lnTo>
                    <a:pt x="7714" y="16717"/>
                  </a:lnTo>
                  <a:lnTo>
                    <a:pt x="6424" y="16717"/>
                  </a:lnTo>
                  <a:lnTo>
                    <a:pt x="5232" y="16668"/>
                  </a:lnTo>
                  <a:lnTo>
                    <a:pt x="4016" y="16644"/>
                  </a:lnTo>
                  <a:lnTo>
                    <a:pt x="2434" y="16644"/>
                  </a:lnTo>
                  <a:lnTo>
                    <a:pt x="1899" y="16668"/>
                  </a:lnTo>
                  <a:lnTo>
                    <a:pt x="1923" y="16620"/>
                  </a:lnTo>
                  <a:lnTo>
                    <a:pt x="1923" y="16644"/>
                  </a:lnTo>
                  <a:lnTo>
                    <a:pt x="1947" y="16620"/>
                  </a:lnTo>
                  <a:lnTo>
                    <a:pt x="1923" y="16571"/>
                  </a:lnTo>
                  <a:lnTo>
                    <a:pt x="1899" y="16376"/>
                  </a:lnTo>
                  <a:lnTo>
                    <a:pt x="1899" y="16060"/>
                  </a:lnTo>
                  <a:lnTo>
                    <a:pt x="1923" y="15744"/>
                  </a:lnTo>
                  <a:lnTo>
                    <a:pt x="1996" y="14040"/>
                  </a:lnTo>
                  <a:lnTo>
                    <a:pt x="2020" y="12751"/>
                  </a:lnTo>
                  <a:lnTo>
                    <a:pt x="2045" y="11485"/>
                  </a:lnTo>
                  <a:lnTo>
                    <a:pt x="2045" y="8955"/>
                  </a:lnTo>
                  <a:lnTo>
                    <a:pt x="2045" y="5646"/>
                  </a:lnTo>
                  <a:lnTo>
                    <a:pt x="1996" y="3918"/>
                  </a:lnTo>
                  <a:lnTo>
                    <a:pt x="1972" y="3334"/>
                  </a:lnTo>
                  <a:lnTo>
                    <a:pt x="1947" y="3066"/>
                  </a:lnTo>
                  <a:lnTo>
                    <a:pt x="2458" y="3139"/>
                  </a:lnTo>
                  <a:lnTo>
                    <a:pt x="2994" y="3188"/>
                  </a:lnTo>
                  <a:lnTo>
                    <a:pt x="3505" y="3212"/>
                  </a:lnTo>
                  <a:lnTo>
                    <a:pt x="4040" y="3212"/>
                  </a:lnTo>
                  <a:lnTo>
                    <a:pt x="5110" y="3164"/>
                  </a:lnTo>
                  <a:lnTo>
                    <a:pt x="6157" y="3115"/>
                  </a:lnTo>
                  <a:lnTo>
                    <a:pt x="7446" y="3066"/>
                  </a:lnTo>
                  <a:lnTo>
                    <a:pt x="8103" y="3042"/>
                  </a:lnTo>
                  <a:close/>
                  <a:moveTo>
                    <a:pt x="6595" y="18177"/>
                  </a:moveTo>
                  <a:lnTo>
                    <a:pt x="6716" y="18225"/>
                  </a:lnTo>
                  <a:lnTo>
                    <a:pt x="6814" y="18323"/>
                  </a:lnTo>
                  <a:lnTo>
                    <a:pt x="6887" y="18493"/>
                  </a:lnTo>
                  <a:lnTo>
                    <a:pt x="6911" y="18590"/>
                  </a:lnTo>
                  <a:lnTo>
                    <a:pt x="6935" y="18712"/>
                  </a:lnTo>
                  <a:lnTo>
                    <a:pt x="6935" y="18834"/>
                  </a:lnTo>
                  <a:lnTo>
                    <a:pt x="6911" y="18955"/>
                  </a:lnTo>
                  <a:lnTo>
                    <a:pt x="6887" y="19053"/>
                  </a:lnTo>
                  <a:lnTo>
                    <a:pt x="6838" y="19174"/>
                  </a:lnTo>
                  <a:lnTo>
                    <a:pt x="6765" y="19272"/>
                  </a:lnTo>
                  <a:lnTo>
                    <a:pt x="6692" y="19345"/>
                  </a:lnTo>
                  <a:lnTo>
                    <a:pt x="6570" y="19418"/>
                  </a:lnTo>
                  <a:lnTo>
                    <a:pt x="6424" y="19442"/>
                  </a:lnTo>
                  <a:lnTo>
                    <a:pt x="6278" y="19442"/>
                  </a:lnTo>
                  <a:lnTo>
                    <a:pt x="6132" y="19393"/>
                  </a:lnTo>
                  <a:lnTo>
                    <a:pt x="6011" y="19345"/>
                  </a:lnTo>
                  <a:lnTo>
                    <a:pt x="5913" y="19247"/>
                  </a:lnTo>
                  <a:lnTo>
                    <a:pt x="5816" y="19126"/>
                  </a:lnTo>
                  <a:lnTo>
                    <a:pt x="5792" y="19004"/>
                  </a:lnTo>
                  <a:lnTo>
                    <a:pt x="5792" y="18858"/>
                  </a:lnTo>
                  <a:lnTo>
                    <a:pt x="5816" y="18688"/>
                  </a:lnTo>
                  <a:lnTo>
                    <a:pt x="5865" y="18566"/>
                  </a:lnTo>
                  <a:lnTo>
                    <a:pt x="5938" y="18420"/>
                  </a:lnTo>
                  <a:lnTo>
                    <a:pt x="6011" y="18323"/>
                  </a:lnTo>
                  <a:lnTo>
                    <a:pt x="6108" y="18250"/>
                  </a:lnTo>
                  <a:lnTo>
                    <a:pt x="6157" y="18274"/>
                  </a:lnTo>
                  <a:lnTo>
                    <a:pt x="6230" y="18250"/>
                  </a:lnTo>
                  <a:lnTo>
                    <a:pt x="6351" y="18225"/>
                  </a:lnTo>
                  <a:lnTo>
                    <a:pt x="6376" y="18225"/>
                  </a:lnTo>
                  <a:lnTo>
                    <a:pt x="6424" y="18201"/>
                  </a:lnTo>
                  <a:lnTo>
                    <a:pt x="6473" y="18177"/>
                  </a:lnTo>
                  <a:close/>
                  <a:moveTo>
                    <a:pt x="6497" y="17690"/>
                  </a:moveTo>
                  <a:lnTo>
                    <a:pt x="6303" y="17714"/>
                  </a:lnTo>
                  <a:lnTo>
                    <a:pt x="6205" y="17763"/>
                  </a:lnTo>
                  <a:lnTo>
                    <a:pt x="6132" y="17812"/>
                  </a:lnTo>
                  <a:lnTo>
                    <a:pt x="6011" y="17836"/>
                  </a:lnTo>
                  <a:lnTo>
                    <a:pt x="5913" y="17860"/>
                  </a:lnTo>
                  <a:lnTo>
                    <a:pt x="5816" y="17933"/>
                  </a:lnTo>
                  <a:lnTo>
                    <a:pt x="5719" y="17982"/>
                  </a:lnTo>
                  <a:lnTo>
                    <a:pt x="5621" y="18079"/>
                  </a:lnTo>
                  <a:lnTo>
                    <a:pt x="5548" y="18177"/>
                  </a:lnTo>
                  <a:lnTo>
                    <a:pt x="5475" y="18274"/>
                  </a:lnTo>
                  <a:lnTo>
                    <a:pt x="5427" y="18396"/>
                  </a:lnTo>
                  <a:lnTo>
                    <a:pt x="5354" y="18639"/>
                  </a:lnTo>
                  <a:lnTo>
                    <a:pt x="5329" y="18882"/>
                  </a:lnTo>
                  <a:lnTo>
                    <a:pt x="5329" y="19028"/>
                  </a:lnTo>
                  <a:lnTo>
                    <a:pt x="5354" y="19150"/>
                  </a:lnTo>
                  <a:lnTo>
                    <a:pt x="5378" y="19272"/>
                  </a:lnTo>
                  <a:lnTo>
                    <a:pt x="5427" y="19393"/>
                  </a:lnTo>
                  <a:lnTo>
                    <a:pt x="5500" y="19491"/>
                  </a:lnTo>
                  <a:lnTo>
                    <a:pt x="5573" y="19588"/>
                  </a:lnTo>
                  <a:lnTo>
                    <a:pt x="5670" y="19661"/>
                  </a:lnTo>
                  <a:lnTo>
                    <a:pt x="5767" y="19734"/>
                  </a:lnTo>
                  <a:lnTo>
                    <a:pt x="5889" y="19807"/>
                  </a:lnTo>
                  <a:lnTo>
                    <a:pt x="5986" y="19856"/>
                  </a:lnTo>
                  <a:lnTo>
                    <a:pt x="6108" y="19880"/>
                  </a:lnTo>
                  <a:lnTo>
                    <a:pt x="6254" y="19904"/>
                  </a:lnTo>
                  <a:lnTo>
                    <a:pt x="6376" y="19904"/>
                  </a:lnTo>
                  <a:lnTo>
                    <a:pt x="6497" y="19880"/>
                  </a:lnTo>
                  <a:lnTo>
                    <a:pt x="6619" y="19856"/>
                  </a:lnTo>
                  <a:lnTo>
                    <a:pt x="6765" y="19807"/>
                  </a:lnTo>
                  <a:lnTo>
                    <a:pt x="6935" y="19710"/>
                  </a:lnTo>
                  <a:lnTo>
                    <a:pt x="7081" y="19564"/>
                  </a:lnTo>
                  <a:lnTo>
                    <a:pt x="7203" y="19393"/>
                  </a:lnTo>
                  <a:lnTo>
                    <a:pt x="7276" y="19199"/>
                  </a:lnTo>
                  <a:lnTo>
                    <a:pt x="7325" y="19004"/>
                  </a:lnTo>
                  <a:lnTo>
                    <a:pt x="7349" y="18785"/>
                  </a:lnTo>
                  <a:lnTo>
                    <a:pt x="7349" y="18566"/>
                  </a:lnTo>
                  <a:lnTo>
                    <a:pt x="7300" y="18371"/>
                  </a:lnTo>
                  <a:lnTo>
                    <a:pt x="7252" y="18201"/>
                  </a:lnTo>
                  <a:lnTo>
                    <a:pt x="7154" y="18031"/>
                  </a:lnTo>
                  <a:lnTo>
                    <a:pt x="7008" y="17885"/>
                  </a:lnTo>
                  <a:lnTo>
                    <a:pt x="6862" y="17763"/>
                  </a:lnTo>
                  <a:lnTo>
                    <a:pt x="6692" y="17714"/>
                  </a:lnTo>
                  <a:lnTo>
                    <a:pt x="6497" y="17690"/>
                  </a:lnTo>
                  <a:close/>
                  <a:moveTo>
                    <a:pt x="2531" y="463"/>
                  </a:moveTo>
                  <a:lnTo>
                    <a:pt x="3018" y="487"/>
                  </a:lnTo>
                  <a:lnTo>
                    <a:pt x="3943" y="536"/>
                  </a:lnTo>
                  <a:lnTo>
                    <a:pt x="4867" y="560"/>
                  </a:lnTo>
                  <a:lnTo>
                    <a:pt x="7860" y="585"/>
                  </a:lnTo>
                  <a:lnTo>
                    <a:pt x="9588" y="560"/>
                  </a:lnTo>
                  <a:lnTo>
                    <a:pt x="9344" y="755"/>
                  </a:lnTo>
                  <a:lnTo>
                    <a:pt x="9223" y="852"/>
                  </a:lnTo>
                  <a:lnTo>
                    <a:pt x="9150" y="974"/>
                  </a:lnTo>
                  <a:lnTo>
                    <a:pt x="9150" y="998"/>
                  </a:lnTo>
                  <a:lnTo>
                    <a:pt x="9150" y="1023"/>
                  </a:lnTo>
                  <a:lnTo>
                    <a:pt x="9174" y="1047"/>
                  </a:lnTo>
                  <a:lnTo>
                    <a:pt x="9223" y="1047"/>
                  </a:lnTo>
                  <a:lnTo>
                    <a:pt x="9393" y="998"/>
                  </a:lnTo>
                  <a:lnTo>
                    <a:pt x="9563" y="901"/>
                  </a:lnTo>
                  <a:lnTo>
                    <a:pt x="9855" y="682"/>
                  </a:lnTo>
                  <a:lnTo>
                    <a:pt x="10099" y="560"/>
                  </a:lnTo>
                  <a:lnTo>
                    <a:pt x="10512" y="585"/>
                  </a:lnTo>
                  <a:lnTo>
                    <a:pt x="10902" y="609"/>
                  </a:lnTo>
                  <a:lnTo>
                    <a:pt x="10707" y="682"/>
                  </a:lnTo>
                  <a:lnTo>
                    <a:pt x="10512" y="804"/>
                  </a:lnTo>
                  <a:lnTo>
                    <a:pt x="10172" y="998"/>
                  </a:lnTo>
                  <a:lnTo>
                    <a:pt x="9880" y="1168"/>
                  </a:lnTo>
                  <a:lnTo>
                    <a:pt x="9588" y="1339"/>
                  </a:lnTo>
                  <a:lnTo>
                    <a:pt x="9344" y="1558"/>
                  </a:lnTo>
                  <a:lnTo>
                    <a:pt x="9223" y="1679"/>
                  </a:lnTo>
                  <a:lnTo>
                    <a:pt x="9101" y="1801"/>
                  </a:lnTo>
                  <a:lnTo>
                    <a:pt x="9101" y="1825"/>
                  </a:lnTo>
                  <a:lnTo>
                    <a:pt x="9125" y="1850"/>
                  </a:lnTo>
                  <a:lnTo>
                    <a:pt x="9125" y="1874"/>
                  </a:lnTo>
                  <a:lnTo>
                    <a:pt x="9150" y="1874"/>
                  </a:lnTo>
                  <a:lnTo>
                    <a:pt x="9466" y="1777"/>
                  </a:lnTo>
                  <a:lnTo>
                    <a:pt x="9782" y="1631"/>
                  </a:lnTo>
                  <a:lnTo>
                    <a:pt x="10366" y="1314"/>
                  </a:lnTo>
                  <a:lnTo>
                    <a:pt x="10610" y="1217"/>
                  </a:lnTo>
                  <a:lnTo>
                    <a:pt x="10877" y="1096"/>
                  </a:lnTo>
                  <a:lnTo>
                    <a:pt x="11121" y="950"/>
                  </a:lnTo>
                  <a:lnTo>
                    <a:pt x="11242" y="877"/>
                  </a:lnTo>
                  <a:lnTo>
                    <a:pt x="11315" y="804"/>
                  </a:lnTo>
                  <a:lnTo>
                    <a:pt x="11340" y="731"/>
                  </a:lnTo>
                  <a:lnTo>
                    <a:pt x="11486" y="804"/>
                  </a:lnTo>
                  <a:lnTo>
                    <a:pt x="11607" y="925"/>
                  </a:lnTo>
                  <a:lnTo>
                    <a:pt x="11729" y="1047"/>
                  </a:lnTo>
                  <a:lnTo>
                    <a:pt x="11802" y="1193"/>
                  </a:lnTo>
                  <a:lnTo>
                    <a:pt x="11486" y="1387"/>
                  </a:lnTo>
                  <a:lnTo>
                    <a:pt x="11169" y="1558"/>
                  </a:lnTo>
                  <a:lnTo>
                    <a:pt x="10853" y="1704"/>
                  </a:lnTo>
                  <a:lnTo>
                    <a:pt x="10488" y="1850"/>
                  </a:lnTo>
                  <a:lnTo>
                    <a:pt x="10220" y="1971"/>
                  </a:lnTo>
                  <a:lnTo>
                    <a:pt x="9928" y="2093"/>
                  </a:lnTo>
                  <a:lnTo>
                    <a:pt x="9807" y="2190"/>
                  </a:lnTo>
                  <a:lnTo>
                    <a:pt x="9709" y="2288"/>
                  </a:lnTo>
                  <a:lnTo>
                    <a:pt x="9612" y="2385"/>
                  </a:lnTo>
                  <a:lnTo>
                    <a:pt x="9515" y="2507"/>
                  </a:lnTo>
                  <a:lnTo>
                    <a:pt x="9515" y="2580"/>
                  </a:lnTo>
                  <a:lnTo>
                    <a:pt x="9539" y="2628"/>
                  </a:lnTo>
                  <a:lnTo>
                    <a:pt x="8931" y="2580"/>
                  </a:lnTo>
                  <a:lnTo>
                    <a:pt x="7641" y="2580"/>
                  </a:lnTo>
                  <a:lnTo>
                    <a:pt x="6327" y="2653"/>
                  </a:lnTo>
                  <a:lnTo>
                    <a:pt x="5135" y="2701"/>
                  </a:lnTo>
                  <a:lnTo>
                    <a:pt x="3967" y="2726"/>
                  </a:lnTo>
                  <a:lnTo>
                    <a:pt x="3359" y="2726"/>
                  </a:lnTo>
                  <a:lnTo>
                    <a:pt x="2775" y="2701"/>
                  </a:lnTo>
                  <a:lnTo>
                    <a:pt x="2166" y="2653"/>
                  </a:lnTo>
                  <a:lnTo>
                    <a:pt x="1582" y="2604"/>
                  </a:lnTo>
                  <a:lnTo>
                    <a:pt x="1509" y="2604"/>
                  </a:lnTo>
                  <a:lnTo>
                    <a:pt x="1436" y="2628"/>
                  </a:lnTo>
                  <a:lnTo>
                    <a:pt x="1412" y="2701"/>
                  </a:lnTo>
                  <a:lnTo>
                    <a:pt x="1388" y="2774"/>
                  </a:lnTo>
                  <a:lnTo>
                    <a:pt x="1388" y="2847"/>
                  </a:lnTo>
                  <a:lnTo>
                    <a:pt x="1412" y="2896"/>
                  </a:lnTo>
                  <a:lnTo>
                    <a:pt x="1461" y="2969"/>
                  </a:lnTo>
                  <a:lnTo>
                    <a:pt x="1534" y="2993"/>
                  </a:lnTo>
                  <a:lnTo>
                    <a:pt x="1558" y="3212"/>
                  </a:lnTo>
                  <a:lnTo>
                    <a:pt x="1558" y="3553"/>
                  </a:lnTo>
                  <a:lnTo>
                    <a:pt x="1534" y="4453"/>
                  </a:lnTo>
                  <a:lnTo>
                    <a:pt x="1509" y="5402"/>
                  </a:lnTo>
                  <a:lnTo>
                    <a:pt x="1485" y="6108"/>
                  </a:lnTo>
                  <a:lnTo>
                    <a:pt x="1461" y="6668"/>
                  </a:lnTo>
                  <a:lnTo>
                    <a:pt x="1461" y="7227"/>
                  </a:lnTo>
                  <a:lnTo>
                    <a:pt x="1485" y="8371"/>
                  </a:lnTo>
                  <a:lnTo>
                    <a:pt x="1509" y="9490"/>
                  </a:lnTo>
                  <a:lnTo>
                    <a:pt x="1534" y="10634"/>
                  </a:lnTo>
                  <a:lnTo>
                    <a:pt x="1485" y="13043"/>
                  </a:lnTo>
                  <a:lnTo>
                    <a:pt x="1461" y="14235"/>
                  </a:lnTo>
                  <a:lnTo>
                    <a:pt x="1412" y="15427"/>
                  </a:lnTo>
                  <a:lnTo>
                    <a:pt x="1363" y="16084"/>
                  </a:lnTo>
                  <a:lnTo>
                    <a:pt x="1339" y="16255"/>
                  </a:lnTo>
                  <a:lnTo>
                    <a:pt x="1363" y="16425"/>
                  </a:lnTo>
                  <a:lnTo>
                    <a:pt x="1388" y="16571"/>
                  </a:lnTo>
                  <a:lnTo>
                    <a:pt x="1436" y="16693"/>
                  </a:lnTo>
                  <a:lnTo>
                    <a:pt x="1509" y="16766"/>
                  </a:lnTo>
                  <a:lnTo>
                    <a:pt x="1461" y="16863"/>
                  </a:lnTo>
                  <a:lnTo>
                    <a:pt x="1436" y="16960"/>
                  </a:lnTo>
                  <a:lnTo>
                    <a:pt x="1485" y="17058"/>
                  </a:lnTo>
                  <a:lnTo>
                    <a:pt x="1534" y="17082"/>
                  </a:lnTo>
                  <a:lnTo>
                    <a:pt x="1582" y="17106"/>
                  </a:lnTo>
                  <a:lnTo>
                    <a:pt x="1874" y="17131"/>
                  </a:lnTo>
                  <a:lnTo>
                    <a:pt x="2191" y="17155"/>
                  </a:lnTo>
                  <a:lnTo>
                    <a:pt x="2799" y="17179"/>
                  </a:lnTo>
                  <a:lnTo>
                    <a:pt x="4016" y="17131"/>
                  </a:lnTo>
                  <a:lnTo>
                    <a:pt x="5329" y="17155"/>
                  </a:lnTo>
                  <a:lnTo>
                    <a:pt x="6619" y="17204"/>
                  </a:lnTo>
                  <a:lnTo>
                    <a:pt x="7252" y="17228"/>
                  </a:lnTo>
                  <a:lnTo>
                    <a:pt x="7884" y="17228"/>
                  </a:lnTo>
                  <a:lnTo>
                    <a:pt x="9150" y="17179"/>
                  </a:lnTo>
                  <a:lnTo>
                    <a:pt x="9661" y="17179"/>
                  </a:lnTo>
                  <a:lnTo>
                    <a:pt x="10172" y="17204"/>
                  </a:lnTo>
                  <a:lnTo>
                    <a:pt x="10683" y="17204"/>
                  </a:lnTo>
                  <a:lnTo>
                    <a:pt x="10926" y="17179"/>
                  </a:lnTo>
                  <a:lnTo>
                    <a:pt x="11194" y="17155"/>
                  </a:lnTo>
                  <a:lnTo>
                    <a:pt x="11242" y="17131"/>
                  </a:lnTo>
                  <a:lnTo>
                    <a:pt x="11291" y="17082"/>
                  </a:lnTo>
                  <a:lnTo>
                    <a:pt x="11340" y="17033"/>
                  </a:lnTo>
                  <a:lnTo>
                    <a:pt x="11364" y="16985"/>
                  </a:lnTo>
                  <a:lnTo>
                    <a:pt x="11364" y="16887"/>
                  </a:lnTo>
                  <a:lnTo>
                    <a:pt x="11315" y="16766"/>
                  </a:lnTo>
                  <a:lnTo>
                    <a:pt x="11632" y="16620"/>
                  </a:lnTo>
                  <a:lnTo>
                    <a:pt x="11997" y="16449"/>
                  </a:lnTo>
                  <a:lnTo>
                    <a:pt x="11997" y="16960"/>
                  </a:lnTo>
                  <a:lnTo>
                    <a:pt x="11997" y="17058"/>
                  </a:lnTo>
                  <a:lnTo>
                    <a:pt x="11826" y="17106"/>
                  </a:lnTo>
                  <a:lnTo>
                    <a:pt x="11656" y="17155"/>
                  </a:lnTo>
                  <a:lnTo>
                    <a:pt x="11315" y="17301"/>
                  </a:lnTo>
                  <a:lnTo>
                    <a:pt x="11121" y="17398"/>
                  </a:lnTo>
                  <a:lnTo>
                    <a:pt x="10926" y="17495"/>
                  </a:lnTo>
                  <a:lnTo>
                    <a:pt x="10731" y="17617"/>
                  </a:lnTo>
                  <a:lnTo>
                    <a:pt x="10585" y="17763"/>
                  </a:lnTo>
                  <a:lnTo>
                    <a:pt x="10585" y="17787"/>
                  </a:lnTo>
                  <a:lnTo>
                    <a:pt x="10610" y="17812"/>
                  </a:lnTo>
                  <a:lnTo>
                    <a:pt x="10683" y="17836"/>
                  </a:lnTo>
                  <a:lnTo>
                    <a:pt x="10780" y="17836"/>
                  </a:lnTo>
                  <a:lnTo>
                    <a:pt x="10950" y="17787"/>
                  </a:lnTo>
                  <a:lnTo>
                    <a:pt x="11267" y="17666"/>
                  </a:lnTo>
                  <a:lnTo>
                    <a:pt x="11632" y="17520"/>
                  </a:lnTo>
                  <a:lnTo>
                    <a:pt x="11997" y="17422"/>
                  </a:lnTo>
                  <a:lnTo>
                    <a:pt x="11997" y="17739"/>
                  </a:lnTo>
                  <a:lnTo>
                    <a:pt x="11875" y="17763"/>
                  </a:lnTo>
                  <a:lnTo>
                    <a:pt x="11778" y="17836"/>
                  </a:lnTo>
                  <a:lnTo>
                    <a:pt x="11559" y="17958"/>
                  </a:lnTo>
                  <a:lnTo>
                    <a:pt x="11340" y="18055"/>
                  </a:lnTo>
                  <a:lnTo>
                    <a:pt x="11145" y="18201"/>
                  </a:lnTo>
                  <a:lnTo>
                    <a:pt x="10926" y="18323"/>
                  </a:lnTo>
                  <a:lnTo>
                    <a:pt x="10731" y="18420"/>
                  </a:lnTo>
                  <a:lnTo>
                    <a:pt x="10707" y="18444"/>
                  </a:lnTo>
                  <a:lnTo>
                    <a:pt x="10707" y="18493"/>
                  </a:lnTo>
                  <a:lnTo>
                    <a:pt x="10731" y="18517"/>
                  </a:lnTo>
                  <a:lnTo>
                    <a:pt x="10975" y="18517"/>
                  </a:lnTo>
                  <a:lnTo>
                    <a:pt x="11194" y="18493"/>
                  </a:lnTo>
                  <a:lnTo>
                    <a:pt x="11413" y="18444"/>
                  </a:lnTo>
                  <a:lnTo>
                    <a:pt x="11632" y="18371"/>
                  </a:lnTo>
                  <a:lnTo>
                    <a:pt x="11802" y="18298"/>
                  </a:lnTo>
                  <a:lnTo>
                    <a:pt x="11997" y="18225"/>
                  </a:lnTo>
                  <a:lnTo>
                    <a:pt x="11997" y="18590"/>
                  </a:lnTo>
                  <a:lnTo>
                    <a:pt x="11778" y="18663"/>
                  </a:lnTo>
                  <a:lnTo>
                    <a:pt x="11534" y="18736"/>
                  </a:lnTo>
                  <a:lnTo>
                    <a:pt x="10999" y="18907"/>
                  </a:lnTo>
                  <a:lnTo>
                    <a:pt x="10731" y="19004"/>
                  </a:lnTo>
                  <a:lnTo>
                    <a:pt x="10488" y="19150"/>
                  </a:lnTo>
                  <a:lnTo>
                    <a:pt x="10464" y="19174"/>
                  </a:lnTo>
                  <a:lnTo>
                    <a:pt x="10464" y="19199"/>
                  </a:lnTo>
                  <a:lnTo>
                    <a:pt x="10464" y="19247"/>
                  </a:lnTo>
                  <a:lnTo>
                    <a:pt x="10488" y="19247"/>
                  </a:lnTo>
                  <a:lnTo>
                    <a:pt x="10634" y="19272"/>
                  </a:lnTo>
                  <a:lnTo>
                    <a:pt x="10756" y="19272"/>
                  </a:lnTo>
                  <a:lnTo>
                    <a:pt x="11023" y="19247"/>
                  </a:lnTo>
                  <a:lnTo>
                    <a:pt x="11267" y="19199"/>
                  </a:lnTo>
                  <a:lnTo>
                    <a:pt x="11510" y="19126"/>
                  </a:lnTo>
                  <a:lnTo>
                    <a:pt x="11753" y="19077"/>
                  </a:lnTo>
                  <a:lnTo>
                    <a:pt x="12021" y="19028"/>
                  </a:lnTo>
                  <a:lnTo>
                    <a:pt x="12021" y="19223"/>
                  </a:lnTo>
                  <a:lnTo>
                    <a:pt x="11364" y="19515"/>
                  </a:lnTo>
                  <a:lnTo>
                    <a:pt x="11048" y="19685"/>
                  </a:lnTo>
                  <a:lnTo>
                    <a:pt x="10902" y="19783"/>
                  </a:lnTo>
                  <a:lnTo>
                    <a:pt x="10780" y="19904"/>
                  </a:lnTo>
                  <a:lnTo>
                    <a:pt x="10756" y="19929"/>
                  </a:lnTo>
                  <a:lnTo>
                    <a:pt x="10756" y="19953"/>
                  </a:lnTo>
                  <a:lnTo>
                    <a:pt x="10780" y="19977"/>
                  </a:lnTo>
                  <a:lnTo>
                    <a:pt x="10804" y="19977"/>
                  </a:lnTo>
                  <a:lnTo>
                    <a:pt x="11121" y="19953"/>
                  </a:lnTo>
                  <a:lnTo>
                    <a:pt x="11413" y="19880"/>
                  </a:lnTo>
                  <a:lnTo>
                    <a:pt x="11729" y="19758"/>
                  </a:lnTo>
                  <a:lnTo>
                    <a:pt x="12021" y="19637"/>
                  </a:lnTo>
                  <a:lnTo>
                    <a:pt x="12021" y="19856"/>
                  </a:lnTo>
                  <a:lnTo>
                    <a:pt x="11972" y="19977"/>
                  </a:lnTo>
                  <a:lnTo>
                    <a:pt x="11899" y="20099"/>
                  </a:lnTo>
                  <a:lnTo>
                    <a:pt x="11753" y="20099"/>
                  </a:lnTo>
                  <a:lnTo>
                    <a:pt x="11607" y="20123"/>
                  </a:lnTo>
                  <a:lnTo>
                    <a:pt x="11315" y="20221"/>
                  </a:lnTo>
                  <a:lnTo>
                    <a:pt x="10926" y="20342"/>
                  </a:lnTo>
                  <a:lnTo>
                    <a:pt x="10731" y="20415"/>
                  </a:lnTo>
                  <a:lnTo>
                    <a:pt x="10537" y="20537"/>
                  </a:lnTo>
                  <a:lnTo>
                    <a:pt x="10512" y="20561"/>
                  </a:lnTo>
                  <a:lnTo>
                    <a:pt x="9928" y="20537"/>
                  </a:lnTo>
                  <a:lnTo>
                    <a:pt x="9344" y="20513"/>
                  </a:lnTo>
                  <a:lnTo>
                    <a:pt x="8541" y="20513"/>
                  </a:lnTo>
                  <a:lnTo>
                    <a:pt x="7738" y="20537"/>
                  </a:lnTo>
                  <a:lnTo>
                    <a:pt x="6084" y="20561"/>
                  </a:lnTo>
                  <a:lnTo>
                    <a:pt x="4429" y="20561"/>
                  </a:lnTo>
                  <a:lnTo>
                    <a:pt x="2848" y="20513"/>
                  </a:lnTo>
                  <a:lnTo>
                    <a:pt x="1753" y="20513"/>
                  </a:lnTo>
                  <a:lnTo>
                    <a:pt x="1631" y="20464"/>
                  </a:lnTo>
                  <a:lnTo>
                    <a:pt x="1339" y="20342"/>
                  </a:lnTo>
                  <a:lnTo>
                    <a:pt x="1193" y="20269"/>
                  </a:lnTo>
                  <a:lnTo>
                    <a:pt x="1023" y="20172"/>
                  </a:lnTo>
                  <a:lnTo>
                    <a:pt x="901" y="20050"/>
                  </a:lnTo>
                  <a:lnTo>
                    <a:pt x="779" y="19929"/>
                  </a:lnTo>
                  <a:lnTo>
                    <a:pt x="731" y="19807"/>
                  </a:lnTo>
                  <a:lnTo>
                    <a:pt x="682" y="19661"/>
                  </a:lnTo>
                  <a:lnTo>
                    <a:pt x="609" y="19393"/>
                  </a:lnTo>
                  <a:lnTo>
                    <a:pt x="585" y="19101"/>
                  </a:lnTo>
                  <a:lnTo>
                    <a:pt x="560" y="18834"/>
                  </a:lnTo>
                  <a:lnTo>
                    <a:pt x="536" y="17131"/>
                  </a:lnTo>
                  <a:lnTo>
                    <a:pt x="560" y="15427"/>
                  </a:lnTo>
                  <a:lnTo>
                    <a:pt x="536" y="13091"/>
                  </a:lnTo>
                  <a:lnTo>
                    <a:pt x="487" y="9247"/>
                  </a:lnTo>
                  <a:lnTo>
                    <a:pt x="463" y="5402"/>
                  </a:lnTo>
                  <a:lnTo>
                    <a:pt x="463" y="3967"/>
                  </a:lnTo>
                  <a:lnTo>
                    <a:pt x="487" y="3139"/>
                  </a:lnTo>
                  <a:lnTo>
                    <a:pt x="536" y="2653"/>
                  </a:lnTo>
                  <a:lnTo>
                    <a:pt x="585" y="2142"/>
                  </a:lnTo>
                  <a:lnTo>
                    <a:pt x="682" y="1655"/>
                  </a:lnTo>
                  <a:lnTo>
                    <a:pt x="828" y="1168"/>
                  </a:lnTo>
                  <a:lnTo>
                    <a:pt x="901" y="1023"/>
                  </a:lnTo>
                  <a:lnTo>
                    <a:pt x="1023" y="852"/>
                  </a:lnTo>
                  <a:lnTo>
                    <a:pt x="1217" y="731"/>
                  </a:lnTo>
                  <a:lnTo>
                    <a:pt x="1461" y="609"/>
                  </a:lnTo>
                  <a:lnTo>
                    <a:pt x="1753" y="536"/>
                  </a:lnTo>
                  <a:lnTo>
                    <a:pt x="2118" y="487"/>
                  </a:lnTo>
                  <a:lnTo>
                    <a:pt x="2531" y="463"/>
                  </a:lnTo>
                  <a:close/>
                  <a:moveTo>
                    <a:pt x="2507" y="1"/>
                  </a:moveTo>
                  <a:lnTo>
                    <a:pt x="2045" y="25"/>
                  </a:lnTo>
                  <a:lnTo>
                    <a:pt x="1655" y="98"/>
                  </a:lnTo>
                  <a:lnTo>
                    <a:pt x="1315" y="171"/>
                  </a:lnTo>
                  <a:lnTo>
                    <a:pt x="1023" y="317"/>
                  </a:lnTo>
                  <a:lnTo>
                    <a:pt x="804" y="463"/>
                  </a:lnTo>
                  <a:lnTo>
                    <a:pt x="609" y="633"/>
                  </a:lnTo>
                  <a:lnTo>
                    <a:pt x="463" y="828"/>
                  </a:lnTo>
                  <a:lnTo>
                    <a:pt x="366" y="1023"/>
                  </a:lnTo>
                  <a:lnTo>
                    <a:pt x="293" y="1241"/>
                  </a:lnTo>
                  <a:lnTo>
                    <a:pt x="220" y="1436"/>
                  </a:lnTo>
                  <a:lnTo>
                    <a:pt x="195" y="1655"/>
                  </a:lnTo>
                  <a:lnTo>
                    <a:pt x="147" y="2020"/>
                  </a:lnTo>
                  <a:lnTo>
                    <a:pt x="122" y="2312"/>
                  </a:lnTo>
                  <a:lnTo>
                    <a:pt x="74" y="2823"/>
                  </a:lnTo>
                  <a:lnTo>
                    <a:pt x="25" y="3334"/>
                  </a:lnTo>
                  <a:lnTo>
                    <a:pt x="1" y="4356"/>
                  </a:lnTo>
                  <a:lnTo>
                    <a:pt x="25" y="5354"/>
                  </a:lnTo>
                  <a:lnTo>
                    <a:pt x="49" y="6376"/>
                  </a:lnTo>
                  <a:lnTo>
                    <a:pt x="49" y="7544"/>
                  </a:lnTo>
                  <a:lnTo>
                    <a:pt x="49" y="8736"/>
                  </a:lnTo>
                  <a:lnTo>
                    <a:pt x="1" y="11072"/>
                  </a:lnTo>
                  <a:lnTo>
                    <a:pt x="25" y="12264"/>
                  </a:lnTo>
                  <a:lnTo>
                    <a:pt x="49" y="13432"/>
                  </a:lnTo>
                  <a:lnTo>
                    <a:pt x="98" y="14624"/>
                  </a:lnTo>
                  <a:lnTo>
                    <a:pt x="98" y="15817"/>
                  </a:lnTo>
                  <a:lnTo>
                    <a:pt x="98" y="16693"/>
                  </a:lnTo>
                  <a:lnTo>
                    <a:pt x="98" y="17568"/>
                  </a:lnTo>
                  <a:lnTo>
                    <a:pt x="122" y="18444"/>
                  </a:lnTo>
                  <a:lnTo>
                    <a:pt x="171" y="19345"/>
                  </a:lnTo>
                  <a:lnTo>
                    <a:pt x="195" y="19612"/>
                  </a:lnTo>
                  <a:lnTo>
                    <a:pt x="244" y="19880"/>
                  </a:lnTo>
                  <a:lnTo>
                    <a:pt x="341" y="20123"/>
                  </a:lnTo>
                  <a:lnTo>
                    <a:pt x="463" y="20367"/>
                  </a:lnTo>
                  <a:lnTo>
                    <a:pt x="633" y="20561"/>
                  </a:lnTo>
                  <a:lnTo>
                    <a:pt x="804" y="20732"/>
                  </a:lnTo>
                  <a:lnTo>
                    <a:pt x="925" y="20805"/>
                  </a:lnTo>
                  <a:lnTo>
                    <a:pt x="1047" y="20853"/>
                  </a:lnTo>
                  <a:lnTo>
                    <a:pt x="1169" y="20902"/>
                  </a:lnTo>
                  <a:lnTo>
                    <a:pt x="1315" y="20926"/>
                  </a:lnTo>
                  <a:lnTo>
                    <a:pt x="2994" y="20951"/>
                  </a:lnTo>
                  <a:lnTo>
                    <a:pt x="4186" y="20975"/>
                  </a:lnTo>
                  <a:lnTo>
                    <a:pt x="4964" y="20999"/>
                  </a:lnTo>
                  <a:lnTo>
                    <a:pt x="5938" y="21024"/>
                  </a:lnTo>
                  <a:lnTo>
                    <a:pt x="6911" y="21024"/>
                  </a:lnTo>
                  <a:lnTo>
                    <a:pt x="8833" y="20999"/>
                  </a:lnTo>
                  <a:lnTo>
                    <a:pt x="9198" y="20999"/>
                  </a:lnTo>
                  <a:lnTo>
                    <a:pt x="9588" y="21024"/>
                  </a:lnTo>
                  <a:lnTo>
                    <a:pt x="10366" y="21072"/>
                  </a:lnTo>
                  <a:lnTo>
                    <a:pt x="10756" y="21072"/>
                  </a:lnTo>
                  <a:lnTo>
                    <a:pt x="11145" y="21048"/>
                  </a:lnTo>
                  <a:lnTo>
                    <a:pt x="11315" y="20999"/>
                  </a:lnTo>
                  <a:lnTo>
                    <a:pt x="11510" y="20951"/>
                  </a:lnTo>
                  <a:lnTo>
                    <a:pt x="11680" y="20902"/>
                  </a:lnTo>
                  <a:lnTo>
                    <a:pt x="11851" y="20805"/>
                  </a:lnTo>
                  <a:lnTo>
                    <a:pt x="12021" y="20683"/>
                  </a:lnTo>
                  <a:lnTo>
                    <a:pt x="12167" y="20513"/>
                  </a:lnTo>
                  <a:lnTo>
                    <a:pt x="12264" y="20318"/>
                  </a:lnTo>
                  <a:lnTo>
                    <a:pt x="12362" y="20075"/>
                  </a:lnTo>
                  <a:lnTo>
                    <a:pt x="12435" y="19807"/>
                  </a:lnTo>
                  <a:lnTo>
                    <a:pt x="12483" y="19515"/>
                  </a:lnTo>
                  <a:lnTo>
                    <a:pt x="12532" y="19223"/>
                  </a:lnTo>
                  <a:lnTo>
                    <a:pt x="12556" y="18907"/>
                  </a:lnTo>
                  <a:lnTo>
                    <a:pt x="12580" y="18298"/>
                  </a:lnTo>
                  <a:lnTo>
                    <a:pt x="12580" y="17739"/>
                  </a:lnTo>
                  <a:lnTo>
                    <a:pt x="12556" y="16960"/>
                  </a:lnTo>
                  <a:lnTo>
                    <a:pt x="12532" y="15573"/>
                  </a:lnTo>
                  <a:lnTo>
                    <a:pt x="12508" y="14186"/>
                  </a:lnTo>
                  <a:lnTo>
                    <a:pt x="12483" y="13286"/>
                  </a:lnTo>
                  <a:lnTo>
                    <a:pt x="12459" y="12118"/>
                  </a:lnTo>
                  <a:lnTo>
                    <a:pt x="12459" y="9441"/>
                  </a:lnTo>
                  <a:lnTo>
                    <a:pt x="12459" y="6960"/>
                  </a:lnTo>
                  <a:lnTo>
                    <a:pt x="12435" y="5500"/>
                  </a:lnTo>
                  <a:lnTo>
                    <a:pt x="12435" y="4794"/>
                  </a:lnTo>
                  <a:lnTo>
                    <a:pt x="12483" y="4113"/>
                  </a:lnTo>
                  <a:lnTo>
                    <a:pt x="12532" y="3431"/>
                  </a:lnTo>
                  <a:lnTo>
                    <a:pt x="12556" y="2726"/>
                  </a:lnTo>
                  <a:lnTo>
                    <a:pt x="12556" y="2336"/>
                  </a:lnTo>
                  <a:lnTo>
                    <a:pt x="12532" y="1898"/>
                  </a:lnTo>
                  <a:lnTo>
                    <a:pt x="12435" y="1509"/>
                  </a:lnTo>
                  <a:lnTo>
                    <a:pt x="12386" y="1314"/>
                  </a:lnTo>
                  <a:lnTo>
                    <a:pt x="12313" y="1120"/>
                  </a:lnTo>
                  <a:lnTo>
                    <a:pt x="12240" y="950"/>
                  </a:lnTo>
                  <a:lnTo>
                    <a:pt x="12143" y="779"/>
                  </a:lnTo>
                  <a:lnTo>
                    <a:pt x="12021" y="633"/>
                  </a:lnTo>
                  <a:lnTo>
                    <a:pt x="11899" y="512"/>
                  </a:lnTo>
                  <a:lnTo>
                    <a:pt x="11729" y="414"/>
                  </a:lnTo>
                  <a:lnTo>
                    <a:pt x="11559" y="317"/>
                  </a:lnTo>
                  <a:lnTo>
                    <a:pt x="11364" y="268"/>
                  </a:lnTo>
                  <a:lnTo>
                    <a:pt x="11145" y="220"/>
                  </a:lnTo>
                  <a:lnTo>
                    <a:pt x="11096" y="171"/>
                  </a:lnTo>
                  <a:lnTo>
                    <a:pt x="10999" y="147"/>
                  </a:lnTo>
                  <a:lnTo>
                    <a:pt x="10634" y="122"/>
                  </a:lnTo>
                  <a:lnTo>
                    <a:pt x="10269" y="98"/>
                  </a:lnTo>
                  <a:lnTo>
                    <a:pt x="9515" y="98"/>
                  </a:lnTo>
                  <a:lnTo>
                    <a:pt x="8030" y="122"/>
                  </a:lnTo>
                  <a:lnTo>
                    <a:pt x="4867" y="98"/>
                  </a:lnTo>
                  <a:lnTo>
                    <a:pt x="3943" y="74"/>
                  </a:lnTo>
                  <a:lnTo>
                    <a:pt x="3018" y="25"/>
                  </a:lnTo>
                  <a:lnTo>
                    <a:pt x="25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5190391" y="1838910"/>
              <a:ext cx="133445" cy="393481"/>
              <a:chOff x="5151144" y="1760227"/>
              <a:chExt cx="189301" cy="457810"/>
            </a:xfrm>
          </p:grpSpPr>
          <p:sp>
            <p:nvSpPr>
              <p:cNvPr id="10" name="Google Shape;111;p8"/>
              <p:cNvSpPr/>
              <p:nvPr/>
            </p:nvSpPr>
            <p:spPr>
              <a:xfrm rot="5534346">
                <a:off x="5076589" y="1938028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" name="Google Shape;111;p8"/>
              <p:cNvSpPr/>
              <p:nvPr/>
            </p:nvSpPr>
            <p:spPr>
              <a:xfrm rot="5534346">
                <a:off x="4973343" y="1954180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 flipH="1">
              <a:off x="5729746" y="1826069"/>
              <a:ext cx="133445" cy="393481"/>
              <a:chOff x="5151144" y="1760227"/>
              <a:chExt cx="189301" cy="457810"/>
            </a:xfrm>
          </p:grpSpPr>
          <p:sp>
            <p:nvSpPr>
              <p:cNvPr id="14" name="Google Shape;111;p8"/>
              <p:cNvSpPr/>
              <p:nvPr/>
            </p:nvSpPr>
            <p:spPr>
              <a:xfrm rot="5534346">
                <a:off x="5076589" y="1938028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" name="Google Shape;111;p8"/>
              <p:cNvSpPr/>
              <p:nvPr/>
            </p:nvSpPr>
            <p:spPr>
              <a:xfrm rot="5534346">
                <a:off x="4973343" y="1954180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" name="Google Shape;430;p37"/>
          <p:cNvSpPr/>
          <p:nvPr/>
        </p:nvSpPr>
        <p:spPr>
          <a:xfrm>
            <a:off x="2401825" y="3121806"/>
            <a:ext cx="414703" cy="406856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18" name="Google Shape;213;p18"/>
          <p:cNvSpPr txBox="1">
            <a:spLocks/>
          </p:cNvSpPr>
          <p:nvPr/>
        </p:nvSpPr>
        <p:spPr>
          <a:xfrm>
            <a:off x="4091997" y="2258040"/>
            <a:ext cx="1446026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n" sz="1800" smtClean="0"/>
              <a:t>Be on time</a:t>
            </a:r>
            <a:endParaRPr lang="en" sz="1800"/>
          </a:p>
        </p:txBody>
      </p:sp>
      <p:sp>
        <p:nvSpPr>
          <p:cNvPr id="19" name="Google Shape;213;p18"/>
          <p:cNvSpPr txBox="1">
            <a:spLocks/>
          </p:cNvSpPr>
          <p:nvPr/>
        </p:nvSpPr>
        <p:spPr>
          <a:xfrm>
            <a:off x="5857518" y="2258040"/>
            <a:ext cx="1446026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n" sz="1800" smtClean="0"/>
              <a:t>Airplane mode</a:t>
            </a:r>
            <a:endParaRPr lang="en" sz="1800"/>
          </a:p>
        </p:txBody>
      </p:sp>
      <p:sp>
        <p:nvSpPr>
          <p:cNvPr id="20" name="Google Shape;213;p18"/>
          <p:cNvSpPr txBox="1">
            <a:spLocks/>
          </p:cNvSpPr>
          <p:nvPr/>
        </p:nvSpPr>
        <p:spPr>
          <a:xfrm>
            <a:off x="1830040" y="3716259"/>
            <a:ext cx="1591556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n" sz="1800" smtClean="0"/>
              <a:t>Speak when want to</a:t>
            </a:r>
            <a:endParaRPr lang="en" sz="1800"/>
          </a:p>
        </p:txBody>
      </p:sp>
      <p:sp>
        <p:nvSpPr>
          <p:cNvPr id="21" name="Google Shape;213;p18"/>
          <p:cNvSpPr txBox="1">
            <a:spLocks/>
          </p:cNvSpPr>
          <p:nvPr/>
        </p:nvSpPr>
        <p:spPr>
          <a:xfrm>
            <a:off x="4761751" y="3544286"/>
            <a:ext cx="1802133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n" sz="1800" smtClean="0"/>
              <a:t>What else?</a:t>
            </a:r>
            <a:endParaRPr lang="en" sz="1800"/>
          </a:p>
        </p:txBody>
      </p:sp>
    </p:spTree>
    <p:extLst>
      <p:ext uri="{BB962C8B-B14F-4D97-AF65-F5344CB8AC3E}">
        <p14:creationId xmlns:p14="http://schemas.microsoft.com/office/powerpoint/2010/main" val="192597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67;p13"/>
          <p:cNvSpPr/>
          <p:nvPr/>
        </p:nvSpPr>
        <p:spPr>
          <a:xfrm rot="19839698">
            <a:off x="2503174" y="525638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2653869" y="487411"/>
            <a:ext cx="3945127" cy="4149941"/>
            <a:chOff x="0" y="0"/>
            <a:chExt cx="3314700" cy="3486785"/>
          </a:xfrm>
        </p:grpSpPr>
        <p:pic>
          <p:nvPicPr>
            <p:cNvPr id="5" name="Picture 4" descr="HAL9001:Users:magdalenakoziol:Downloads:Projekt bez tytułu (14)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571" t="21371" b="5242"/>
            <a:stretch/>
          </p:blipFill>
          <p:spPr bwMode="auto">
            <a:xfrm rot="2197466">
              <a:off x="0" y="0"/>
              <a:ext cx="3314700" cy="348678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" name="Text Box 137"/>
            <p:cNvSpPr txBox="1"/>
            <p:nvPr/>
          </p:nvSpPr>
          <p:spPr>
            <a:xfrm>
              <a:off x="1143000" y="1600200"/>
              <a:ext cx="9144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spcAft>
                  <a:spcPts val="0"/>
                </a:spcAft>
              </a:pPr>
              <a:r>
                <a:rPr lang="pl-PL" sz="1800" dirty="0" smtClean="0">
                  <a:effectLst/>
                  <a:latin typeface="Calibri"/>
                  <a:ea typeface="ＭＳ 明朝"/>
                  <a:cs typeface="Times New Roman"/>
                </a:rPr>
                <a:t>WHY</a:t>
              </a:r>
              <a:endParaRPr lang="cs-CZ" sz="16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7" name="Text Box 138"/>
            <p:cNvSpPr txBox="1"/>
            <p:nvPr/>
          </p:nvSpPr>
          <p:spPr>
            <a:xfrm>
              <a:off x="1714500" y="2171700"/>
              <a:ext cx="698444" cy="342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pl-PL" sz="2000" dirty="0" smtClean="0">
                  <a:effectLst/>
                  <a:latin typeface="Calibri"/>
                  <a:ea typeface="ＭＳ 明朝"/>
                  <a:cs typeface="Times New Roman"/>
                </a:rPr>
                <a:t>HOW</a:t>
              </a:r>
              <a:endParaRPr lang="cs-CZ" sz="18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8" name="Text Box 139"/>
            <p:cNvSpPr txBox="1"/>
            <p:nvPr/>
          </p:nvSpPr>
          <p:spPr>
            <a:xfrm>
              <a:off x="1807717" y="2628900"/>
              <a:ext cx="821183" cy="342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pl-PL" sz="2000" dirty="0" smtClean="0">
                  <a:effectLst/>
                  <a:latin typeface="Calibri"/>
                  <a:ea typeface="ＭＳ 明朝"/>
                  <a:cs typeface="Times New Roman"/>
                </a:rPr>
                <a:t>WHAT</a:t>
              </a:r>
              <a:endParaRPr lang="cs-CZ" sz="1800" dirty="0">
                <a:effectLst/>
                <a:ea typeface="ＭＳ 明朝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1652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0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err="1" smtClean="0"/>
              <a:t>Our</a:t>
            </a:r>
            <a:r>
              <a:rPr lang="pl-PL" dirty="0" smtClean="0"/>
              <a:t> business</a:t>
            </a:r>
            <a:endParaRPr dirty="0"/>
          </a:p>
        </p:txBody>
      </p:sp>
      <p:sp>
        <p:nvSpPr>
          <p:cNvPr id="226" name="Google Shape;226;p20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88900" lvl="0" indent="0">
              <a:lnSpc>
                <a:spcPct val="120000"/>
              </a:lnSpc>
              <a:buNone/>
            </a:pPr>
            <a:r>
              <a:rPr lang="pl-PL" dirty="0" err="1" smtClean="0"/>
              <a:t>Our</a:t>
            </a:r>
            <a:r>
              <a:rPr lang="pl-PL" dirty="0" smtClean="0"/>
              <a:t> </a:t>
            </a:r>
            <a:r>
              <a:rPr lang="pl-PL" dirty="0" err="1" smtClean="0"/>
              <a:t>company</a:t>
            </a:r>
            <a:r>
              <a:rPr lang="pl-PL" dirty="0" smtClean="0"/>
              <a:t> (</a:t>
            </a:r>
            <a:r>
              <a:rPr lang="pl-PL" dirty="0" err="1" smtClean="0"/>
              <a:t>fullfills</a:t>
            </a:r>
            <a:r>
              <a:rPr lang="pl-PL" dirty="0" smtClean="0"/>
              <a:t> the </a:t>
            </a:r>
            <a:r>
              <a:rPr lang="pl-PL" dirty="0" err="1" smtClean="0"/>
              <a:t>mission</a:t>
            </a:r>
            <a:r>
              <a:rPr lang="pl-PL" dirty="0" smtClean="0"/>
              <a:t> - WHY) </a:t>
            </a:r>
          </a:p>
          <a:p>
            <a:pPr marL="88900" lvl="0" indent="0">
              <a:lnSpc>
                <a:spcPct val="120000"/>
              </a:lnSpc>
              <a:buNone/>
            </a:pPr>
            <a:endParaRPr lang="pl-PL" dirty="0" smtClean="0"/>
          </a:p>
          <a:p>
            <a:pPr marL="88900" lvl="0" indent="0">
              <a:lnSpc>
                <a:spcPct val="120000"/>
              </a:lnSpc>
              <a:buNone/>
            </a:pPr>
            <a:r>
              <a:rPr lang="en-US" dirty="0" smtClean="0"/>
              <a:t>thanks</a:t>
            </a:r>
            <a:r>
              <a:rPr lang="pl-PL" dirty="0" smtClean="0"/>
              <a:t> to (</a:t>
            </a:r>
            <a:r>
              <a:rPr lang="pl-PL" dirty="0" err="1" smtClean="0"/>
              <a:t>features</a:t>
            </a:r>
            <a:r>
              <a:rPr lang="pl-PL" dirty="0" smtClean="0"/>
              <a:t> and </a:t>
            </a:r>
            <a:r>
              <a:rPr lang="pl-PL" dirty="0" err="1" smtClean="0"/>
              <a:t>actions</a:t>
            </a:r>
            <a:r>
              <a:rPr lang="pl-PL" dirty="0" smtClean="0"/>
              <a:t> - HOW)  </a:t>
            </a:r>
          </a:p>
          <a:p>
            <a:pPr marL="88900" lvl="0" indent="0">
              <a:lnSpc>
                <a:spcPct val="120000"/>
              </a:lnSpc>
              <a:buNone/>
            </a:pPr>
            <a:endParaRPr lang="pl-PL" dirty="0" smtClean="0"/>
          </a:p>
          <a:p>
            <a:pPr marL="88900" lvl="0" indent="0">
              <a:lnSpc>
                <a:spcPct val="120000"/>
              </a:lnSpc>
              <a:buNone/>
            </a:pPr>
            <a:r>
              <a:rPr lang="pl-PL" dirty="0" smtClean="0"/>
              <a:t>by the </a:t>
            </a:r>
            <a:r>
              <a:rPr lang="pl-PL" dirty="0" err="1" smtClean="0"/>
              <a:t>product</a:t>
            </a:r>
            <a:r>
              <a:rPr lang="pl-PL" dirty="0" smtClean="0"/>
              <a:t> (WHAT)</a:t>
            </a:r>
            <a:r>
              <a:rPr lang="pl-PL" dirty="0"/>
              <a:t>.</a:t>
            </a:r>
            <a:r>
              <a:rPr lang="cs-CZ" dirty="0"/>
              <a:t> </a:t>
            </a:r>
            <a:endParaRPr dirty="0"/>
          </a:p>
        </p:txBody>
      </p:sp>
      <p:sp>
        <p:nvSpPr>
          <p:cNvPr id="227" name="Google Shape;227;p20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228" name="Google Shape;228;p20"/>
          <p:cNvSpPr/>
          <p:nvPr/>
        </p:nvSpPr>
        <p:spPr>
          <a:xfrm>
            <a:off x="7648493" y="3814898"/>
            <a:ext cx="937597" cy="835429"/>
          </a:xfrm>
          <a:custGeom>
            <a:avLst/>
            <a:gdLst/>
            <a:ahLst/>
            <a:cxnLst/>
            <a:rect l="l" t="t" r="r" b="b"/>
            <a:pathLst>
              <a:path w="444359" h="395938" extrusionOk="0">
                <a:moveTo>
                  <a:pt x="135136" y="205311"/>
                </a:moveTo>
                <a:lnTo>
                  <a:pt x="101482" y="200356"/>
                </a:lnTo>
                <a:cubicBezTo>
                  <a:pt x="92405" y="199041"/>
                  <a:pt x="88788" y="213642"/>
                  <a:pt x="98347" y="215046"/>
                </a:cubicBezTo>
                <a:lnTo>
                  <a:pt x="132067" y="220001"/>
                </a:lnTo>
                <a:cubicBezTo>
                  <a:pt x="141056" y="221316"/>
                  <a:pt x="144673" y="206714"/>
                  <a:pt x="135136" y="205311"/>
                </a:cubicBezTo>
                <a:close/>
                <a:moveTo>
                  <a:pt x="293388" y="291650"/>
                </a:moveTo>
                <a:cubicBezTo>
                  <a:pt x="292554" y="295482"/>
                  <a:pt x="294966" y="299271"/>
                  <a:pt x="298803" y="300115"/>
                </a:cubicBezTo>
                <a:cubicBezTo>
                  <a:pt x="298869" y="300130"/>
                  <a:pt x="298935" y="300144"/>
                  <a:pt x="299001" y="300157"/>
                </a:cubicBezTo>
                <a:cubicBezTo>
                  <a:pt x="299373" y="300157"/>
                  <a:pt x="300711" y="300157"/>
                  <a:pt x="300930" y="300551"/>
                </a:cubicBezTo>
                <a:cubicBezTo>
                  <a:pt x="299921" y="300222"/>
                  <a:pt x="299790" y="300201"/>
                  <a:pt x="300535" y="300551"/>
                </a:cubicBezTo>
                <a:cubicBezTo>
                  <a:pt x="301280" y="300902"/>
                  <a:pt x="301456" y="300924"/>
                  <a:pt x="302267" y="301297"/>
                </a:cubicBezTo>
                <a:lnTo>
                  <a:pt x="302377" y="301297"/>
                </a:lnTo>
                <a:cubicBezTo>
                  <a:pt x="309919" y="308335"/>
                  <a:pt x="320267" y="297416"/>
                  <a:pt x="313142" y="290335"/>
                </a:cubicBezTo>
                <a:cubicBezTo>
                  <a:pt x="307573" y="285621"/>
                  <a:pt x="295756" y="281894"/>
                  <a:pt x="293388" y="291650"/>
                </a:cubicBezTo>
                <a:close/>
                <a:moveTo>
                  <a:pt x="285999" y="274110"/>
                </a:moveTo>
                <a:cubicBezTo>
                  <a:pt x="269973" y="263589"/>
                  <a:pt x="253310" y="254069"/>
                  <a:pt x="236099" y="245608"/>
                </a:cubicBezTo>
                <a:cubicBezTo>
                  <a:pt x="227833" y="241530"/>
                  <a:pt x="220752" y="255014"/>
                  <a:pt x="229346" y="259180"/>
                </a:cubicBezTo>
                <a:cubicBezTo>
                  <a:pt x="245439" y="267053"/>
                  <a:pt x="261027" y="275919"/>
                  <a:pt x="276002" y="285730"/>
                </a:cubicBezTo>
                <a:cubicBezTo>
                  <a:pt x="283697" y="290576"/>
                  <a:pt x="293738" y="279109"/>
                  <a:pt x="285999" y="274023"/>
                </a:cubicBezTo>
                <a:close/>
                <a:moveTo>
                  <a:pt x="433354" y="1544"/>
                </a:moveTo>
                <a:cubicBezTo>
                  <a:pt x="431162" y="3057"/>
                  <a:pt x="428970" y="4482"/>
                  <a:pt x="426908" y="5929"/>
                </a:cubicBezTo>
                <a:cubicBezTo>
                  <a:pt x="425220" y="5833"/>
                  <a:pt x="423554" y="6381"/>
                  <a:pt x="422239" y="7464"/>
                </a:cubicBezTo>
                <a:cubicBezTo>
                  <a:pt x="417854" y="10840"/>
                  <a:pt x="413469" y="14261"/>
                  <a:pt x="408952" y="17659"/>
                </a:cubicBezTo>
                <a:cubicBezTo>
                  <a:pt x="315904" y="75803"/>
                  <a:pt x="209197" y="106563"/>
                  <a:pt x="111195" y="154928"/>
                </a:cubicBezTo>
                <a:cubicBezTo>
                  <a:pt x="93853" y="163501"/>
                  <a:pt x="76773" y="172622"/>
                  <a:pt x="60089" y="182400"/>
                </a:cubicBezTo>
                <a:cubicBezTo>
                  <a:pt x="42549" y="192748"/>
                  <a:pt x="25141" y="203184"/>
                  <a:pt x="5146" y="208249"/>
                </a:cubicBezTo>
                <a:cubicBezTo>
                  <a:pt x="-1804" y="210003"/>
                  <a:pt x="-1147" y="218532"/>
                  <a:pt x="3743" y="221404"/>
                </a:cubicBezTo>
                <a:cubicBezTo>
                  <a:pt x="4707" y="222430"/>
                  <a:pt x="5979" y="223140"/>
                  <a:pt x="7360" y="223443"/>
                </a:cubicBezTo>
                <a:cubicBezTo>
                  <a:pt x="52371" y="234230"/>
                  <a:pt x="97777" y="242999"/>
                  <a:pt x="143621" y="249752"/>
                </a:cubicBezTo>
                <a:lnTo>
                  <a:pt x="143117" y="384961"/>
                </a:lnTo>
                <a:cubicBezTo>
                  <a:pt x="142854" y="387829"/>
                  <a:pt x="144717" y="390464"/>
                  <a:pt x="147502" y="391166"/>
                </a:cubicBezTo>
                <a:cubicBezTo>
                  <a:pt x="148620" y="393251"/>
                  <a:pt x="150615" y="394717"/>
                  <a:pt x="152939" y="395156"/>
                </a:cubicBezTo>
                <a:cubicBezTo>
                  <a:pt x="155855" y="396721"/>
                  <a:pt x="159473" y="395875"/>
                  <a:pt x="161402" y="393183"/>
                </a:cubicBezTo>
                <a:cubicBezTo>
                  <a:pt x="187777" y="361278"/>
                  <a:pt x="215797" y="330777"/>
                  <a:pt x="245351" y="301801"/>
                </a:cubicBezTo>
                <a:cubicBezTo>
                  <a:pt x="266464" y="313914"/>
                  <a:pt x="286394" y="328001"/>
                  <a:pt x="304854" y="343874"/>
                </a:cubicBezTo>
                <a:cubicBezTo>
                  <a:pt x="316496" y="353850"/>
                  <a:pt x="331712" y="356854"/>
                  <a:pt x="343266" y="366413"/>
                </a:cubicBezTo>
                <a:cubicBezTo>
                  <a:pt x="346533" y="371170"/>
                  <a:pt x="355500" y="370798"/>
                  <a:pt x="356553" y="363519"/>
                </a:cubicBezTo>
                <a:cubicBezTo>
                  <a:pt x="373083" y="243175"/>
                  <a:pt x="405510" y="125528"/>
                  <a:pt x="443593" y="10753"/>
                </a:cubicBezTo>
                <a:cubicBezTo>
                  <a:pt x="446618" y="4679"/>
                  <a:pt x="440173" y="-3323"/>
                  <a:pt x="433354" y="1457"/>
                </a:cubicBezTo>
                <a:close/>
                <a:moveTo>
                  <a:pt x="144959" y="232695"/>
                </a:moveTo>
                <a:cubicBezTo>
                  <a:pt x="144345" y="233234"/>
                  <a:pt x="143819" y="233863"/>
                  <a:pt x="143380" y="234558"/>
                </a:cubicBezTo>
                <a:cubicBezTo>
                  <a:pt x="106218" y="229033"/>
                  <a:pt x="69319" y="222164"/>
                  <a:pt x="32639" y="213949"/>
                </a:cubicBezTo>
                <a:cubicBezTo>
                  <a:pt x="52744" y="204895"/>
                  <a:pt x="71358" y="192134"/>
                  <a:pt x="90652" y="181720"/>
                </a:cubicBezTo>
                <a:cubicBezTo>
                  <a:pt x="170610" y="138682"/>
                  <a:pt x="257497" y="110816"/>
                  <a:pt x="339320" y="71856"/>
                </a:cubicBezTo>
                <a:cubicBezTo>
                  <a:pt x="273370" y="123978"/>
                  <a:pt x="208584" y="177592"/>
                  <a:pt x="144959" y="232695"/>
                </a:cubicBezTo>
                <a:close/>
                <a:moveTo>
                  <a:pt x="157938" y="358827"/>
                </a:moveTo>
                <a:lnTo>
                  <a:pt x="158376" y="242429"/>
                </a:lnTo>
                <a:cubicBezTo>
                  <a:pt x="158376" y="241688"/>
                  <a:pt x="158267" y="240949"/>
                  <a:pt x="158070" y="240237"/>
                </a:cubicBezTo>
                <a:cubicBezTo>
                  <a:pt x="232788" y="175691"/>
                  <a:pt x="309152" y="113147"/>
                  <a:pt x="387181" y="52607"/>
                </a:cubicBezTo>
                <a:lnTo>
                  <a:pt x="297159" y="137213"/>
                </a:lnTo>
                <a:cubicBezTo>
                  <a:pt x="259098" y="172972"/>
                  <a:pt x="217024" y="207372"/>
                  <a:pt x="189531" y="252405"/>
                </a:cubicBezTo>
                <a:cubicBezTo>
                  <a:pt x="188216" y="254240"/>
                  <a:pt x="188018" y="256658"/>
                  <a:pt x="189049" y="258675"/>
                </a:cubicBezTo>
                <a:cubicBezTo>
                  <a:pt x="189356" y="259691"/>
                  <a:pt x="189882" y="260620"/>
                  <a:pt x="190605" y="261394"/>
                </a:cubicBezTo>
                <a:cubicBezTo>
                  <a:pt x="181222" y="294369"/>
                  <a:pt x="170325" y="326817"/>
                  <a:pt x="157938" y="358739"/>
                </a:cubicBezTo>
                <a:close/>
                <a:moveTo>
                  <a:pt x="174535" y="355801"/>
                </a:moveTo>
                <a:cubicBezTo>
                  <a:pt x="184927" y="328323"/>
                  <a:pt x="194267" y="300479"/>
                  <a:pt x="202533" y="272269"/>
                </a:cubicBezTo>
                <a:cubicBezTo>
                  <a:pt x="212223" y="280124"/>
                  <a:pt x="222396" y="287379"/>
                  <a:pt x="232964" y="293996"/>
                </a:cubicBezTo>
                <a:cubicBezTo>
                  <a:pt x="212749" y="313844"/>
                  <a:pt x="193281" y="334418"/>
                  <a:pt x="174535" y="355713"/>
                </a:cubicBezTo>
                <a:close/>
                <a:moveTo>
                  <a:pt x="344143" y="348807"/>
                </a:moveTo>
                <a:cubicBezTo>
                  <a:pt x="334847" y="343743"/>
                  <a:pt x="324608" y="340432"/>
                  <a:pt x="316255" y="333460"/>
                </a:cubicBezTo>
                <a:cubicBezTo>
                  <a:pt x="304394" y="323193"/>
                  <a:pt x="291962" y="313631"/>
                  <a:pt x="278983" y="304827"/>
                </a:cubicBezTo>
                <a:cubicBezTo>
                  <a:pt x="253946" y="288581"/>
                  <a:pt x="227351" y="274637"/>
                  <a:pt x="205273" y="254400"/>
                </a:cubicBezTo>
                <a:cubicBezTo>
                  <a:pt x="232701" y="211538"/>
                  <a:pt x="274533" y="178125"/>
                  <a:pt x="311212" y="143637"/>
                </a:cubicBezTo>
                <a:cubicBezTo>
                  <a:pt x="346993" y="110020"/>
                  <a:pt x="382796" y="76401"/>
                  <a:pt x="418643" y="42784"/>
                </a:cubicBezTo>
                <a:cubicBezTo>
                  <a:pt x="385098" y="142442"/>
                  <a:pt x="360170" y="244797"/>
                  <a:pt x="344143" y="348720"/>
                </a:cubicBezTo>
                <a:close/>
                <a:moveTo>
                  <a:pt x="55923" y="163172"/>
                </a:moveTo>
                <a:cubicBezTo>
                  <a:pt x="76620" y="147430"/>
                  <a:pt x="101087" y="137608"/>
                  <a:pt x="124481" y="126668"/>
                </a:cubicBezTo>
                <a:lnTo>
                  <a:pt x="197797" y="92378"/>
                </a:lnTo>
                <a:cubicBezTo>
                  <a:pt x="206238" y="88431"/>
                  <a:pt x="202379" y="74268"/>
                  <a:pt x="193412" y="78434"/>
                </a:cubicBezTo>
                <a:lnTo>
                  <a:pt x="116237" y="114478"/>
                </a:lnTo>
                <a:cubicBezTo>
                  <a:pt x="92954" y="125440"/>
                  <a:pt x="68661" y="135306"/>
                  <a:pt x="48052" y="150960"/>
                </a:cubicBezTo>
                <a:cubicBezTo>
                  <a:pt x="40532" y="156704"/>
                  <a:pt x="48096" y="169114"/>
                  <a:pt x="55923" y="163084"/>
                </a:cubicBezTo>
                <a:close/>
                <a:moveTo>
                  <a:pt x="41760" y="133684"/>
                </a:moveTo>
                <a:cubicBezTo>
                  <a:pt x="60198" y="122794"/>
                  <a:pt x="79119" y="112805"/>
                  <a:pt x="98479" y="103713"/>
                </a:cubicBezTo>
                <a:cubicBezTo>
                  <a:pt x="106919" y="99766"/>
                  <a:pt x="103061" y="85603"/>
                  <a:pt x="94094" y="89791"/>
                </a:cubicBezTo>
                <a:cubicBezTo>
                  <a:pt x="73528" y="99409"/>
                  <a:pt x="53467" y="109990"/>
                  <a:pt x="33889" y="121537"/>
                </a:cubicBezTo>
                <a:cubicBezTo>
                  <a:pt x="25689" y="126339"/>
                  <a:pt x="33341" y="138573"/>
                  <a:pt x="41760" y="13359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3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err="1" smtClean="0"/>
              <a:t>Archetypes</a:t>
            </a:r>
            <a:endParaRPr dirty="0"/>
          </a:p>
        </p:txBody>
      </p:sp>
      <p:sp>
        <p:nvSpPr>
          <p:cNvPr id="254" name="Google Shape;254;p23"/>
          <p:cNvSpPr txBox="1">
            <a:spLocks noGrp="1"/>
          </p:cNvSpPr>
          <p:nvPr>
            <p:ph type="body" idx="1"/>
          </p:nvPr>
        </p:nvSpPr>
        <p:spPr>
          <a:xfrm>
            <a:off x="883375" y="2274760"/>
            <a:ext cx="3277512" cy="147882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 b="1" dirty="0" err="1" smtClean="0"/>
              <a:t>Stability</a:t>
            </a:r>
            <a:r>
              <a:rPr lang="pl-PL" sz="1600" b="1" dirty="0" smtClean="0"/>
              <a:t> and </a:t>
            </a:r>
            <a:r>
              <a:rPr lang="pl-PL" sz="1600" b="1" dirty="0" err="1" smtClean="0"/>
              <a:t>security</a:t>
            </a:r>
            <a:endParaRPr sz="1600" b="1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 err="1" smtClean="0"/>
              <a:t>Creator</a:t>
            </a:r>
            <a:endParaRPr lang="pl-PL" sz="1400" dirty="0" smtClean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 err="1" smtClean="0"/>
              <a:t>Ruler</a:t>
            </a:r>
            <a:endParaRPr lang="pl-PL" sz="1400" dirty="0" smtClean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 smtClean="0"/>
              <a:t>The </a:t>
            </a:r>
            <a:r>
              <a:rPr lang="pl-PL" sz="1400" dirty="0" err="1" smtClean="0"/>
              <a:t>Mother</a:t>
            </a:r>
            <a:r>
              <a:rPr lang="pl-PL" sz="1400" dirty="0" smtClean="0"/>
              <a:t> / </a:t>
            </a:r>
            <a:r>
              <a:rPr lang="pl-PL" sz="1400" dirty="0" err="1" smtClean="0"/>
              <a:t>Caregiver</a:t>
            </a:r>
            <a:endParaRPr lang="pl-PL" sz="1400" dirty="0"/>
          </a:p>
        </p:txBody>
      </p:sp>
      <p:sp>
        <p:nvSpPr>
          <p:cNvPr id="257" name="Google Shape;257;p23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258" name="Google Shape;258;p23"/>
          <p:cNvSpPr/>
          <p:nvPr/>
        </p:nvSpPr>
        <p:spPr>
          <a:xfrm rot="864908">
            <a:off x="7894513" y="3753336"/>
            <a:ext cx="788952" cy="998941"/>
          </a:xfrm>
          <a:custGeom>
            <a:avLst/>
            <a:gdLst/>
            <a:ahLst/>
            <a:cxnLst/>
            <a:rect l="l" t="t" r="r" b="b"/>
            <a:pathLst>
              <a:path w="374107" h="473680" extrusionOk="0">
                <a:moveTo>
                  <a:pt x="176658" y="66970"/>
                </a:moveTo>
                <a:cubicBezTo>
                  <a:pt x="153572" y="67387"/>
                  <a:pt x="129367" y="75192"/>
                  <a:pt x="123381" y="100186"/>
                </a:cubicBezTo>
                <a:cubicBezTo>
                  <a:pt x="121189" y="109526"/>
                  <a:pt x="136185" y="110644"/>
                  <a:pt x="138312" y="101743"/>
                </a:cubicBezTo>
                <a:cubicBezTo>
                  <a:pt x="142170" y="85650"/>
                  <a:pt x="160236" y="81660"/>
                  <a:pt x="174400" y="81397"/>
                </a:cubicBezTo>
                <a:cubicBezTo>
                  <a:pt x="183652" y="81221"/>
                  <a:pt x="186458" y="66795"/>
                  <a:pt x="176658" y="66970"/>
                </a:cubicBezTo>
                <a:close/>
                <a:moveTo>
                  <a:pt x="82580" y="302418"/>
                </a:moveTo>
                <a:cubicBezTo>
                  <a:pt x="67276" y="334412"/>
                  <a:pt x="51513" y="366168"/>
                  <a:pt x="35288" y="397680"/>
                </a:cubicBezTo>
                <a:cubicBezTo>
                  <a:pt x="30903" y="406450"/>
                  <a:pt x="44935" y="411054"/>
                  <a:pt x="49167" y="402832"/>
                </a:cubicBezTo>
                <a:cubicBezTo>
                  <a:pt x="65390" y="371320"/>
                  <a:pt x="81155" y="339573"/>
                  <a:pt x="96458" y="307592"/>
                </a:cubicBezTo>
                <a:cubicBezTo>
                  <a:pt x="100689" y="298778"/>
                  <a:pt x="86592" y="294130"/>
                  <a:pt x="82580" y="302418"/>
                </a:cubicBezTo>
                <a:close/>
                <a:moveTo>
                  <a:pt x="245501" y="19218"/>
                </a:moveTo>
                <a:cubicBezTo>
                  <a:pt x="245369" y="19161"/>
                  <a:pt x="245238" y="19118"/>
                  <a:pt x="245085" y="19087"/>
                </a:cubicBezTo>
                <a:cubicBezTo>
                  <a:pt x="245085" y="16399"/>
                  <a:pt x="243549" y="13943"/>
                  <a:pt x="241138" y="12773"/>
                </a:cubicBezTo>
                <a:cubicBezTo>
                  <a:pt x="166156" y="-26692"/>
                  <a:pt x="69008" y="30444"/>
                  <a:pt x="51381" y="113626"/>
                </a:cubicBezTo>
                <a:cubicBezTo>
                  <a:pt x="42304" y="163022"/>
                  <a:pt x="74380" y="208230"/>
                  <a:pt x="111038" y="236951"/>
                </a:cubicBezTo>
                <a:lnTo>
                  <a:pt x="97883" y="263699"/>
                </a:lnTo>
                <a:cubicBezTo>
                  <a:pt x="94836" y="262449"/>
                  <a:pt x="91021" y="259797"/>
                  <a:pt x="87819" y="261266"/>
                </a:cubicBezTo>
                <a:cubicBezTo>
                  <a:pt x="84136" y="260213"/>
                  <a:pt x="80211" y="261805"/>
                  <a:pt x="78304" y="265124"/>
                </a:cubicBezTo>
                <a:cubicBezTo>
                  <a:pt x="50109" y="316165"/>
                  <a:pt x="22046" y="367424"/>
                  <a:pt x="2117" y="422367"/>
                </a:cubicBezTo>
                <a:cubicBezTo>
                  <a:pt x="78" y="424297"/>
                  <a:pt x="-558" y="427291"/>
                  <a:pt x="516" y="429887"/>
                </a:cubicBezTo>
                <a:cubicBezTo>
                  <a:pt x="9724" y="453233"/>
                  <a:pt x="31188" y="469492"/>
                  <a:pt x="56160" y="472048"/>
                </a:cubicBezTo>
                <a:cubicBezTo>
                  <a:pt x="58068" y="472278"/>
                  <a:pt x="59975" y="471759"/>
                  <a:pt x="61510" y="470601"/>
                </a:cubicBezTo>
                <a:cubicBezTo>
                  <a:pt x="64229" y="474085"/>
                  <a:pt x="69249" y="474705"/>
                  <a:pt x="72735" y="471985"/>
                </a:cubicBezTo>
                <a:cubicBezTo>
                  <a:pt x="73678" y="471255"/>
                  <a:pt x="74446" y="470325"/>
                  <a:pt x="74972" y="469264"/>
                </a:cubicBezTo>
                <a:cubicBezTo>
                  <a:pt x="101413" y="411953"/>
                  <a:pt x="127832" y="354649"/>
                  <a:pt x="154251" y="297353"/>
                </a:cubicBezTo>
                <a:cubicBezTo>
                  <a:pt x="155106" y="295702"/>
                  <a:pt x="155216" y="293753"/>
                  <a:pt x="154514" y="292026"/>
                </a:cubicBezTo>
                <a:cubicBezTo>
                  <a:pt x="155785" y="285711"/>
                  <a:pt x="148748" y="284462"/>
                  <a:pt x="143968" y="282620"/>
                </a:cubicBezTo>
                <a:lnTo>
                  <a:pt x="156224" y="259862"/>
                </a:lnTo>
                <a:cubicBezTo>
                  <a:pt x="223357" y="279594"/>
                  <a:pt x="292157" y="231360"/>
                  <a:pt x="310551" y="162934"/>
                </a:cubicBezTo>
                <a:cubicBezTo>
                  <a:pt x="327367" y="101633"/>
                  <a:pt x="298010" y="40661"/>
                  <a:pt x="245501" y="19218"/>
                </a:cubicBezTo>
                <a:close/>
                <a:moveTo>
                  <a:pt x="63089" y="459902"/>
                </a:moveTo>
                <a:cubicBezTo>
                  <a:pt x="61883" y="458595"/>
                  <a:pt x="60239" y="457808"/>
                  <a:pt x="58463" y="457710"/>
                </a:cubicBezTo>
                <a:cubicBezTo>
                  <a:pt x="39980" y="455815"/>
                  <a:pt x="23887" y="444325"/>
                  <a:pt x="16082" y="427476"/>
                </a:cubicBezTo>
                <a:cubicBezTo>
                  <a:pt x="35266" y="374615"/>
                  <a:pt x="61993" y="325154"/>
                  <a:pt x="89091" y="276043"/>
                </a:cubicBezTo>
                <a:cubicBezTo>
                  <a:pt x="105294" y="283512"/>
                  <a:pt x="121781" y="290309"/>
                  <a:pt x="138509" y="296433"/>
                </a:cubicBezTo>
                <a:cubicBezTo>
                  <a:pt x="113296" y="350834"/>
                  <a:pt x="88148" y="405288"/>
                  <a:pt x="63089" y="459792"/>
                </a:cubicBezTo>
                <a:close/>
                <a:moveTo>
                  <a:pt x="130178" y="277380"/>
                </a:moveTo>
                <a:cubicBezTo>
                  <a:pt x="123886" y="274909"/>
                  <a:pt x="117637" y="272337"/>
                  <a:pt x="111410" y="269663"/>
                </a:cubicBezTo>
                <a:lnTo>
                  <a:pt x="123359" y="245304"/>
                </a:lnTo>
                <a:cubicBezTo>
                  <a:pt x="129411" y="248983"/>
                  <a:pt x="135725" y="252202"/>
                  <a:pt x="142258" y="254929"/>
                </a:cubicBezTo>
                <a:close/>
                <a:moveTo>
                  <a:pt x="299106" y="143640"/>
                </a:moveTo>
                <a:cubicBezTo>
                  <a:pt x="279813" y="255587"/>
                  <a:pt x="162692" y="284221"/>
                  <a:pt x="93016" y="196106"/>
                </a:cubicBezTo>
                <a:cubicBezTo>
                  <a:pt x="78787" y="178917"/>
                  <a:pt x="66816" y="157299"/>
                  <a:pt x="65150" y="133204"/>
                </a:cubicBezTo>
                <a:cubicBezTo>
                  <a:pt x="63417" y="108473"/>
                  <a:pt x="76901" y="82252"/>
                  <a:pt x="92226" y="63046"/>
                </a:cubicBezTo>
                <a:cubicBezTo>
                  <a:pt x="128841" y="17267"/>
                  <a:pt x="187861" y="4222"/>
                  <a:pt x="234605" y="27966"/>
                </a:cubicBezTo>
                <a:cubicBezTo>
                  <a:pt x="234451" y="30773"/>
                  <a:pt x="236139" y="33353"/>
                  <a:pt x="238770" y="34325"/>
                </a:cubicBezTo>
                <a:cubicBezTo>
                  <a:pt x="279308" y="50768"/>
                  <a:pt x="305333" y="95384"/>
                  <a:pt x="299106" y="143487"/>
                </a:cubicBezTo>
                <a:close/>
                <a:moveTo>
                  <a:pt x="224147" y="44191"/>
                </a:moveTo>
                <a:cubicBezTo>
                  <a:pt x="223576" y="44070"/>
                  <a:pt x="223006" y="44011"/>
                  <a:pt x="222414" y="44015"/>
                </a:cubicBezTo>
                <a:cubicBezTo>
                  <a:pt x="167844" y="19043"/>
                  <a:pt x="97751" y="45791"/>
                  <a:pt x="88543" y="108736"/>
                </a:cubicBezTo>
                <a:cubicBezTo>
                  <a:pt x="85780" y="129433"/>
                  <a:pt x="93103" y="149538"/>
                  <a:pt x="100865" y="168393"/>
                </a:cubicBezTo>
                <a:cubicBezTo>
                  <a:pt x="117067" y="207704"/>
                  <a:pt x="153790" y="235307"/>
                  <a:pt x="197771" y="227831"/>
                </a:cubicBezTo>
                <a:cubicBezTo>
                  <a:pt x="282904" y="214194"/>
                  <a:pt x="321360" y="69535"/>
                  <a:pt x="224147" y="44191"/>
                </a:cubicBezTo>
                <a:close/>
                <a:moveTo>
                  <a:pt x="265803" y="134936"/>
                </a:moveTo>
                <a:cubicBezTo>
                  <a:pt x="252013" y="214588"/>
                  <a:pt x="159666" y="248944"/>
                  <a:pt x="117966" y="169555"/>
                </a:cubicBezTo>
                <a:cubicBezTo>
                  <a:pt x="103386" y="138181"/>
                  <a:pt x="95011" y="104395"/>
                  <a:pt x="119106" y="75280"/>
                </a:cubicBezTo>
                <a:cubicBezTo>
                  <a:pt x="143530" y="45857"/>
                  <a:pt x="185318" y="43270"/>
                  <a:pt x="218336" y="58310"/>
                </a:cubicBezTo>
                <a:cubicBezTo>
                  <a:pt x="219762" y="58996"/>
                  <a:pt x="221406" y="59165"/>
                  <a:pt x="222941" y="58792"/>
                </a:cubicBezTo>
                <a:cubicBezTo>
                  <a:pt x="256354" y="66619"/>
                  <a:pt x="271218" y="103562"/>
                  <a:pt x="265803" y="134871"/>
                </a:cubicBezTo>
                <a:close/>
                <a:moveTo>
                  <a:pt x="205927" y="69535"/>
                </a:moveTo>
                <a:cubicBezTo>
                  <a:pt x="197574" y="65435"/>
                  <a:pt x="191238" y="78809"/>
                  <a:pt x="199964" y="83085"/>
                </a:cubicBezTo>
                <a:cubicBezTo>
                  <a:pt x="208251" y="87163"/>
                  <a:pt x="214697" y="73811"/>
                  <a:pt x="205927" y="69535"/>
                </a:cubicBezTo>
                <a:close/>
                <a:moveTo>
                  <a:pt x="315550" y="67628"/>
                </a:moveTo>
                <a:cubicBezTo>
                  <a:pt x="336050" y="108495"/>
                  <a:pt x="341662" y="159996"/>
                  <a:pt x="309586" y="196676"/>
                </a:cubicBezTo>
                <a:cubicBezTo>
                  <a:pt x="303185" y="203999"/>
                  <a:pt x="313971" y="213448"/>
                  <a:pt x="320439" y="206103"/>
                </a:cubicBezTo>
                <a:cubicBezTo>
                  <a:pt x="357141" y="164118"/>
                  <a:pt x="351594" y="105974"/>
                  <a:pt x="328069" y="59055"/>
                </a:cubicBezTo>
                <a:cubicBezTo>
                  <a:pt x="323815" y="50614"/>
                  <a:pt x="311428" y="59538"/>
                  <a:pt x="315550" y="67628"/>
                </a:cubicBezTo>
                <a:close/>
                <a:moveTo>
                  <a:pt x="370953" y="127986"/>
                </a:moveTo>
                <a:cubicBezTo>
                  <a:pt x="368169" y="118756"/>
                  <a:pt x="354181" y="124347"/>
                  <a:pt x="356856" y="133138"/>
                </a:cubicBezTo>
                <a:cubicBezTo>
                  <a:pt x="362030" y="149417"/>
                  <a:pt x="359531" y="167165"/>
                  <a:pt x="350037" y="181372"/>
                </a:cubicBezTo>
                <a:cubicBezTo>
                  <a:pt x="344666" y="189331"/>
                  <a:pt x="355409" y="198912"/>
                  <a:pt x="360999" y="190800"/>
                </a:cubicBezTo>
                <a:cubicBezTo>
                  <a:pt x="373804" y="172506"/>
                  <a:pt x="377465" y="149336"/>
                  <a:pt x="370931" y="1279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54;p23"/>
          <p:cNvSpPr txBox="1">
            <a:spLocks/>
          </p:cNvSpPr>
          <p:nvPr/>
        </p:nvSpPr>
        <p:spPr>
          <a:xfrm>
            <a:off x="3462591" y="1441260"/>
            <a:ext cx="2840347" cy="1374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buNone/>
            </a:pPr>
            <a:r>
              <a:rPr lang="en-US" sz="1600" b="1" dirty="0"/>
              <a:t>Independence and </a:t>
            </a:r>
            <a:r>
              <a:rPr lang="en-US" sz="1600" b="1" dirty="0" smtClean="0"/>
              <a:t>fulfillment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 err="1" smtClean="0"/>
              <a:t>Sage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 smtClean="0"/>
              <a:t>Explorer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 smtClean="0"/>
              <a:t>Innocent</a:t>
            </a:r>
            <a:endParaRPr lang="pl-PL" sz="1400" dirty="0"/>
          </a:p>
        </p:txBody>
      </p:sp>
      <p:sp>
        <p:nvSpPr>
          <p:cNvPr id="11" name="Google Shape;254;p23"/>
          <p:cNvSpPr txBox="1">
            <a:spLocks/>
          </p:cNvSpPr>
          <p:nvPr/>
        </p:nvSpPr>
        <p:spPr>
          <a:xfrm>
            <a:off x="5783151" y="2274760"/>
            <a:ext cx="2744439" cy="1478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buNone/>
            </a:pPr>
            <a:r>
              <a:rPr lang="en-US" sz="1600" b="1" dirty="0"/>
              <a:t>Achievements and </a:t>
            </a:r>
            <a:r>
              <a:rPr lang="en-US" sz="1600" b="1" dirty="0" smtClean="0"/>
              <a:t>change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1400" dirty="0"/>
              <a:t>M</a:t>
            </a:r>
            <a:r>
              <a:rPr lang="en-US" sz="1400" dirty="0" smtClean="0"/>
              <a:t>age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/>
              <a:t>Outlaw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 smtClean="0"/>
              <a:t>Hero</a:t>
            </a:r>
            <a:endParaRPr lang="pl-PL" sz="1400" dirty="0"/>
          </a:p>
        </p:txBody>
      </p:sp>
      <p:sp>
        <p:nvSpPr>
          <p:cNvPr id="9" name="Google Shape;254;p23"/>
          <p:cNvSpPr txBox="1">
            <a:spLocks/>
          </p:cNvSpPr>
          <p:nvPr/>
        </p:nvSpPr>
        <p:spPr>
          <a:xfrm>
            <a:off x="3462591" y="3465276"/>
            <a:ext cx="2904345" cy="12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buNone/>
            </a:pPr>
            <a:r>
              <a:rPr lang="pl-PL" sz="1600" b="1" dirty="0" err="1" smtClean="0"/>
              <a:t>Belonging</a:t>
            </a:r>
            <a:r>
              <a:rPr lang="pl-PL" sz="1600" b="1" dirty="0" smtClean="0"/>
              <a:t> </a:t>
            </a:r>
            <a:r>
              <a:rPr lang="en-US" sz="1600" b="1" dirty="0"/>
              <a:t>and </a:t>
            </a:r>
            <a:r>
              <a:rPr lang="en-US" sz="1600" b="1" dirty="0" smtClean="0"/>
              <a:t>satisfaction</a:t>
            </a:r>
            <a:endParaRPr lang="pl-PL" sz="1600" b="1" dirty="0" smtClean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 err="1" smtClean="0"/>
              <a:t>Everyman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 err="1" smtClean="0"/>
              <a:t>Trickster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 err="1" smtClean="0"/>
              <a:t>Lover</a:t>
            </a:r>
            <a:endParaRPr lang="pl-PL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rio template">
  <a:themeElements>
    <a:clrScheme name="Custom 347">
      <a:dk1>
        <a:srgbClr val="2B3547"/>
      </a:dk1>
      <a:lt1>
        <a:srgbClr val="FFFFFF"/>
      </a:lt1>
      <a:dk2>
        <a:srgbClr val="7F8B91"/>
      </a:dk2>
      <a:lt2>
        <a:srgbClr val="EDF0EB"/>
      </a:lt2>
      <a:accent1>
        <a:srgbClr val="AEE25A"/>
      </a:accent1>
      <a:accent2>
        <a:srgbClr val="51C026"/>
      </a:accent2>
      <a:accent3>
        <a:srgbClr val="5DDBA7"/>
      </a:accent3>
      <a:accent4>
        <a:srgbClr val="29AFA2"/>
      </a:accent4>
      <a:accent5>
        <a:srgbClr val="809DC2"/>
      </a:accent5>
      <a:accent6>
        <a:srgbClr val="596885"/>
      </a:accent6>
      <a:hlink>
        <a:srgbClr val="52AC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166</Words>
  <Application>Microsoft Macintosh PowerPoint</Application>
  <PresentationFormat>On-screen Show (16:9)</PresentationFormat>
  <Paragraphs>65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Curio template</vt:lpstr>
      <vt:lpstr>BRAND YOUR NAME</vt:lpstr>
      <vt:lpstr>PowerPoint Presentation</vt:lpstr>
      <vt:lpstr>The GOAL</vt:lpstr>
      <vt:lpstr>How to create business</vt:lpstr>
      <vt:lpstr>PROGRAM</vt:lpstr>
      <vt:lpstr>Rules</vt:lpstr>
      <vt:lpstr>PowerPoint Presentation</vt:lpstr>
      <vt:lpstr>Our business</vt:lpstr>
      <vt:lpstr>Archetypes</vt:lpstr>
      <vt:lpstr>The structure of the story</vt:lpstr>
      <vt:lpstr>Recommended reading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MOJA HISTORIA</dc:title>
  <cp:lastModifiedBy>Anna</cp:lastModifiedBy>
  <cp:revision>32</cp:revision>
  <dcterms:modified xsi:type="dcterms:W3CDTF">2022-08-09T11:52:58Z</dcterms:modified>
</cp:coreProperties>
</file>