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18"/>
  </p:notesMasterIdLst>
  <p:handoutMasterIdLst>
    <p:handoutMasterId r:id="rId19"/>
  </p:handoutMasterIdLst>
  <p:sldIdLst>
    <p:sldId id="441" r:id="rId2"/>
    <p:sldId id="442" r:id="rId3"/>
    <p:sldId id="443" r:id="rId4"/>
    <p:sldId id="444" r:id="rId5"/>
    <p:sldId id="381" r:id="rId6"/>
    <p:sldId id="440" r:id="rId7"/>
    <p:sldId id="432" r:id="rId8"/>
    <p:sldId id="433" r:id="rId9"/>
    <p:sldId id="434" r:id="rId10"/>
    <p:sldId id="435" r:id="rId11"/>
    <p:sldId id="436" r:id="rId12"/>
    <p:sldId id="437" r:id="rId13"/>
    <p:sldId id="438" r:id="rId14"/>
    <p:sldId id="439" r:id="rId15"/>
    <p:sldId id="430" r:id="rId16"/>
    <p:sldId id="445" r:id="rId17"/>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0AFD"/>
    <a:srgbClr val="7EA732"/>
    <a:srgbClr val="FB8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83" autoAdjust="0"/>
    <p:restoredTop sz="94974" autoAdjust="0"/>
  </p:normalViewPr>
  <p:slideViewPr>
    <p:cSldViewPr snapToGrid="0">
      <p:cViewPr varScale="1">
        <p:scale>
          <a:sx n="83" d="100"/>
          <a:sy n="83" d="100"/>
        </p:scale>
        <p:origin x="102" y="606"/>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21/12/2017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‹Nº›</a:t>
            </a:fld>
            <a:endParaRPr lang="es-ES"/>
          </a:p>
        </p:txBody>
      </p:sp>
    </p:spTree>
    <p:extLst>
      <p:ext uri="{BB962C8B-B14F-4D97-AF65-F5344CB8AC3E}">
        <p14:creationId xmlns:p14="http://schemas.microsoft.com/office/powerpoint/2010/main"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21/12/2017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‹Nº›</a:t>
            </a:fld>
            <a:endParaRPr lang="es-ES"/>
          </a:p>
        </p:txBody>
      </p:sp>
    </p:spTree>
    <p:extLst>
      <p:ext uri="{BB962C8B-B14F-4D97-AF65-F5344CB8AC3E}">
        <p14:creationId xmlns:p14="http://schemas.microsoft.com/office/powerpoint/2010/main"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1</a:t>
            </a:fld>
            <a:endParaRPr lang="es-ES"/>
          </a:p>
        </p:txBody>
      </p:sp>
    </p:spTree>
    <p:extLst>
      <p:ext uri="{BB962C8B-B14F-4D97-AF65-F5344CB8AC3E}">
        <p14:creationId xmlns:p14="http://schemas.microsoft.com/office/powerpoint/2010/main" val="1656192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val="2723347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val="2922834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‹Nº›</a:t>
            </a:fld>
            <a:endParaRPr lang="en-US" dirty="0"/>
          </a:p>
        </p:txBody>
      </p:sp>
    </p:spTree>
    <p:extLst>
      <p:ext uri="{BB962C8B-B14F-4D97-AF65-F5344CB8AC3E}">
        <p14:creationId xmlns:p14="http://schemas.microsoft.com/office/powerpoint/2010/main" val="2124757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08951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‹Nº›</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val="1404871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371051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val="1928327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826649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639141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697934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val="2714210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86398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youtube.com/watch?v=sWGrdWHFCJ4&amp;list=PLaeeCRKqPsBJkGEwpwLl8ybWx84NCWJOp"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youtube.com/watch?v=ALoo4vrKKUw"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50078" y="2450295"/>
            <a:ext cx="9144000" cy="1435643"/>
          </a:xfrm>
        </p:spPr>
        <p:txBody>
          <a:bodyPr/>
          <a:lstStyle/>
          <a:p>
            <a:r>
              <a:rPr lang="en-GB" sz="2800" b="1" dirty="0" err="1"/>
              <a:t>Módulo</a:t>
            </a:r>
            <a:r>
              <a:rPr lang="en-GB" sz="2800" b="1" dirty="0"/>
              <a:t> 7: </a:t>
            </a:r>
            <a:r>
              <a:rPr lang="en-GB" sz="2800" b="1" dirty="0">
                <a:solidFill>
                  <a:srgbClr val="336600"/>
                </a:solidFill>
              </a:rPr>
              <a:t>Camino al </a:t>
            </a:r>
            <a:r>
              <a:rPr lang="en-GB" sz="2800" b="1" dirty="0" err="1">
                <a:solidFill>
                  <a:srgbClr val="336600"/>
                </a:solidFill>
              </a:rPr>
              <a:t>mercado</a:t>
            </a:r>
            <a:r>
              <a:rPr lang="en-GB" sz="2800" b="1" dirty="0">
                <a:solidFill>
                  <a:srgbClr val="336600"/>
                </a:solidFill>
              </a:rPr>
              <a:t> e </a:t>
            </a:r>
            <a:r>
              <a:rPr lang="en-GB" sz="2800" b="1" dirty="0" err="1">
                <a:solidFill>
                  <a:srgbClr val="336600"/>
                </a:solidFill>
              </a:rPr>
              <a:t>identificación</a:t>
            </a:r>
            <a:r>
              <a:rPr lang="en-GB" sz="2800" b="1" dirty="0">
                <a:solidFill>
                  <a:srgbClr val="336600"/>
                </a:solidFill>
              </a:rPr>
              <a:t> de </a:t>
            </a:r>
            <a:r>
              <a:rPr lang="en-GB" sz="2800" b="1" dirty="0" err="1">
                <a:solidFill>
                  <a:srgbClr val="336600"/>
                </a:solidFill>
              </a:rPr>
              <a:t>clientes</a:t>
            </a:r>
            <a:r>
              <a:rPr lang="en-GB" sz="2800" b="1" dirty="0">
                <a:solidFill>
                  <a:srgbClr val="336600"/>
                </a:solidFill>
              </a:rPr>
              <a:t> </a:t>
            </a:r>
            <a:endParaRPr lang="en-IE" sz="2800" b="1" dirty="0"/>
          </a:p>
        </p:txBody>
      </p:sp>
      <p:sp>
        <p:nvSpPr>
          <p:cNvPr id="4" name="TextBox 3"/>
          <p:cNvSpPr txBox="1"/>
          <p:nvPr/>
        </p:nvSpPr>
        <p:spPr>
          <a:xfrm>
            <a:off x="4236333" y="311355"/>
            <a:ext cx="7268901" cy="1200329"/>
          </a:xfrm>
          <a:prstGeom prst="rect">
            <a:avLst/>
          </a:prstGeom>
          <a:noFill/>
        </p:spPr>
        <p:txBody>
          <a:bodyPr wrap="square" rtlCol="0">
            <a:spAutoFit/>
          </a:bodyPr>
          <a:lstStyle/>
          <a:p>
            <a:r>
              <a:rPr lang="en-US" altLang="es-ES" sz="3600" b="1" dirty="0">
                <a:latin typeface="Calibri" pitchFamily="34" charset="0"/>
              </a:rPr>
              <a:t>MICRO: </a:t>
            </a:r>
            <a:r>
              <a:rPr lang="es-ES" altLang="es-ES" sz="3600" b="1" dirty="0">
                <a:latin typeface="Calibri" pitchFamily="34" charset="0"/>
              </a:rPr>
              <a:t>Mejora de la Competitividad</a:t>
            </a:r>
          </a:p>
          <a:p>
            <a:r>
              <a:rPr lang="es-ES" altLang="es-ES" sz="3600" b="1" dirty="0">
                <a:latin typeface="Calibri" pitchFamily="34" charset="0"/>
              </a:rPr>
              <a:t> de Microempresas en Áreas Rurales</a:t>
            </a:r>
            <a:endParaRPr lang="en-IE" sz="3600" dirty="0"/>
          </a:p>
        </p:txBody>
      </p:sp>
      <p:sp>
        <p:nvSpPr>
          <p:cNvPr id="5" name="TextBox 4"/>
          <p:cNvSpPr txBox="1"/>
          <p:nvPr/>
        </p:nvSpPr>
        <p:spPr>
          <a:xfrm>
            <a:off x="2284255" y="5990104"/>
            <a:ext cx="9757955" cy="615553"/>
          </a:xfrm>
          <a:prstGeom prst="rect">
            <a:avLst/>
          </a:prstGeom>
          <a:noFill/>
        </p:spPr>
        <p:txBody>
          <a:bodyPr wrap="square" rtlCol="0">
            <a:spAutoFit/>
          </a:bodyPr>
          <a:lstStyle/>
          <a:p>
            <a:r>
              <a:rPr lang="es-ES" altLang="es-ES" dirty="0"/>
              <a:t>Preparado por el Consorcio para el proyecto</a:t>
            </a:r>
            <a:r>
              <a:rPr lang="en-US" dirty="0"/>
              <a:t>: </a:t>
            </a:r>
            <a:r>
              <a:rPr lang="en-US" sz="1600" i="1" dirty="0"/>
              <a:t>“Irish Rural Link – National University of Ireland </a:t>
            </a:r>
            <a:r>
              <a:rPr lang="en-US" sz="1600" i="1" dirty="0" err="1"/>
              <a:t>Maynooth</a:t>
            </a:r>
            <a:r>
              <a:rPr lang="en-US" sz="1600" i="1" dirty="0"/>
              <a:t>- CDI – EEO GROUP SA- IHF </a:t>
            </a:r>
            <a:r>
              <a:rPr lang="en-US" sz="1600" i="1" dirty="0" err="1"/>
              <a:t>asbl</a:t>
            </a:r>
            <a:r>
              <a:rPr lang="en-US" sz="1600" i="1" dirty="0"/>
              <a:t> – IDP - Internet Web Solutions SL”</a:t>
            </a:r>
            <a:endParaRPr lang="en-IE" sz="1600" i="1" dirty="0"/>
          </a:p>
        </p:txBody>
      </p:sp>
    </p:spTree>
    <p:extLst>
      <p:ext uri="{BB962C8B-B14F-4D97-AF65-F5344CB8AC3E}">
        <p14:creationId xmlns:p14="http://schemas.microsoft.com/office/powerpoint/2010/main" val="1200863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2800" b="1" dirty="0">
                <a:solidFill>
                  <a:srgbClr val="0B0AFD"/>
                </a:solidFill>
              </a:rPr>
              <a:t>Canales de </a:t>
            </a:r>
            <a:r>
              <a:rPr lang="en-GB" sz="2800" b="1" dirty="0" err="1">
                <a:solidFill>
                  <a:srgbClr val="0B0AFD"/>
                </a:solidFill>
              </a:rPr>
              <a:t>venta</a:t>
            </a:r>
            <a:r>
              <a:rPr lang="en-GB" sz="2800" b="1" dirty="0">
                <a:solidFill>
                  <a:srgbClr val="0B0AFD"/>
                </a:solidFill>
              </a:rPr>
              <a:t> online </a:t>
            </a:r>
            <a:r>
              <a:rPr lang="en-GB" sz="2800" b="1" dirty="0" err="1">
                <a:solidFill>
                  <a:srgbClr val="0B0AFD"/>
                </a:solidFill>
              </a:rPr>
              <a:t>para</a:t>
            </a:r>
            <a:r>
              <a:rPr lang="en-GB" sz="2800" b="1" dirty="0">
                <a:solidFill>
                  <a:srgbClr val="0B0AFD"/>
                </a:solidFill>
              </a:rPr>
              <a:t> </a:t>
            </a:r>
            <a:r>
              <a:rPr lang="en-GB" sz="2800" b="1" dirty="0" err="1">
                <a:solidFill>
                  <a:srgbClr val="0B0AFD"/>
                </a:solidFill>
              </a:rPr>
              <a:t>Microempresas</a:t>
            </a:r>
            <a:r>
              <a:rPr lang="en-GB" sz="2800" b="1" dirty="0">
                <a:solidFill>
                  <a:srgbClr val="0B0AFD"/>
                </a:solidFill>
              </a:rPr>
              <a:t> </a:t>
            </a:r>
            <a:r>
              <a:rPr lang="en-GB" sz="2800" b="1" dirty="0" err="1">
                <a:solidFill>
                  <a:srgbClr val="0B0AFD"/>
                </a:solidFill>
              </a:rPr>
              <a:t>Rurales</a:t>
            </a:r>
            <a:endParaRPr lang="es-ES" sz="2800" b="1" dirty="0">
              <a:solidFill>
                <a:srgbClr val="0B0AFD"/>
              </a:solidFill>
            </a:endParaRPr>
          </a:p>
        </p:txBody>
      </p:sp>
      <p:sp>
        <p:nvSpPr>
          <p:cNvPr id="3" name="Content Placeholder 2"/>
          <p:cNvSpPr>
            <a:spLocks noGrp="1"/>
          </p:cNvSpPr>
          <p:nvPr>
            <p:ph idx="1"/>
          </p:nvPr>
        </p:nvSpPr>
        <p:spPr>
          <a:xfrm>
            <a:off x="609600" y="1841794"/>
            <a:ext cx="10972800" cy="4403431"/>
          </a:xfrm>
        </p:spPr>
        <p:txBody>
          <a:bodyPr/>
          <a:lstStyle/>
          <a:p>
            <a:pPr marL="0" indent="0">
              <a:buNone/>
            </a:pPr>
            <a:r>
              <a:rPr lang="en-GB" sz="1600" dirty="0" err="1"/>
              <a:t>Aquí</a:t>
            </a:r>
            <a:r>
              <a:rPr lang="en-GB" sz="1600" dirty="0"/>
              <a:t> </a:t>
            </a:r>
            <a:r>
              <a:rPr lang="en-GB" sz="1600" dirty="0" err="1"/>
              <a:t>tienes</a:t>
            </a:r>
            <a:r>
              <a:rPr lang="en-GB" sz="1600" dirty="0"/>
              <a:t> </a:t>
            </a:r>
            <a:r>
              <a:rPr lang="en-GB" sz="1600" dirty="0" err="1"/>
              <a:t>siete</a:t>
            </a:r>
            <a:r>
              <a:rPr lang="en-GB" sz="1600" dirty="0"/>
              <a:t> de los </a:t>
            </a:r>
            <a:r>
              <a:rPr lang="en-GB" sz="1600" dirty="0" err="1"/>
              <a:t>canales</a:t>
            </a:r>
            <a:r>
              <a:rPr lang="en-GB" sz="1600" dirty="0"/>
              <a:t> </a:t>
            </a:r>
            <a:r>
              <a:rPr lang="en-GB" sz="1600" dirty="0" err="1"/>
              <a:t>indirectos</a:t>
            </a:r>
            <a:r>
              <a:rPr lang="en-GB" sz="1600" dirty="0"/>
              <a:t> de </a:t>
            </a:r>
            <a:r>
              <a:rPr lang="en-GB" sz="1600" dirty="0" err="1"/>
              <a:t>ventas</a:t>
            </a:r>
            <a:r>
              <a:rPr lang="en-GB" sz="1600" dirty="0"/>
              <a:t> </a:t>
            </a:r>
            <a:r>
              <a:rPr lang="en-GB" sz="1600" dirty="0" err="1"/>
              <a:t>más</a:t>
            </a:r>
            <a:r>
              <a:rPr lang="en-GB" sz="1600" dirty="0"/>
              <a:t> </a:t>
            </a:r>
            <a:r>
              <a:rPr lang="en-GB" sz="1600" dirty="0" err="1"/>
              <a:t>populares</a:t>
            </a:r>
            <a:r>
              <a:rPr lang="en-GB" sz="1600" dirty="0"/>
              <a:t>:</a:t>
            </a:r>
            <a:endParaRPr lang="es-ES" sz="1600" dirty="0"/>
          </a:p>
          <a:p>
            <a:pPr marL="0" indent="0">
              <a:buNone/>
            </a:pPr>
            <a:r>
              <a:rPr lang="en-GB" sz="1600" b="1" dirty="0"/>
              <a:t>1. </a:t>
            </a:r>
            <a:r>
              <a:rPr lang="en-GB" sz="1600" b="1" dirty="0" err="1"/>
              <a:t>Tiendas</a:t>
            </a:r>
            <a:r>
              <a:rPr lang="en-GB" sz="1600" b="1" dirty="0"/>
              <a:t> Online </a:t>
            </a:r>
            <a:endParaRPr lang="es-ES" sz="1600" b="1" dirty="0"/>
          </a:p>
          <a:p>
            <a:r>
              <a:rPr lang="en-GB" sz="1600" dirty="0"/>
              <a:t>Las </a:t>
            </a:r>
            <a:r>
              <a:rPr lang="en-GB" sz="1600" dirty="0" err="1"/>
              <a:t>tiendas</a:t>
            </a:r>
            <a:r>
              <a:rPr lang="en-GB" sz="1600" dirty="0"/>
              <a:t> online, </a:t>
            </a:r>
            <a:r>
              <a:rPr lang="en-GB" sz="1600" dirty="0" err="1"/>
              <a:t>que</a:t>
            </a:r>
            <a:r>
              <a:rPr lang="en-GB" sz="1600" dirty="0"/>
              <a:t> </a:t>
            </a:r>
            <a:r>
              <a:rPr lang="en-GB" sz="1600" dirty="0" err="1"/>
              <a:t>incluyen</a:t>
            </a:r>
            <a:r>
              <a:rPr lang="en-GB" sz="1600" dirty="0"/>
              <a:t> </a:t>
            </a:r>
            <a:r>
              <a:rPr lang="en-GB" sz="1600" dirty="0" err="1"/>
              <a:t>por</a:t>
            </a:r>
            <a:r>
              <a:rPr lang="en-GB" sz="1600" dirty="0"/>
              <a:t> </a:t>
            </a:r>
            <a:r>
              <a:rPr lang="en-GB" sz="1600" dirty="0" err="1"/>
              <a:t>ejemplo</a:t>
            </a:r>
            <a:r>
              <a:rPr lang="en-GB" sz="1600" dirty="0"/>
              <a:t> a eBay, Etsy, Amazon y </a:t>
            </a:r>
            <a:r>
              <a:rPr lang="en-GB" sz="1600" dirty="0" err="1"/>
              <a:t>otros</a:t>
            </a:r>
            <a:r>
              <a:rPr lang="en-GB" sz="1600" dirty="0"/>
              <a:t>, son </a:t>
            </a:r>
            <a:r>
              <a:rPr lang="en-GB" sz="1600" dirty="0" err="1"/>
              <a:t>canales</a:t>
            </a:r>
            <a:r>
              <a:rPr lang="en-GB" sz="1600" dirty="0"/>
              <a:t> </a:t>
            </a:r>
            <a:r>
              <a:rPr lang="en-GB" sz="1600" dirty="0" err="1"/>
              <a:t>populares</a:t>
            </a:r>
            <a:r>
              <a:rPr lang="en-GB" sz="1600" dirty="0"/>
              <a:t> de </a:t>
            </a:r>
            <a:r>
              <a:rPr lang="en-GB" sz="1600" dirty="0" err="1"/>
              <a:t>venta</a:t>
            </a:r>
            <a:r>
              <a:rPr lang="en-GB" sz="1600" dirty="0"/>
              <a:t> </a:t>
            </a:r>
            <a:r>
              <a:rPr lang="en-GB" sz="1600" dirty="0" err="1"/>
              <a:t>indirecta</a:t>
            </a:r>
            <a:r>
              <a:rPr lang="en-GB" sz="1600" dirty="0"/>
              <a:t> </a:t>
            </a:r>
            <a:r>
              <a:rPr lang="en-GB" sz="1600" dirty="0" err="1"/>
              <a:t>usados</a:t>
            </a:r>
            <a:r>
              <a:rPr lang="en-GB" sz="1600" dirty="0"/>
              <a:t> </a:t>
            </a:r>
            <a:r>
              <a:rPr lang="en-GB" sz="1600" dirty="0" err="1"/>
              <a:t>por</a:t>
            </a:r>
            <a:r>
              <a:rPr lang="en-GB" sz="1600" dirty="0"/>
              <a:t> </a:t>
            </a:r>
            <a:r>
              <a:rPr lang="en-GB" sz="1600" dirty="0" err="1"/>
              <a:t>empresas</a:t>
            </a:r>
            <a:r>
              <a:rPr lang="en-GB" sz="1600" dirty="0"/>
              <a:t> de </a:t>
            </a:r>
            <a:r>
              <a:rPr lang="en-GB" sz="1600" dirty="0" err="1"/>
              <a:t>todo</a:t>
            </a:r>
            <a:r>
              <a:rPr lang="en-GB" sz="1600" dirty="0"/>
              <a:t> </a:t>
            </a:r>
            <a:r>
              <a:rPr lang="en-GB" sz="1600" dirty="0" err="1"/>
              <a:t>tipo</a:t>
            </a:r>
            <a:r>
              <a:rPr lang="en-GB" sz="1600" dirty="0"/>
              <a:t>. Como </a:t>
            </a:r>
            <a:r>
              <a:rPr lang="en-GB" sz="1600" dirty="0" err="1"/>
              <a:t>propietario</a:t>
            </a:r>
            <a:r>
              <a:rPr lang="en-GB" sz="1600" dirty="0"/>
              <a:t> de </a:t>
            </a:r>
            <a:r>
              <a:rPr lang="en-GB" sz="1600" dirty="0" err="1"/>
              <a:t>una</a:t>
            </a:r>
            <a:r>
              <a:rPr lang="en-GB" sz="1600" dirty="0"/>
              <a:t> </a:t>
            </a:r>
            <a:r>
              <a:rPr lang="en-GB" sz="1600" dirty="0" err="1"/>
              <a:t>pequeña</a:t>
            </a:r>
            <a:r>
              <a:rPr lang="en-GB" sz="1600" dirty="0"/>
              <a:t> </a:t>
            </a:r>
            <a:r>
              <a:rPr lang="en-GB" sz="1600" dirty="0" err="1"/>
              <a:t>empresa</a:t>
            </a:r>
            <a:r>
              <a:rPr lang="en-GB" sz="1600" dirty="0"/>
              <a:t>, </a:t>
            </a:r>
            <a:r>
              <a:rPr lang="en-GB" sz="1600" dirty="0" err="1"/>
              <a:t>podrás</a:t>
            </a:r>
            <a:r>
              <a:rPr lang="en-GB" sz="1600" dirty="0"/>
              <a:t> </a:t>
            </a:r>
            <a:r>
              <a:rPr lang="en-GB" sz="1600" dirty="0" err="1"/>
              <a:t>acceder</a:t>
            </a:r>
            <a:r>
              <a:rPr lang="en-GB" sz="1600" dirty="0"/>
              <a:t> a </a:t>
            </a:r>
            <a:r>
              <a:rPr lang="en-GB" sz="1600" dirty="0" err="1"/>
              <a:t>una</a:t>
            </a:r>
            <a:r>
              <a:rPr lang="en-GB" sz="1600" dirty="0"/>
              <a:t> </a:t>
            </a:r>
            <a:r>
              <a:rPr lang="en-GB" sz="1600" dirty="0" err="1"/>
              <a:t>clientela</a:t>
            </a:r>
            <a:r>
              <a:rPr lang="en-GB" sz="1600" dirty="0"/>
              <a:t> </a:t>
            </a:r>
            <a:r>
              <a:rPr lang="en-GB" sz="1600" dirty="0" err="1"/>
              <a:t>sólo</a:t>
            </a:r>
            <a:r>
              <a:rPr lang="en-GB" sz="1600" dirty="0"/>
              <a:t> en </a:t>
            </a:r>
            <a:r>
              <a:rPr lang="en-GB" sz="1600" dirty="0" err="1"/>
              <a:t>tus</a:t>
            </a:r>
            <a:r>
              <a:rPr lang="en-GB" sz="1600" dirty="0"/>
              <a:t> </a:t>
            </a:r>
            <a:r>
              <a:rPr lang="en-GB" sz="1600" dirty="0" err="1"/>
              <a:t>inmediaciones</a:t>
            </a:r>
            <a:r>
              <a:rPr lang="en-GB" sz="1600" dirty="0"/>
              <a:t>. </a:t>
            </a:r>
            <a:r>
              <a:rPr lang="en-GB" sz="1600" dirty="0" err="1"/>
              <a:t>Vendiendo</a:t>
            </a:r>
            <a:r>
              <a:rPr lang="en-GB" sz="1600" dirty="0"/>
              <a:t> en </a:t>
            </a:r>
            <a:r>
              <a:rPr lang="en-GB" sz="1600" dirty="0" err="1"/>
              <a:t>una</a:t>
            </a:r>
            <a:r>
              <a:rPr lang="en-GB" sz="1600" dirty="0"/>
              <a:t> </a:t>
            </a:r>
            <a:r>
              <a:rPr lang="en-GB" sz="1600" dirty="0" err="1"/>
              <a:t>tienda</a:t>
            </a:r>
            <a:r>
              <a:rPr lang="en-GB" sz="1600" dirty="0"/>
              <a:t> online, </a:t>
            </a:r>
            <a:r>
              <a:rPr lang="en-GB" sz="1600" dirty="0" err="1"/>
              <a:t>puedes</a:t>
            </a:r>
            <a:r>
              <a:rPr lang="en-GB" sz="1600" dirty="0"/>
              <a:t> </a:t>
            </a:r>
            <a:r>
              <a:rPr lang="en-GB" sz="1600" dirty="0" err="1"/>
              <a:t>llegar</a:t>
            </a:r>
            <a:r>
              <a:rPr lang="en-GB" sz="1600" dirty="0"/>
              <a:t> a </a:t>
            </a:r>
            <a:r>
              <a:rPr lang="en-GB" sz="1600" dirty="0" err="1"/>
              <a:t>una</a:t>
            </a:r>
            <a:r>
              <a:rPr lang="en-GB" sz="1600" dirty="0"/>
              <a:t> </a:t>
            </a:r>
            <a:r>
              <a:rPr lang="en-GB" sz="1600" dirty="0" err="1"/>
              <a:t>amplia</a:t>
            </a:r>
            <a:r>
              <a:rPr lang="en-GB" sz="1600" dirty="0"/>
              <a:t> red de </a:t>
            </a:r>
            <a:r>
              <a:rPr lang="en-GB" sz="1600" dirty="0" err="1"/>
              <a:t>clientes</a:t>
            </a:r>
            <a:r>
              <a:rPr lang="en-GB" sz="1600" dirty="0"/>
              <a:t> </a:t>
            </a:r>
            <a:r>
              <a:rPr lang="en-GB" sz="1600" dirty="0" err="1"/>
              <a:t>potenciales</a:t>
            </a:r>
            <a:r>
              <a:rPr lang="en-GB" sz="1600" dirty="0"/>
              <a:t> </a:t>
            </a:r>
            <a:r>
              <a:rPr lang="en-GB" sz="1600" dirty="0" err="1"/>
              <a:t>que</a:t>
            </a:r>
            <a:r>
              <a:rPr lang="en-GB" sz="1600" dirty="0"/>
              <a:t> de </a:t>
            </a:r>
            <a:r>
              <a:rPr lang="en-GB" sz="1600" dirty="0" err="1"/>
              <a:t>otra</a:t>
            </a:r>
            <a:r>
              <a:rPr lang="en-GB" sz="1600" dirty="0"/>
              <a:t> forma no </a:t>
            </a:r>
            <a:r>
              <a:rPr lang="en-GB" sz="1600" dirty="0" err="1"/>
              <a:t>sabrían</a:t>
            </a:r>
            <a:r>
              <a:rPr lang="en-GB" sz="1600" dirty="0"/>
              <a:t> </a:t>
            </a:r>
            <a:r>
              <a:rPr lang="en-GB" sz="1600" dirty="0" err="1"/>
              <a:t>siquiera</a:t>
            </a:r>
            <a:r>
              <a:rPr lang="en-GB" sz="1600" dirty="0"/>
              <a:t> </a:t>
            </a:r>
            <a:r>
              <a:rPr lang="en-GB" sz="1600" dirty="0" err="1"/>
              <a:t>que</a:t>
            </a:r>
            <a:r>
              <a:rPr lang="en-GB" sz="1600" dirty="0"/>
              <a:t> </a:t>
            </a:r>
            <a:r>
              <a:rPr lang="en-GB" sz="1600" dirty="0" err="1"/>
              <a:t>existes</a:t>
            </a:r>
            <a:r>
              <a:rPr lang="en-GB" sz="1600" dirty="0"/>
              <a:t>. </a:t>
            </a:r>
            <a:r>
              <a:rPr lang="en-GB" sz="1600" dirty="0" err="1"/>
              <a:t>Adicionalmente</a:t>
            </a:r>
            <a:r>
              <a:rPr lang="en-GB" sz="1600" dirty="0"/>
              <a:t>, </a:t>
            </a:r>
            <a:r>
              <a:rPr lang="en-GB" sz="1600" dirty="0" err="1"/>
              <a:t>usar</a:t>
            </a:r>
            <a:r>
              <a:rPr lang="en-GB" sz="1600" dirty="0"/>
              <a:t> </a:t>
            </a:r>
            <a:r>
              <a:rPr lang="en-GB" sz="1600" dirty="0" err="1"/>
              <a:t>este</a:t>
            </a:r>
            <a:r>
              <a:rPr lang="en-GB" sz="1600" dirty="0"/>
              <a:t> canal </a:t>
            </a:r>
            <a:r>
              <a:rPr lang="en-GB" sz="1600" dirty="0" err="1"/>
              <a:t>te</a:t>
            </a:r>
            <a:r>
              <a:rPr lang="en-GB" sz="1600" dirty="0"/>
              <a:t> </a:t>
            </a:r>
            <a:r>
              <a:rPr lang="en-GB" sz="1600" dirty="0" err="1"/>
              <a:t>ayudará</a:t>
            </a:r>
            <a:r>
              <a:rPr lang="en-GB" sz="1600" dirty="0"/>
              <a:t> a </a:t>
            </a:r>
            <a:r>
              <a:rPr lang="en-GB" sz="1600" dirty="0" err="1"/>
              <a:t>ahorrar</a:t>
            </a:r>
            <a:r>
              <a:rPr lang="en-GB" sz="1600" dirty="0"/>
              <a:t> en </a:t>
            </a:r>
            <a:r>
              <a:rPr lang="en-GB" sz="1600" dirty="0" err="1"/>
              <a:t>tus</a:t>
            </a:r>
            <a:r>
              <a:rPr lang="en-GB" sz="1600" dirty="0"/>
              <a:t> </a:t>
            </a:r>
            <a:r>
              <a:rPr lang="en-GB" sz="1600" dirty="0" err="1"/>
              <a:t>gastos</a:t>
            </a:r>
            <a:r>
              <a:rPr lang="en-GB" sz="1600" dirty="0"/>
              <a:t> de marketing. </a:t>
            </a:r>
            <a:endParaRPr lang="es-ES" sz="1600" dirty="0"/>
          </a:p>
          <a:p>
            <a:pPr marL="0" indent="0">
              <a:buNone/>
            </a:pPr>
            <a:r>
              <a:rPr lang="en-GB" sz="1600" b="1" dirty="0"/>
              <a:t>2. </a:t>
            </a:r>
            <a:r>
              <a:rPr lang="en-GB" sz="1600" b="1" dirty="0" err="1"/>
              <a:t>Distribuidores</a:t>
            </a:r>
            <a:endParaRPr lang="es-ES" sz="1600" b="1" dirty="0"/>
          </a:p>
          <a:p>
            <a:r>
              <a:rPr lang="en-GB" sz="1600" dirty="0"/>
              <a:t>Los </a:t>
            </a:r>
            <a:r>
              <a:rPr lang="en-GB" sz="1600" dirty="0" err="1"/>
              <a:t>distribuidores</a:t>
            </a:r>
            <a:r>
              <a:rPr lang="en-GB" sz="1600" dirty="0"/>
              <a:t> son </a:t>
            </a:r>
            <a:r>
              <a:rPr lang="en-GB" sz="1600" dirty="0" err="1"/>
              <a:t>principalmente</a:t>
            </a:r>
            <a:r>
              <a:rPr lang="en-GB" sz="1600" dirty="0"/>
              <a:t> </a:t>
            </a:r>
            <a:r>
              <a:rPr lang="en-GB" sz="1600" dirty="0" err="1"/>
              <a:t>mayoristas</a:t>
            </a:r>
            <a:r>
              <a:rPr lang="en-GB" sz="1600" dirty="0"/>
              <a:t> </a:t>
            </a:r>
            <a:r>
              <a:rPr lang="en-GB" sz="1600" dirty="0" err="1"/>
              <a:t>especializados</a:t>
            </a:r>
            <a:r>
              <a:rPr lang="en-GB" sz="1600" dirty="0"/>
              <a:t> en vender a </a:t>
            </a:r>
            <a:r>
              <a:rPr lang="en-GB" sz="1600" dirty="0" err="1"/>
              <a:t>minoristas</a:t>
            </a:r>
            <a:r>
              <a:rPr lang="en-GB" sz="1600" dirty="0"/>
              <a:t>, no </a:t>
            </a:r>
            <a:r>
              <a:rPr lang="en-GB" sz="1600" dirty="0" err="1"/>
              <a:t>directamente</a:t>
            </a:r>
            <a:r>
              <a:rPr lang="en-GB" sz="1600" dirty="0"/>
              <a:t> a los </a:t>
            </a:r>
            <a:r>
              <a:rPr lang="en-GB" sz="1600" dirty="0" err="1"/>
              <a:t>consumidores</a:t>
            </a:r>
            <a:r>
              <a:rPr lang="en-GB" sz="1600" dirty="0"/>
              <a:t>. Los </a:t>
            </a:r>
            <a:r>
              <a:rPr lang="en-GB" sz="1600" dirty="0" err="1"/>
              <a:t>distribuidores</a:t>
            </a:r>
            <a:r>
              <a:rPr lang="en-GB" sz="1600" dirty="0"/>
              <a:t> </a:t>
            </a:r>
            <a:r>
              <a:rPr lang="en-GB" sz="1600" dirty="0" err="1"/>
              <a:t>ahorran</a:t>
            </a:r>
            <a:r>
              <a:rPr lang="en-GB" sz="1600" dirty="0"/>
              <a:t> </a:t>
            </a:r>
            <a:r>
              <a:rPr lang="en-GB" sz="1600" dirty="0" err="1"/>
              <a:t>tu</a:t>
            </a:r>
            <a:r>
              <a:rPr lang="en-GB" sz="1600" dirty="0"/>
              <a:t> </a:t>
            </a:r>
            <a:r>
              <a:rPr lang="en-GB" sz="1600" dirty="0" err="1"/>
              <a:t>dinero</a:t>
            </a:r>
            <a:r>
              <a:rPr lang="en-GB" sz="1600" dirty="0"/>
              <a:t> en la </a:t>
            </a:r>
            <a:r>
              <a:rPr lang="en-GB" sz="1600" dirty="0" err="1"/>
              <a:t>contratación</a:t>
            </a:r>
            <a:r>
              <a:rPr lang="en-GB" sz="1600" dirty="0"/>
              <a:t> y en </a:t>
            </a:r>
            <a:r>
              <a:rPr lang="en-GB" sz="1600" dirty="0" err="1"/>
              <a:t>formación</a:t>
            </a:r>
            <a:r>
              <a:rPr lang="en-GB" sz="1600" dirty="0"/>
              <a:t> </a:t>
            </a:r>
            <a:r>
              <a:rPr lang="en-GB" sz="1600" dirty="0" err="1"/>
              <a:t>para</a:t>
            </a:r>
            <a:r>
              <a:rPr lang="en-GB" sz="1600" dirty="0"/>
              <a:t> </a:t>
            </a:r>
            <a:r>
              <a:rPr lang="en-GB" sz="1600" dirty="0" err="1"/>
              <a:t>comercializar</a:t>
            </a:r>
            <a:r>
              <a:rPr lang="en-GB" sz="1600" dirty="0"/>
              <a:t> </a:t>
            </a:r>
            <a:r>
              <a:rPr lang="en-GB" sz="1600" dirty="0" err="1"/>
              <a:t>tus</a:t>
            </a:r>
            <a:r>
              <a:rPr lang="en-GB" sz="1600" dirty="0"/>
              <a:t> </a:t>
            </a:r>
            <a:r>
              <a:rPr lang="en-GB" sz="1600" dirty="0" err="1"/>
              <a:t>productos</a:t>
            </a:r>
            <a:r>
              <a:rPr lang="en-GB" sz="1600" dirty="0"/>
              <a:t> a </a:t>
            </a:r>
            <a:r>
              <a:rPr lang="en-GB" sz="1600" dirty="0" err="1"/>
              <a:t>sus</a:t>
            </a:r>
            <a:r>
              <a:rPr lang="en-GB" sz="1600" dirty="0"/>
              <a:t> </a:t>
            </a:r>
            <a:r>
              <a:rPr lang="en-GB" sz="1600" dirty="0" err="1"/>
              <a:t>clientes</a:t>
            </a:r>
            <a:r>
              <a:rPr lang="en-GB" sz="1600" dirty="0"/>
              <a:t> </a:t>
            </a:r>
            <a:r>
              <a:rPr lang="en-GB" sz="1600" dirty="0" err="1"/>
              <a:t>porque</a:t>
            </a:r>
            <a:r>
              <a:rPr lang="en-GB" sz="1600" dirty="0"/>
              <a:t> </a:t>
            </a:r>
            <a:r>
              <a:rPr lang="en-GB" sz="1600" dirty="0" err="1"/>
              <a:t>tienen</a:t>
            </a:r>
            <a:r>
              <a:rPr lang="en-GB" sz="1600" dirty="0"/>
              <a:t> </a:t>
            </a:r>
            <a:r>
              <a:rPr lang="en-GB" sz="1600" dirty="0" err="1"/>
              <a:t>incentivos</a:t>
            </a:r>
            <a:r>
              <a:rPr lang="en-GB" sz="1600" dirty="0"/>
              <a:t> </a:t>
            </a:r>
            <a:r>
              <a:rPr lang="en-GB" sz="1600" dirty="0" err="1"/>
              <a:t>para</a:t>
            </a:r>
            <a:r>
              <a:rPr lang="en-GB" sz="1600" dirty="0"/>
              <a:t> vender </a:t>
            </a:r>
            <a:r>
              <a:rPr lang="en-GB" sz="1600" dirty="0" err="1"/>
              <a:t>tus</a:t>
            </a:r>
            <a:r>
              <a:rPr lang="en-GB" sz="1600" dirty="0"/>
              <a:t> </a:t>
            </a:r>
            <a:r>
              <a:rPr lang="en-GB" sz="1600" dirty="0" err="1"/>
              <a:t>productos</a:t>
            </a:r>
            <a:r>
              <a:rPr lang="en-GB" sz="1600" dirty="0"/>
              <a:t>.</a:t>
            </a:r>
            <a:endParaRPr lang="es-ES" sz="1600" dirty="0"/>
          </a:p>
          <a:p>
            <a:r>
              <a:rPr lang="en-GB" sz="1600" dirty="0"/>
              <a:t>Hay </a:t>
            </a:r>
            <a:r>
              <a:rPr lang="en-GB" sz="1600" dirty="0" err="1"/>
              <a:t>limitaciones</a:t>
            </a:r>
            <a:r>
              <a:rPr lang="en-GB" sz="1600" dirty="0"/>
              <a:t> </a:t>
            </a:r>
            <a:r>
              <a:rPr lang="en-GB" sz="1600" dirty="0" err="1"/>
              <a:t>que</a:t>
            </a:r>
            <a:r>
              <a:rPr lang="en-GB" sz="1600" dirty="0"/>
              <a:t> </a:t>
            </a:r>
            <a:r>
              <a:rPr lang="en-GB" sz="1600" dirty="0" err="1"/>
              <a:t>deberías</a:t>
            </a:r>
            <a:r>
              <a:rPr lang="en-GB" sz="1600" dirty="0"/>
              <a:t> </a:t>
            </a:r>
            <a:r>
              <a:rPr lang="en-GB" sz="1600" dirty="0" err="1"/>
              <a:t>tener</a:t>
            </a:r>
            <a:r>
              <a:rPr lang="en-GB" sz="1600" dirty="0"/>
              <a:t> en </a:t>
            </a:r>
            <a:r>
              <a:rPr lang="en-GB" sz="1600" dirty="0" err="1"/>
              <a:t>cuenta</a:t>
            </a:r>
            <a:r>
              <a:rPr lang="en-GB" sz="1600" dirty="0"/>
              <a:t>. Dado </a:t>
            </a:r>
            <a:r>
              <a:rPr lang="en-GB" sz="1600" dirty="0" err="1"/>
              <a:t>que</a:t>
            </a:r>
            <a:r>
              <a:rPr lang="en-GB" sz="1600" dirty="0"/>
              <a:t> los </a:t>
            </a:r>
            <a:r>
              <a:rPr lang="en-GB" sz="1600" dirty="0" err="1"/>
              <a:t>distribuidores</a:t>
            </a:r>
            <a:r>
              <a:rPr lang="en-GB" sz="1600" dirty="0"/>
              <a:t> </a:t>
            </a:r>
            <a:r>
              <a:rPr lang="en-GB" sz="1600" dirty="0" err="1"/>
              <a:t>marcan</a:t>
            </a:r>
            <a:r>
              <a:rPr lang="en-GB" sz="1600" dirty="0"/>
              <a:t> los </a:t>
            </a:r>
            <a:r>
              <a:rPr lang="en-GB" sz="1600" dirty="0" err="1"/>
              <a:t>productos</a:t>
            </a:r>
            <a:r>
              <a:rPr lang="en-GB" sz="1600" dirty="0"/>
              <a:t>  </a:t>
            </a:r>
            <a:r>
              <a:rPr lang="en-GB" sz="1600" dirty="0" err="1"/>
              <a:t>para</a:t>
            </a:r>
            <a:r>
              <a:rPr lang="en-GB" sz="1600" dirty="0"/>
              <a:t> </a:t>
            </a:r>
            <a:r>
              <a:rPr lang="en-GB" sz="1600" dirty="0" err="1"/>
              <a:t>conseguir</a:t>
            </a:r>
            <a:r>
              <a:rPr lang="en-GB" sz="1600" dirty="0"/>
              <a:t> un </a:t>
            </a:r>
            <a:r>
              <a:rPr lang="en-GB" sz="1600" dirty="0" err="1"/>
              <a:t>beneficio</a:t>
            </a:r>
            <a:r>
              <a:rPr lang="en-GB" sz="1600" dirty="0"/>
              <a:t>, </a:t>
            </a:r>
            <a:r>
              <a:rPr lang="en-GB" sz="1600" dirty="0" err="1"/>
              <a:t>pueden</a:t>
            </a:r>
            <a:r>
              <a:rPr lang="en-GB" sz="1600" dirty="0"/>
              <a:t> no ser los </a:t>
            </a:r>
            <a:r>
              <a:rPr lang="en-GB" sz="1600" dirty="0" err="1"/>
              <a:t>idóneos</a:t>
            </a:r>
            <a:r>
              <a:rPr lang="en-GB" sz="1600" dirty="0"/>
              <a:t> </a:t>
            </a:r>
            <a:r>
              <a:rPr lang="en-GB" sz="1600" dirty="0" err="1"/>
              <a:t>para</a:t>
            </a:r>
            <a:r>
              <a:rPr lang="en-GB" sz="1600" dirty="0"/>
              <a:t> </a:t>
            </a:r>
            <a:r>
              <a:rPr lang="en-GB" sz="1600" dirty="0" err="1"/>
              <a:t>las</a:t>
            </a:r>
            <a:r>
              <a:rPr lang="en-GB" sz="1600" dirty="0"/>
              <a:t> </a:t>
            </a:r>
            <a:r>
              <a:rPr lang="en-GB" sz="1600" dirty="0" err="1"/>
              <a:t>empresas</a:t>
            </a:r>
            <a:r>
              <a:rPr lang="en-GB" sz="1600" dirty="0"/>
              <a:t> </a:t>
            </a:r>
            <a:r>
              <a:rPr lang="en-GB" sz="1600" dirty="0" err="1"/>
              <a:t>que</a:t>
            </a:r>
            <a:r>
              <a:rPr lang="en-GB" sz="1600" dirty="0"/>
              <a:t> </a:t>
            </a:r>
            <a:r>
              <a:rPr lang="en-GB" sz="1600" dirty="0" err="1"/>
              <a:t>venden</a:t>
            </a:r>
            <a:r>
              <a:rPr lang="en-GB" sz="1600" dirty="0"/>
              <a:t> </a:t>
            </a:r>
            <a:r>
              <a:rPr lang="en-GB" sz="1600" dirty="0" err="1"/>
              <a:t>productos</a:t>
            </a:r>
            <a:r>
              <a:rPr lang="en-GB" sz="1600" dirty="0"/>
              <a:t> de </a:t>
            </a:r>
            <a:r>
              <a:rPr lang="en-GB" sz="1600" dirty="0" err="1"/>
              <a:t>menor</a:t>
            </a:r>
            <a:r>
              <a:rPr lang="en-GB" sz="1600" dirty="0"/>
              <a:t> </a:t>
            </a:r>
            <a:r>
              <a:rPr lang="en-GB" sz="1600" dirty="0" err="1"/>
              <a:t>valor</a:t>
            </a:r>
            <a:r>
              <a:rPr lang="en-GB" sz="1600" dirty="0"/>
              <a:t>. </a:t>
            </a:r>
            <a:r>
              <a:rPr lang="en-GB" sz="1600" dirty="0" err="1"/>
              <a:t>Tendrás</a:t>
            </a:r>
            <a:r>
              <a:rPr lang="en-GB" sz="1600" dirty="0"/>
              <a:t> que </a:t>
            </a:r>
            <a:r>
              <a:rPr lang="en-GB" sz="1600" dirty="0" err="1"/>
              <a:t>estar</a:t>
            </a:r>
            <a:r>
              <a:rPr lang="en-GB" sz="1600" dirty="0"/>
              <a:t> </a:t>
            </a:r>
            <a:r>
              <a:rPr lang="en-GB" sz="1600" dirty="0" err="1"/>
              <a:t>seguro</a:t>
            </a:r>
            <a:r>
              <a:rPr lang="en-GB" sz="1600" dirty="0"/>
              <a:t>  que </a:t>
            </a:r>
            <a:r>
              <a:rPr lang="en-GB" sz="1600" dirty="0" err="1"/>
              <a:t>tu</a:t>
            </a:r>
            <a:r>
              <a:rPr lang="en-GB" sz="1600" dirty="0"/>
              <a:t> </a:t>
            </a:r>
            <a:r>
              <a:rPr lang="en-GB" sz="1600" dirty="0" err="1"/>
              <a:t>producto</a:t>
            </a:r>
            <a:r>
              <a:rPr lang="en-GB" sz="1600" dirty="0"/>
              <a:t> </a:t>
            </a:r>
            <a:r>
              <a:rPr lang="en-GB" sz="1600" dirty="0" err="1"/>
              <a:t>tiene</a:t>
            </a:r>
            <a:r>
              <a:rPr lang="en-GB" sz="1600" dirty="0"/>
              <a:t> un </a:t>
            </a:r>
            <a:r>
              <a:rPr lang="en-GB" sz="1600" dirty="0" err="1"/>
              <a:t>precio</a:t>
            </a:r>
            <a:r>
              <a:rPr lang="en-GB" sz="1600" dirty="0"/>
              <a:t> lo </a:t>
            </a:r>
            <a:r>
              <a:rPr lang="en-GB" sz="1600" dirty="0" err="1"/>
              <a:t>suficientemente</a:t>
            </a:r>
            <a:r>
              <a:rPr lang="en-GB" sz="1600" dirty="0"/>
              <a:t> bajo del </a:t>
            </a:r>
            <a:r>
              <a:rPr lang="en-GB" sz="1600" dirty="0" err="1"/>
              <a:t>precio</a:t>
            </a:r>
            <a:r>
              <a:rPr lang="en-GB" sz="1600" dirty="0"/>
              <a:t> </a:t>
            </a:r>
            <a:r>
              <a:rPr lang="en-GB" sz="1600" dirty="0" err="1"/>
              <a:t>minorista</a:t>
            </a:r>
            <a:r>
              <a:rPr lang="en-GB" sz="1600" dirty="0"/>
              <a:t> </a:t>
            </a:r>
            <a:r>
              <a:rPr lang="en-GB" sz="1600" dirty="0" err="1"/>
              <a:t>sugerido</a:t>
            </a:r>
            <a:r>
              <a:rPr lang="en-GB" sz="1600" dirty="0"/>
              <a:t> para que un </a:t>
            </a:r>
            <a:r>
              <a:rPr lang="en-GB" sz="1600" dirty="0" err="1"/>
              <a:t>distribuidor</a:t>
            </a:r>
            <a:r>
              <a:rPr lang="en-GB" sz="1600" dirty="0"/>
              <a:t> – y sus </a:t>
            </a:r>
            <a:r>
              <a:rPr lang="en-GB" sz="1600" dirty="0" err="1"/>
              <a:t>socios</a:t>
            </a:r>
            <a:r>
              <a:rPr lang="en-GB" sz="1600" dirty="0"/>
              <a:t> </a:t>
            </a:r>
            <a:r>
              <a:rPr lang="en-GB" sz="1600" dirty="0" err="1"/>
              <a:t>minoristas</a:t>
            </a:r>
            <a:r>
              <a:rPr lang="en-GB" sz="1600" dirty="0"/>
              <a:t>—</a:t>
            </a:r>
            <a:r>
              <a:rPr lang="en-GB" sz="1600" dirty="0" err="1"/>
              <a:t>estén</a:t>
            </a:r>
            <a:r>
              <a:rPr lang="en-GB" sz="1600" dirty="0"/>
              <a:t> </a:t>
            </a:r>
            <a:r>
              <a:rPr lang="en-GB" sz="1600" dirty="0" err="1"/>
              <a:t>dispuestos</a:t>
            </a:r>
            <a:r>
              <a:rPr lang="en-GB" sz="1600" dirty="0"/>
              <a:t> a </a:t>
            </a:r>
            <a:r>
              <a:rPr lang="en-GB" sz="1600" dirty="0" err="1"/>
              <a:t>venderlo</a:t>
            </a:r>
            <a:r>
              <a:rPr lang="en-GB" sz="1600" dirty="0"/>
              <a:t>. </a:t>
            </a:r>
            <a:endParaRPr lang="es-ES" sz="1600" dirty="0"/>
          </a:p>
          <a:p>
            <a:endParaRPr lang="en-IE" sz="16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5" name="Rectángulo 4"/>
          <p:cNvSpPr/>
          <p:nvPr/>
        </p:nvSpPr>
        <p:spPr>
          <a:xfrm>
            <a:off x="597725" y="1295856"/>
            <a:ext cx="11253402" cy="584775"/>
          </a:xfrm>
          <a:prstGeom prst="rect">
            <a:avLst/>
          </a:prstGeom>
        </p:spPr>
        <p:txBody>
          <a:bodyPr wrap="none">
            <a:spAutoFit/>
          </a:bodyPr>
          <a:lstStyle/>
          <a:p>
            <a:r>
              <a:rPr lang="en-GB" sz="3200" b="1" dirty="0">
                <a:solidFill>
                  <a:srgbClr val="C00000"/>
                </a:solidFill>
              </a:rPr>
              <a:t>7 Canales de </a:t>
            </a:r>
            <a:r>
              <a:rPr lang="en-GB" sz="3200" b="1" dirty="0" err="1">
                <a:solidFill>
                  <a:srgbClr val="C00000"/>
                </a:solidFill>
              </a:rPr>
              <a:t>Ventas</a:t>
            </a:r>
            <a:r>
              <a:rPr lang="en-GB" sz="3200" b="1" dirty="0">
                <a:solidFill>
                  <a:srgbClr val="C00000"/>
                </a:solidFill>
              </a:rPr>
              <a:t> </a:t>
            </a:r>
            <a:r>
              <a:rPr lang="en-GB" sz="3200" b="1" dirty="0" err="1">
                <a:solidFill>
                  <a:srgbClr val="C00000"/>
                </a:solidFill>
              </a:rPr>
              <a:t>para</a:t>
            </a:r>
            <a:r>
              <a:rPr lang="en-GB" sz="3200" b="1" dirty="0">
                <a:solidFill>
                  <a:srgbClr val="C00000"/>
                </a:solidFill>
              </a:rPr>
              <a:t> Vender </a:t>
            </a:r>
            <a:r>
              <a:rPr lang="en-GB" sz="3200" b="1" dirty="0" err="1">
                <a:solidFill>
                  <a:srgbClr val="C00000"/>
                </a:solidFill>
              </a:rPr>
              <a:t>tus</a:t>
            </a:r>
            <a:r>
              <a:rPr lang="en-GB" sz="3200" b="1" dirty="0">
                <a:solidFill>
                  <a:srgbClr val="C00000"/>
                </a:solidFill>
              </a:rPr>
              <a:t> </a:t>
            </a:r>
            <a:r>
              <a:rPr lang="en-GB" sz="3200" b="1" dirty="0" err="1">
                <a:solidFill>
                  <a:srgbClr val="C00000"/>
                </a:solidFill>
              </a:rPr>
              <a:t>Productos</a:t>
            </a:r>
            <a:r>
              <a:rPr lang="en-GB" sz="3200" b="1" dirty="0">
                <a:solidFill>
                  <a:srgbClr val="C00000"/>
                </a:solidFill>
              </a:rPr>
              <a:t> </a:t>
            </a:r>
            <a:r>
              <a:rPr lang="en-GB" sz="3200" b="1" dirty="0" err="1">
                <a:solidFill>
                  <a:srgbClr val="C00000"/>
                </a:solidFill>
              </a:rPr>
              <a:t>Rurales</a:t>
            </a:r>
            <a:endParaRPr lang="es-ES" sz="3200" b="1" dirty="0">
              <a:solidFill>
                <a:srgbClr val="C00000"/>
              </a:solidFill>
              <a:latin typeface="+mj-lt"/>
              <a:ea typeface="+mj-ea"/>
              <a:cs typeface="+mj-cs"/>
            </a:endParaRPr>
          </a:p>
        </p:txBody>
      </p:sp>
    </p:spTree>
    <p:extLst>
      <p:ext uri="{BB962C8B-B14F-4D97-AF65-F5344CB8AC3E}">
        <p14:creationId xmlns:p14="http://schemas.microsoft.com/office/powerpoint/2010/main" val="791268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2800" b="1" dirty="0">
                <a:solidFill>
                  <a:srgbClr val="0B0AFD"/>
                </a:solidFill>
              </a:rPr>
              <a:t>Canales de </a:t>
            </a:r>
            <a:r>
              <a:rPr lang="en-GB" sz="2800" b="1" dirty="0" err="1">
                <a:solidFill>
                  <a:srgbClr val="0B0AFD"/>
                </a:solidFill>
              </a:rPr>
              <a:t>venta</a:t>
            </a:r>
            <a:r>
              <a:rPr lang="en-GB" sz="2800" b="1" dirty="0">
                <a:solidFill>
                  <a:srgbClr val="0B0AFD"/>
                </a:solidFill>
              </a:rPr>
              <a:t> online </a:t>
            </a:r>
            <a:r>
              <a:rPr lang="en-GB" sz="2800" b="1" dirty="0" err="1">
                <a:solidFill>
                  <a:srgbClr val="0B0AFD"/>
                </a:solidFill>
              </a:rPr>
              <a:t>para</a:t>
            </a:r>
            <a:r>
              <a:rPr lang="en-GB" sz="2800" b="1" dirty="0">
                <a:solidFill>
                  <a:srgbClr val="0B0AFD"/>
                </a:solidFill>
              </a:rPr>
              <a:t> </a:t>
            </a:r>
            <a:r>
              <a:rPr lang="en-GB" sz="2800" b="1" dirty="0" err="1">
                <a:solidFill>
                  <a:srgbClr val="0B0AFD"/>
                </a:solidFill>
              </a:rPr>
              <a:t>Microempresas</a:t>
            </a:r>
            <a:r>
              <a:rPr lang="en-GB" sz="2800" b="1" dirty="0">
                <a:solidFill>
                  <a:srgbClr val="0B0AFD"/>
                </a:solidFill>
              </a:rPr>
              <a:t> </a:t>
            </a:r>
            <a:r>
              <a:rPr lang="en-GB" sz="2800" b="1" dirty="0" err="1">
                <a:solidFill>
                  <a:srgbClr val="0B0AFD"/>
                </a:solidFill>
              </a:rPr>
              <a:t>Rurales</a:t>
            </a:r>
            <a:endParaRPr lang="es-ES" sz="2800" b="1" dirty="0">
              <a:solidFill>
                <a:srgbClr val="0B0AFD"/>
              </a:solidFill>
            </a:endParaRPr>
          </a:p>
        </p:txBody>
      </p:sp>
      <p:sp>
        <p:nvSpPr>
          <p:cNvPr id="3" name="Content Placeholder 2"/>
          <p:cNvSpPr>
            <a:spLocks noGrp="1"/>
          </p:cNvSpPr>
          <p:nvPr>
            <p:ph idx="1"/>
          </p:nvPr>
        </p:nvSpPr>
        <p:spPr>
          <a:xfrm>
            <a:off x="609600" y="2397686"/>
            <a:ext cx="10972800" cy="4033042"/>
          </a:xfrm>
        </p:spPr>
        <p:txBody>
          <a:bodyPr/>
          <a:lstStyle/>
          <a:p>
            <a:pPr marL="0" indent="0">
              <a:buNone/>
            </a:pPr>
            <a:r>
              <a:rPr lang="en-GB" sz="1600" b="1" dirty="0"/>
              <a:t>3. </a:t>
            </a:r>
            <a:r>
              <a:rPr lang="en-GB" sz="1600" b="1" dirty="0" err="1"/>
              <a:t>Distribuidores</a:t>
            </a:r>
            <a:r>
              <a:rPr lang="en-GB" sz="1600" b="1" dirty="0"/>
              <a:t> </a:t>
            </a:r>
            <a:r>
              <a:rPr lang="en-GB" sz="1600" b="1" dirty="0" err="1"/>
              <a:t>extranjeros</a:t>
            </a:r>
            <a:endParaRPr lang="es-ES" sz="1600" b="1" dirty="0"/>
          </a:p>
          <a:p>
            <a:r>
              <a:rPr lang="en-GB" sz="1600" dirty="0" err="1"/>
              <a:t>Existen</a:t>
            </a:r>
            <a:r>
              <a:rPr lang="en-GB" sz="1600" dirty="0"/>
              <a:t> </a:t>
            </a:r>
            <a:r>
              <a:rPr lang="en-GB" sz="1600" dirty="0" err="1"/>
              <a:t>varios</a:t>
            </a:r>
            <a:r>
              <a:rPr lang="en-GB" sz="1600" dirty="0"/>
              <a:t> </a:t>
            </a:r>
            <a:r>
              <a:rPr lang="en-GB" sz="1600" dirty="0" err="1"/>
              <a:t>beneficios</a:t>
            </a:r>
            <a:r>
              <a:rPr lang="en-GB" sz="1600" dirty="0"/>
              <a:t> al </a:t>
            </a:r>
            <a:r>
              <a:rPr lang="en-GB" sz="1600" dirty="0" err="1"/>
              <a:t>usar</a:t>
            </a:r>
            <a:r>
              <a:rPr lang="en-GB" sz="1600" dirty="0"/>
              <a:t> un </a:t>
            </a:r>
            <a:r>
              <a:rPr lang="en-GB" sz="1600" dirty="0" err="1"/>
              <a:t>distribuidor</a:t>
            </a:r>
            <a:r>
              <a:rPr lang="en-GB" sz="1600" dirty="0"/>
              <a:t> </a:t>
            </a:r>
            <a:r>
              <a:rPr lang="en-GB" sz="1600" dirty="0" err="1"/>
              <a:t>extranjero</a:t>
            </a:r>
            <a:r>
              <a:rPr lang="en-GB" sz="1600" dirty="0"/>
              <a:t>, </a:t>
            </a:r>
            <a:r>
              <a:rPr lang="en-GB" sz="1600" dirty="0" err="1"/>
              <a:t>incluyendo</a:t>
            </a:r>
            <a:r>
              <a:rPr lang="en-GB" sz="1600" dirty="0"/>
              <a:t> la </a:t>
            </a:r>
            <a:r>
              <a:rPr lang="en-GB" sz="1600" dirty="0" err="1"/>
              <a:t>oportunidad</a:t>
            </a:r>
            <a:r>
              <a:rPr lang="en-GB" sz="1600" dirty="0"/>
              <a:t> de </a:t>
            </a:r>
            <a:r>
              <a:rPr lang="en-GB" sz="1600" dirty="0" err="1"/>
              <a:t>conseguir</a:t>
            </a:r>
            <a:r>
              <a:rPr lang="en-GB" sz="1600" dirty="0"/>
              <a:t> </a:t>
            </a:r>
            <a:r>
              <a:rPr lang="en-GB" sz="1600" dirty="0" err="1"/>
              <a:t>nuevas</a:t>
            </a:r>
            <a:r>
              <a:rPr lang="en-GB" sz="1600" dirty="0"/>
              <a:t> bases de </a:t>
            </a:r>
            <a:r>
              <a:rPr lang="en-GB" sz="1600" dirty="0" err="1"/>
              <a:t>clientes</a:t>
            </a:r>
            <a:r>
              <a:rPr lang="en-GB" sz="1600" dirty="0"/>
              <a:t> en </a:t>
            </a:r>
            <a:r>
              <a:rPr lang="en-GB" sz="1600" dirty="0" err="1"/>
              <a:t>todo</a:t>
            </a:r>
            <a:r>
              <a:rPr lang="en-GB" sz="1600" dirty="0"/>
              <a:t> el </a:t>
            </a:r>
            <a:r>
              <a:rPr lang="en-GB" sz="1600" dirty="0" err="1"/>
              <a:t>mundo</a:t>
            </a:r>
            <a:r>
              <a:rPr lang="en-GB" sz="1600" dirty="0"/>
              <a:t>. </a:t>
            </a:r>
            <a:r>
              <a:rPr lang="en-GB" sz="1600" dirty="0" err="1"/>
              <a:t>Adicionalmente</a:t>
            </a:r>
            <a:r>
              <a:rPr lang="en-GB" sz="1600" dirty="0"/>
              <a:t>, los </a:t>
            </a:r>
            <a:r>
              <a:rPr lang="en-GB" sz="1600" dirty="0" err="1"/>
              <a:t>distribuidores</a:t>
            </a:r>
            <a:r>
              <a:rPr lang="en-GB" sz="1600" dirty="0"/>
              <a:t> </a:t>
            </a:r>
            <a:r>
              <a:rPr lang="en-GB" sz="1600" dirty="0" err="1"/>
              <a:t>extranjeros</a:t>
            </a:r>
            <a:r>
              <a:rPr lang="en-GB" sz="1600" dirty="0"/>
              <a:t> </a:t>
            </a:r>
            <a:r>
              <a:rPr lang="en-GB" sz="1600" dirty="0" err="1"/>
              <a:t>manejan</a:t>
            </a:r>
            <a:r>
              <a:rPr lang="en-GB" sz="1600" dirty="0"/>
              <a:t> </a:t>
            </a:r>
            <a:r>
              <a:rPr lang="en-GB" sz="1600" dirty="0" err="1"/>
              <a:t>papeleo</a:t>
            </a:r>
            <a:r>
              <a:rPr lang="en-GB" sz="1600" dirty="0"/>
              <a:t> y </a:t>
            </a:r>
            <a:r>
              <a:rPr lang="en-GB" sz="1600" dirty="0" err="1"/>
              <a:t>trámites</a:t>
            </a:r>
            <a:r>
              <a:rPr lang="en-GB" sz="1600" dirty="0"/>
              <a:t> </a:t>
            </a:r>
            <a:r>
              <a:rPr lang="en-GB" sz="1600" dirty="0" err="1"/>
              <a:t>aduaneros</a:t>
            </a:r>
            <a:r>
              <a:rPr lang="en-GB" sz="1600" dirty="0"/>
              <a:t>, </a:t>
            </a:r>
            <a:r>
              <a:rPr lang="en-GB" sz="1600" dirty="0" err="1"/>
              <a:t>dejándote</a:t>
            </a:r>
            <a:r>
              <a:rPr lang="en-GB" sz="1600" dirty="0"/>
              <a:t> </a:t>
            </a:r>
            <a:r>
              <a:rPr lang="en-GB" sz="1600" dirty="0" err="1"/>
              <a:t>más</a:t>
            </a:r>
            <a:r>
              <a:rPr lang="en-GB" sz="1600" dirty="0"/>
              <a:t> </a:t>
            </a:r>
            <a:r>
              <a:rPr lang="en-GB" sz="1600" dirty="0" err="1"/>
              <a:t>tiempo</a:t>
            </a:r>
            <a:r>
              <a:rPr lang="en-GB" sz="1600" dirty="0"/>
              <a:t> </a:t>
            </a:r>
            <a:r>
              <a:rPr lang="en-GB" sz="1600" dirty="0" err="1"/>
              <a:t>para</a:t>
            </a:r>
            <a:r>
              <a:rPr lang="en-GB" sz="1600" dirty="0"/>
              <a:t> </a:t>
            </a:r>
            <a:r>
              <a:rPr lang="en-GB" sz="1600" dirty="0" err="1"/>
              <a:t>centrarte</a:t>
            </a:r>
            <a:r>
              <a:rPr lang="en-GB" sz="1600" dirty="0"/>
              <a:t> en </a:t>
            </a:r>
            <a:r>
              <a:rPr lang="en-GB" sz="1600" dirty="0" err="1"/>
              <a:t>las</a:t>
            </a:r>
            <a:r>
              <a:rPr lang="en-GB" sz="1600" dirty="0"/>
              <a:t> </a:t>
            </a:r>
            <a:r>
              <a:rPr lang="en-GB" sz="1600" dirty="0" err="1"/>
              <a:t>operaciones</a:t>
            </a:r>
            <a:r>
              <a:rPr lang="en-GB" sz="1600" dirty="0"/>
              <a:t>. Si </a:t>
            </a:r>
            <a:r>
              <a:rPr lang="en-GB" sz="1600" dirty="0" err="1"/>
              <a:t>usas</a:t>
            </a:r>
            <a:r>
              <a:rPr lang="en-GB" sz="1600" dirty="0"/>
              <a:t> </a:t>
            </a:r>
            <a:r>
              <a:rPr lang="en-GB" sz="1600" dirty="0" err="1"/>
              <a:t>traducciones</a:t>
            </a:r>
            <a:r>
              <a:rPr lang="en-GB" sz="1600" dirty="0"/>
              <a:t> </a:t>
            </a:r>
            <a:r>
              <a:rPr lang="en-GB" sz="1600" dirty="0" err="1"/>
              <a:t>asegúrate</a:t>
            </a:r>
            <a:r>
              <a:rPr lang="en-GB" sz="1600" dirty="0"/>
              <a:t> </a:t>
            </a:r>
            <a:r>
              <a:rPr lang="en-GB" sz="1600" dirty="0" err="1"/>
              <a:t>que</a:t>
            </a:r>
            <a:r>
              <a:rPr lang="en-GB" sz="1600" dirty="0"/>
              <a:t> </a:t>
            </a:r>
            <a:r>
              <a:rPr lang="en-GB" sz="1600" dirty="0" err="1"/>
              <a:t>están</a:t>
            </a:r>
            <a:r>
              <a:rPr lang="en-GB" sz="1600" dirty="0"/>
              <a:t> </a:t>
            </a:r>
            <a:r>
              <a:rPr lang="en-GB" sz="1600" dirty="0" err="1"/>
              <a:t>hechas</a:t>
            </a:r>
            <a:r>
              <a:rPr lang="en-GB" sz="1600" dirty="0"/>
              <a:t> </a:t>
            </a:r>
            <a:r>
              <a:rPr lang="en-GB" sz="1600" dirty="0" err="1"/>
              <a:t>por</a:t>
            </a:r>
            <a:r>
              <a:rPr lang="en-GB" sz="1600" dirty="0"/>
              <a:t> </a:t>
            </a:r>
            <a:r>
              <a:rPr lang="en-GB" sz="1600" dirty="0" err="1"/>
              <a:t>nativos</a:t>
            </a:r>
            <a:r>
              <a:rPr lang="en-GB" sz="1600" dirty="0"/>
              <a:t> y </a:t>
            </a:r>
            <a:r>
              <a:rPr lang="en-GB" sz="1600" dirty="0" err="1"/>
              <a:t>orientados</a:t>
            </a:r>
            <a:r>
              <a:rPr lang="en-GB" sz="1600" dirty="0"/>
              <a:t> a </a:t>
            </a:r>
            <a:r>
              <a:rPr lang="en-GB" sz="1600" dirty="0" err="1"/>
              <a:t>tus</a:t>
            </a:r>
            <a:r>
              <a:rPr lang="en-GB" sz="1600" dirty="0"/>
              <a:t> </a:t>
            </a:r>
            <a:r>
              <a:rPr lang="en-GB" sz="1600" dirty="0" err="1"/>
              <a:t>productos</a:t>
            </a:r>
            <a:r>
              <a:rPr lang="en-GB" sz="1600" dirty="0"/>
              <a:t> </a:t>
            </a:r>
            <a:r>
              <a:rPr lang="en-GB" sz="1600" dirty="0" err="1"/>
              <a:t>objetivos</a:t>
            </a:r>
            <a:r>
              <a:rPr lang="en-GB" sz="1600" dirty="0"/>
              <a:t>.</a:t>
            </a:r>
            <a:endParaRPr lang="es-ES" sz="1600" dirty="0"/>
          </a:p>
          <a:p>
            <a:pPr marL="0" indent="0">
              <a:buNone/>
            </a:pPr>
            <a:r>
              <a:rPr lang="en-GB" sz="1600" b="1" dirty="0"/>
              <a:t>4. </a:t>
            </a:r>
            <a:r>
              <a:rPr lang="en-GB" sz="1600" b="1" dirty="0" err="1"/>
              <a:t>Ventas</a:t>
            </a:r>
            <a:r>
              <a:rPr lang="en-GB" sz="1600" b="1" dirty="0"/>
              <a:t> de </a:t>
            </a:r>
            <a:r>
              <a:rPr lang="en-GB" sz="1600" b="1" dirty="0" err="1"/>
              <a:t>afiliados</a:t>
            </a:r>
            <a:endParaRPr lang="es-ES" sz="1600" b="1" dirty="0"/>
          </a:p>
          <a:p>
            <a:r>
              <a:rPr lang="en-GB" sz="1600" dirty="0"/>
              <a:t>Los </a:t>
            </a:r>
            <a:r>
              <a:rPr lang="en-GB" sz="1600" dirty="0" err="1"/>
              <a:t>afiliados</a:t>
            </a:r>
            <a:r>
              <a:rPr lang="en-GB" sz="1600" dirty="0"/>
              <a:t> son personas o </a:t>
            </a:r>
            <a:r>
              <a:rPr lang="en-GB" sz="1600" dirty="0" err="1"/>
              <a:t>empresas</a:t>
            </a:r>
            <a:r>
              <a:rPr lang="en-GB" sz="1600" dirty="0"/>
              <a:t> </a:t>
            </a:r>
            <a:r>
              <a:rPr lang="en-GB" sz="1600" dirty="0" err="1"/>
              <a:t>que</a:t>
            </a:r>
            <a:r>
              <a:rPr lang="en-GB" sz="1600" dirty="0"/>
              <a:t> </a:t>
            </a:r>
            <a:r>
              <a:rPr lang="en-GB" sz="1600" dirty="0" err="1"/>
              <a:t>venden</a:t>
            </a:r>
            <a:r>
              <a:rPr lang="en-GB" sz="1600" dirty="0"/>
              <a:t> </a:t>
            </a:r>
            <a:r>
              <a:rPr lang="en-GB" sz="1600" dirty="0" err="1"/>
              <a:t>bienes</a:t>
            </a:r>
            <a:r>
              <a:rPr lang="en-GB" sz="1600" dirty="0"/>
              <a:t> en </a:t>
            </a:r>
            <a:r>
              <a:rPr lang="en-GB" sz="1600" dirty="0" err="1"/>
              <a:t>nombre</a:t>
            </a:r>
            <a:r>
              <a:rPr lang="en-GB" sz="1600" dirty="0"/>
              <a:t> de </a:t>
            </a:r>
            <a:r>
              <a:rPr lang="en-GB" sz="1600" dirty="0" err="1"/>
              <a:t>otras</a:t>
            </a:r>
            <a:r>
              <a:rPr lang="en-GB" sz="1600" dirty="0"/>
              <a:t> personas. A </a:t>
            </a:r>
            <a:r>
              <a:rPr lang="en-GB" sz="1600" dirty="0" err="1"/>
              <a:t>cambio</a:t>
            </a:r>
            <a:r>
              <a:rPr lang="en-GB" sz="1600" dirty="0"/>
              <a:t> de </a:t>
            </a:r>
            <a:r>
              <a:rPr lang="en-GB" sz="1600" dirty="0" err="1"/>
              <a:t>sus</a:t>
            </a:r>
            <a:r>
              <a:rPr lang="en-GB" sz="1600" dirty="0"/>
              <a:t> </a:t>
            </a:r>
            <a:r>
              <a:rPr lang="en-GB" sz="1600" dirty="0" err="1"/>
              <a:t>servicios</a:t>
            </a:r>
            <a:r>
              <a:rPr lang="en-GB" sz="1600" dirty="0"/>
              <a:t>, los </a:t>
            </a:r>
            <a:r>
              <a:rPr lang="en-GB" sz="1600" dirty="0" err="1"/>
              <a:t>afiliados</a:t>
            </a:r>
            <a:r>
              <a:rPr lang="en-GB" sz="1600" dirty="0"/>
              <a:t> </a:t>
            </a:r>
            <a:r>
              <a:rPr lang="en-GB" sz="1600" dirty="0" err="1"/>
              <a:t>reciben</a:t>
            </a:r>
            <a:r>
              <a:rPr lang="en-GB" sz="1600" dirty="0"/>
              <a:t> </a:t>
            </a:r>
            <a:r>
              <a:rPr lang="en-GB" sz="1600" dirty="0" err="1"/>
              <a:t>comisiones</a:t>
            </a:r>
            <a:r>
              <a:rPr lang="en-GB" sz="1600" dirty="0"/>
              <a:t> </a:t>
            </a:r>
            <a:r>
              <a:rPr lang="en-GB" sz="1600" dirty="0" err="1"/>
              <a:t>sobre</a:t>
            </a:r>
            <a:r>
              <a:rPr lang="en-GB" sz="1600" dirty="0"/>
              <a:t> </a:t>
            </a:r>
            <a:r>
              <a:rPr lang="en-GB" sz="1600" dirty="0" err="1"/>
              <a:t>las</a:t>
            </a:r>
            <a:r>
              <a:rPr lang="en-GB" sz="1600" dirty="0"/>
              <a:t> </a:t>
            </a:r>
            <a:r>
              <a:rPr lang="en-GB" sz="1600" dirty="0" err="1"/>
              <a:t>ventas</a:t>
            </a:r>
            <a:r>
              <a:rPr lang="en-GB" sz="1600" dirty="0"/>
              <a:t>. </a:t>
            </a:r>
            <a:r>
              <a:rPr lang="en-GB" sz="1600" dirty="0" err="1"/>
              <a:t>Mientras</a:t>
            </a:r>
            <a:r>
              <a:rPr lang="en-GB" sz="1600" dirty="0"/>
              <a:t> los </a:t>
            </a:r>
            <a:r>
              <a:rPr lang="en-GB" sz="1600" dirty="0" err="1"/>
              <a:t>afiliados</a:t>
            </a:r>
            <a:r>
              <a:rPr lang="en-GB" sz="1600" dirty="0"/>
              <a:t> </a:t>
            </a:r>
            <a:r>
              <a:rPr lang="en-GB" sz="1600" dirty="0" err="1"/>
              <a:t>ayudan</a:t>
            </a:r>
            <a:r>
              <a:rPr lang="en-GB" sz="1600" dirty="0"/>
              <a:t> a </a:t>
            </a:r>
            <a:r>
              <a:rPr lang="en-GB" sz="1600" dirty="0" err="1"/>
              <a:t>las</a:t>
            </a:r>
            <a:r>
              <a:rPr lang="en-GB" sz="1600" dirty="0"/>
              <a:t> </a:t>
            </a:r>
            <a:r>
              <a:rPr lang="en-GB" sz="1600" dirty="0" err="1"/>
              <a:t>empresas</a:t>
            </a:r>
            <a:r>
              <a:rPr lang="en-GB" sz="1600" dirty="0"/>
              <a:t> a </a:t>
            </a:r>
            <a:r>
              <a:rPr lang="en-GB" sz="1600" dirty="0" err="1"/>
              <a:t>llegar</a:t>
            </a:r>
            <a:r>
              <a:rPr lang="en-GB" sz="1600" dirty="0"/>
              <a:t> a bases de </a:t>
            </a:r>
            <a:r>
              <a:rPr lang="en-GB" sz="1600" dirty="0" err="1"/>
              <a:t>clientes</a:t>
            </a:r>
            <a:r>
              <a:rPr lang="en-GB" sz="1600" dirty="0"/>
              <a:t> </a:t>
            </a:r>
            <a:r>
              <a:rPr lang="en-GB" sz="1600" dirty="0" err="1"/>
              <a:t>más</a:t>
            </a:r>
            <a:r>
              <a:rPr lang="en-GB" sz="1600" dirty="0"/>
              <a:t> </a:t>
            </a:r>
            <a:r>
              <a:rPr lang="en-GB" sz="1600" dirty="0" err="1"/>
              <a:t>amplias</a:t>
            </a:r>
            <a:r>
              <a:rPr lang="en-GB" sz="1600" dirty="0"/>
              <a:t> y </a:t>
            </a:r>
            <a:r>
              <a:rPr lang="en-GB" sz="1600" dirty="0" err="1"/>
              <a:t>variadas</a:t>
            </a:r>
            <a:r>
              <a:rPr lang="en-GB" sz="1600" dirty="0"/>
              <a:t> , </a:t>
            </a:r>
            <a:r>
              <a:rPr lang="en-GB" sz="1600" dirty="0" err="1"/>
              <a:t>cobran</a:t>
            </a:r>
            <a:r>
              <a:rPr lang="en-GB" sz="1600" dirty="0"/>
              <a:t> </a:t>
            </a:r>
            <a:r>
              <a:rPr lang="en-GB" sz="1600" dirty="0" err="1"/>
              <a:t>altas</a:t>
            </a:r>
            <a:r>
              <a:rPr lang="en-GB" sz="1600" dirty="0"/>
              <a:t> </a:t>
            </a:r>
            <a:r>
              <a:rPr lang="en-GB" sz="1600" dirty="0" err="1"/>
              <a:t>comisiones</a:t>
            </a:r>
            <a:r>
              <a:rPr lang="en-GB" sz="1600" dirty="0"/>
              <a:t> </a:t>
            </a:r>
            <a:r>
              <a:rPr lang="en-GB" sz="1600" dirty="0" err="1"/>
              <a:t>por</a:t>
            </a:r>
            <a:r>
              <a:rPr lang="en-GB" sz="1600" dirty="0"/>
              <a:t> </a:t>
            </a:r>
            <a:r>
              <a:rPr lang="en-GB" sz="1600" dirty="0" err="1"/>
              <a:t>sus</a:t>
            </a:r>
            <a:r>
              <a:rPr lang="en-GB" sz="1600" dirty="0"/>
              <a:t> </a:t>
            </a:r>
            <a:r>
              <a:rPr lang="en-GB" sz="1600" dirty="0" err="1"/>
              <a:t>servicios</a:t>
            </a:r>
            <a:r>
              <a:rPr lang="en-GB" sz="1600" dirty="0"/>
              <a:t>.</a:t>
            </a:r>
            <a:endParaRPr lang="es-ES" sz="1600" dirty="0"/>
          </a:p>
          <a:p>
            <a:r>
              <a:rPr lang="en-GB" sz="1600" dirty="0" err="1"/>
              <a:t>Además</a:t>
            </a:r>
            <a:r>
              <a:rPr lang="en-GB" sz="1600" dirty="0"/>
              <a:t>, </a:t>
            </a:r>
            <a:r>
              <a:rPr lang="en-GB" sz="1600" dirty="0" err="1"/>
              <a:t>algunos</a:t>
            </a:r>
            <a:r>
              <a:rPr lang="en-GB" sz="1600" dirty="0"/>
              <a:t> </a:t>
            </a:r>
            <a:r>
              <a:rPr lang="en-GB" sz="1600" dirty="0" err="1"/>
              <a:t>afiliados</a:t>
            </a:r>
            <a:r>
              <a:rPr lang="en-GB" sz="1600" dirty="0"/>
              <a:t> se </a:t>
            </a:r>
            <a:r>
              <a:rPr lang="en-GB" sz="1600" dirty="0" err="1"/>
              <a:t>sabe</a:t>
            </a:r>
            <a:r>
              <a:rPr lang="en-GB" sz="1600" dirty="0"/>
              <a:t> </a:t>
            </a:r>
            <a:r>
              <a:rPr lang="en-GB" sz="1600" dirty="0" err="1"/>
              <a:t>que</a:t>
            </a:r>
            <a:r>
              <a:rPr lang="en-GB" sz="1600" dirty="0"/>
              <a:t> </a:t>
            </a:r>
            <a:r>
              <a:rPr lang="en-GB" sz="1600" dirty="0" err="1"/>
              <a:t>participan</a:t>
            </a:r>
            <a:r>
              <a:rPr lang="en-GB" sz="1600" dirty="0"/>
              <a:t> en </a:t>
            </a:r>
            <a:r>
              <a:rPr lang="en-GB" sz="1600" dirty="0" err="1"/>
              <a:t>prácticas</a:t>
            </a:r>
            <a:r>
              <a:rPr lang="en-GB" sz="1600" dirty="0"/>
              <a:t> </a:t>
            </a:r>
            <a:r>
              <a:rPr lang="en-GB" sz="1600" dirty="0" err="1"/>
              <a:t>fraudulentas</a:t>
            </a:r>
            <a:r>
              <a:rPr lang="en-GB" sz="1600" dirty="0"/>
              <a:t> </a:t>
            </a:r>
            <a:r>
              <a:rPr lang="en-GB" sz="1600" dirty="0" err="1"/>
              <a:t>como</a:t>
            </a:r>
            <a:r>
              <a:rPr lang="en-GB" sz="1600" dirty="0"/>
              <a:t> </a:t>
            </a:r>
            <a:r>
              <a:rPr lang="en-GB" sz="1600" dirty="0" err="1"/>
              <a:t>falsa</a:t>
            </a:r>
            <a:r>
              <a:rPr lang="en-GB" sz="1600" dirty="0"/>
              <a:t> </a:t>
            </a:r>
            <a:r>
              <a:rPr lang="en-GB" sz="1600" dirty="0" err="1"/>
              <a:t>publicidad</a:t>
            </a:r>
            <a:r>
              <a:rPr lang="en-GB" sz="1600" dirty="0"/>
              <a:t>. Hay </a:t>
            </a:r>
            <a:r>
              <a:rPr lang="en-GB" sz="1600" dirty="0" err="1"/>
              <a:t>que</a:t>
            </a:r>
            <a:r>
              <a:rPr lang="en-GB" sz="1600" dirty="0"/>
              <a:t> </a:t>
            </a:r>
            <a:r>
              <a:rPr lang="en-GB" sz="1600" dirty="0" err="1"/>
              <a:t>evaluar</a:t>
            </a:r>
            <a:r>
              <a:rPr lang="en-GB" sz="1600" dirty="0"/>
              <a:t> a </a:t>
            </a:r>
            <a:r>
              <a:rPr lang="en-GB" sz="1600" dirty="0" err="1"/>
              <a:t>cualquier</a:t>
            </a:r>
            <a:r>
              <a:rPr lang="en-GB" sz="1600" dirty="0"/>
              <a:t> </a:t>
            </a:r>
            <a:r>
              <a:rPr lang="en-GB" sz="1600" dirty="0" err="1"/>
              <a:t>potencial</a:t>
            </a:r>
            <a:r>
              <a:rPr lang="en-GB" sz="1600" dirty="0"/>
              <a:t> </a:t>
            </a:r>
            <a:r>
              <a:rPr lang="en-GB" sz="1600" dirty="0" err="1"/>
              <a:t>afiliado</a:t>
            </a:r>
            <a:r>
              <a:rPr lang="en-GB" sz="1600" dirty="0"/>
              <a:t> antes de </a:t>
            </a:r>
            <a:r>
              <a:rPr lang="en-GB" sz="1600" dirty="0" err="1"/>
              <a:t>seleccionarlos</a:t>
            </a:r>
            <a:r>
              <a:rPr lang="en-GB" sz="1600" dirty="0"/>
              <a:t> </a:t>
            </a:r>
            <a:r>
              <a:rPr lang="en-GB" sz="1600" dirty="0" err="1"/>
              <a:t>para</a:t>
            </a:r>
            <a:r>
              <a:rPr lang="en-GB" sz="1600" dirty="0"/>
              <a:t> vender </a:t>
            </a:r>
            <a:r>
              <a:rPr lang="en-GB" sz="1600" dirty="0" err="1"/>
              <a:t>tu</a:t>
            </a:r>
            <a:r>
              <a:rPr lang="en-GB" sz="1600" dirty="0"/>
              <a:t> </a:t>
            </a:r>
            <a:r>
              <a:rPr lang="en-GB" sz="1600" dirty="0" err="1"/>
              <a:t>producto</a:t>
            </a:r>
            <a:r>
              <a:rPr lang="en-GB" sz="1600" dirty="0"/>
              <a:t>.</a:t>
            </a:r>
            <a:endParaRPr lang="en-IE" sz="16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5" name="Rectángulo 4"/>
          <p:cNvSpPr/>
          <p:nvPr/>
        </p:nvSpPr>
        <p:spPr>
          <a:xfrm>
            <a:off x="597725" y="1295856"/>
            <a:ext cx="11253402" cy="1077218"/>
          </a:xfrm>
          <a:prstGeom prst="rect">
            <a:avLst/>
          </a:prstGeom>
        </p:spPr>
        <p:txBody>
          <a:bodyPr wrap="none">
            <a:spAutoFit/>
          </a:bodyPr>
          <a:lstStyle/>
          <a:p>
            <a:r>
              <a:rPr lang="en-GB" sz="3200" b="1" dirty="0">
                <a:solidFill>
                  <a:srgbClr val="C00000"/>
                </a:solidFill>
              </a:rPr>
              <a:t>7 Canales de </a:t>
            </a:r>
            <a:r>
              <a:rPr lang="en-GB" sz="3200" b="1" dirty="0" err="1">
                <a:solidFill>
                  <a:srgbClr val="C00000"/>
                </a:solidFill>
              </a:rPr>
              <a:t>Ventas</a:t>
            </a:r>
            <a:r>
              <a:rPr lang="en-GB" sz="3200" b="1" dirty="0">
                <a:solidFill>
                  <a:srgbClr val="C00000"/>
                </a:solidFill>
              </a:rPr>
              <a:t> </a:t>
            </a:r>
            <a:r>
              <a:rPr lang="en-GB" sz="3200" b="1" dirty="0" err="1">
                <a:solidFill>
                  <a:srgbClr val="C00000"/>
                </a:solidFill>
              </a:rPr>
              <a:t>para</a:t>
            </a:r>
            <a:r>
              <a:rPr lang="en-GB" sz="3200" b="1" dirty="0">
                <a:solidFill>
                  <a:srgbClr val="C00000"/>
                </a:solidFill>
              </a:rPr>
              <a:t> Vender </a:t>
            </a:r>
            <a:r>
              <a:rPr lang="en-GB" sz="3200" b="1" dirty="0" err="1">
                <a:solidFill>
                  <a:srgbClr val="C00000"/>
                </a:solidFill>
              </a:rPr>
              <a:t>tus</a:t>
            </a:r>
            <a:r>
              <a:rPr lang="en-GB" sz="3200" b="1" dirty="0">
                <a:solidFill>
                  <a:srgbClr val="C00000"/>
                </a:solidFill>
              </a:rPr>
              <a:t> </a:t>
            </a:r>
            <a:r>
              <a:rPr lang="en-GB" sz="3200" b="1" dirty="0" err="1">
                <a:solidFill>
                  <a:srgbClr val="C00000"/>
                </a:solidFill>
              </a:rPr>
              <a:t>Productos</a:t>
            </a:r>
            <a:r>
              <a:rPr lang="en-GB" sz="3200" b="1" dirty="0">
                <a:solidFill>
                  <a:srgbClr val="C00000"/>
                </a:solidFill>
              </a:rPr>
              <a:t> </a:t>
            </a:r>
            <a:r>
              <a:rPr lang="en-GB" sz="3200" b="1" dirty="0" err="1">
                <a:solidFill>
                  <a:srgbClr val="C00000"/>
                </a:solidFill>
              </a:rPr>
              <a:t>Rurales</a:t>
            </a:r>
            <a:endParaRPr lang="en-GB" sz="3200" b="1" dirty="0">
              <a:solidFill>
                <a:srgbClr val="C00000"/>
              </a:solidFill>
            </a:endParaRPr>
          </a:p>
          <a:p>
            <a:r>
              <a:rPr lang="en-GB" sz="3200" b="1" dirty="0">
                <a:solidFill>
                  <a:srgbClr val="C00000"/>
                </a:solidFill>
                <a:latin typeface="+mj-lt"/>
                <a:ea typeface="+mj-ea"/>
                <a:cs typeface="+mj-cs"/>
              </a:rPr>
              <a:t>(3 – 4)</a:t>
            </a:r>
            <a:endParaRPr lang="es-ES" sz="3200" b="1" dirty="0">
              <a:solidFill>
                <a:srgbClr val="C00000"/>
              </a:solidFill>
              <a:latin typeface="+mj-lt"/>
              <a:ea typeface="+mj-ea"/>
              <a:cs typeface="+mj-cs"/>
            </a:endParaRPr>
          </a:p>
        </p:txBody>
      </p:sp>
    </p:spTree>
    <p:extLst>
      <p:ext uri="{BB962C8B-B14F-4D97-AF65-F5344CB8AC3E}">
        <p14:creationId xmlns:p14="http://schemas.microsoft.com/office/powerpoint/2010/main" val="3707690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2800" b="1" dirty="0">
                <a:solidFill>
                  <a:srgbClr val="0B0AFD"/>
                </a:solidFill>
              </a:rPr>
              <a:t>Canales de </a:t>
            </a:r>
            <a:r>
              <a:rPr lang="en-GB" sz="2800" b="1" dirty="0" err="1">
                <a:solidFill>
                  <a:srgbClr val="0B0AFD"/>
                </a:solidFill>
              </a:rPr>
              <a:t>venta</a:t>
            </a:r>
            <a:r>
              <a:rPr lang="en-GB" sz="2800" b="1" dirty="0">
                <a:solidFill>
                  <a:srgbClr val="0B0AFD"/>
                </a:solidFill>
              </a:rPr>
              <a:t> online </a:t>
            </a:r>
            <a:r>
              <a:rPr lang="en-GB" sz="2800" b="1" dirty="0" err="1">
                <a:solidFill>
                  <a:srgbClr val="0B0AFD"/>
                </a:solidFill>
              </a:rPr>
              <a:t>para</a:t>
            </a:r>
            <a:r>
              <a:rPr lang="en-GB" sz="2800" b="1" dirty="0">
                <a:solidFill>
                  <a:srgbClr val="0B0AFD"/>
                </a:solidFill>
              </a:rPr>
              <a:t> </a:t>
            </a:r>
            <a:r>
              <a:rPr lang="en-GB" sz="2800" b="1" dirty="0" err="1">
                <a:solidFill>
                  <a:srgbClr val="0B0AFD"/>
                </a:solidFill>
              </a:rPr>
              <a:t>Microempresas</a:t>
            </a:r>
            <a:r>
              <a:rPr lang="en-GB" sz="2800" b="1" dirty="0">
                <a:solidFill>
                  <a:srgbClr val="0B0AFD"/>
                </a:solidFill>
              </a:rPr>
              <a:t> </a:t>
            </a:r>
            <a:r>
              <a:rPr lang="en-GB" sz="2800" b="1" dirty="0" err="1">
                <a:solidFill>
                  <a:srgbClr val="0B0AFD"/>
                </a:solidFill>
              </a:rPr>
              <a:t>Rurales</a:t>
            </a:r>
            <a:endParaRPr lang="es-ES" sz="2800" b="1" dirty="0">
              <a:solidFill>
                <a:srgbClr val="0B0AFD"/>
              </a:solidFill>
            </a:endParaRPr>
          </a:p>
        </p:txBody>
      </p:sp>
      <p:sp>
        <p:nvSpPr>
          <p:cNvPr id="3" name="Content Placeholder 2"/>
          <p:cNvSpPr>
            <a:spLocks noGrp="1"/>
          </p:cNvSpPr>
          <p:nvPr>
            <p:ph idx="1"/>
          </p:nvPr>
        </p:nvSpPr>
        <p:spPr>
          <a:xfrm>
            <a:off x="596538" y="2409786"/>
            <a:ext cx="10972800" cy="3928869"/>
          </a:xfrm>
        </p:spPr>
        <p:txBody>
          <a:bodyPr/>
          <a:lstStyle/>
          <a:p>
            <a:pPr marL="0" indent="0">
              <a:buNone/>
            </a:pPr>
            <a:r>
              <a:rPr lang="en-GB" sz="1600" b="1" dirty="0"/>
              <a:t>5. </a:t>
            </a:r>
            <a:r>
              <a:rPr lang="en-GB" sz="1600" b="1" dirty="0" err="1"/>
              <a:t>Ventas</a:t>
            </a:r>
            <a:r>
              <a:rPr lang="en-GB" sz="1600" b="1" dirty="0"/>
              <a:t> </a:t>
            </a:r>
            <a:r>
              <a:rPr lang="en-GB" sz="1600" b="1" dirty="0" err="1"/>
              <a:t>subcontratadas</a:t>
            </a:r>
            <a:endParaRPr lang="es-ES" sz="1600" b="1" dirty="0"/>
          </a:p>
          <a:p>
            <a:r>
              <a:rPr lang="en-GB" sz="1600" dirty="0" err="1"/>
              <a:t>Muchos</a:t>
            </a:r>
            <a:r>
              <a:rPr lang="en-GB" sz="1600" dirty="0"/>
              <a:t> </a:t>
            </a:r>
            <a:r>
              <a:rPr lang="en-GB" sz="1600" dirty="0" err="1"/>
              <a:t>propietarios</a:t>
            </a:r>
            <a:r>
              <a:rPr lang="en-GB" sz="1600" dirty="0"/>
              <a:t> de </a:t>
            </a:r>
            <a:r>
              <a:rPr lang="en-GB" sz="1600" dirty="0" err="1"/>
              <a:t>pequeñas</a:t>
            </a:r>
            <a:r>
              <a:rPr lang="en-GB" sz="1600" dirty="0"/>
              <a:t> </a:t>
            </a:r>
            <a:r>
              <a:rPr lang="en-GB" sz="1600" dirty="0" err="1"/>
              <a:t>empresas</a:t>
            </a:r>
            <a:r>
              <a:rPr lang="en-GB" sz="1600" dirty="0"/>
              <a:t> no </a:t>
            </a:r>
            <a:r>
              <a:rPr lang="en-GB" sz="1600" dirty="0" err="1"/>
              <a:t>tienen</a:t>
            </a:r>
            <a:r>
              <a:rPr lang="en-GB" sz="1600" dirty="0"/>
              <a:t> </a:t>
            </a:r>
            <a:r>
              <a:rPr lang="en-GB" sz="1600" dirty="0" err="1"/>
              <a:t>apenas</a:t>
            </a:r>
            <a:r>
              <a:rPr lang="en-GB" sz="1600" dirty="0"/>
              <a:t> </a:t>
            </a:r>
            <a:r>
              <a:rPr lang="en-GB" sz="1600" dirty="0" err="1"/>
              <a:t>tiempo</a:t>
            </a:r>
            <a:r>
              <a:rPr lang="en-GB" sz="1600" dirty="0"/>
              <a:t>. Con </a:t>
            </a:r>
            <a:r>
              <a:rPr lang="en-GB" sz="1600" dirty="0" err="1"/>
              <a:t>esto</a:t>
            </a:r>
            <a:r>
              <a:rPr lang="en-GB" sz="1600" dirty="0"/>
              <a:t> en </a:t>
            </a:r>
            <a:r>
              <a:rPr lang="en-GB" sz="1600" dirty="0" err="1"/>
              <a:t>mente</a:t>
            </a:r>
            <a:r>
              <a:rPr lang="en-GB" sz="1600" dirty="0"/>
              <a:t>, </a:t>
            </a:r>
            <a:r>
              <a:rPr lang="en-GB" sz="1600" dirty="0" err="1"/>
              <a:t>algunas</a:t>
            </a:r>
            <a:r>
              <a:rPr lang="en-GB" sz="1600" dirty="0"/>
              <a:t> </a:t>
            </a:r>
            <a:r>
              <a:rPr lang="en-GB" sz="1600" dirty="0" err="1"/>
              <a:t>empresas</a:t>
            </a:r>
            <a:r>
              <a:rPr lang="en-GB" sz="1600" dirty="0"/>
              <a:t> </a:t>
            </a:r>
            <a:r>
              <a:rPr lang="en-GB" sz="1600" dirty="0" err="1"/>
              <a:t>deciden</a:t>
            </a:r>
            <a:r>
              <a:rPr lang="en-GB" sz="1600" dirty="0"/>
              <a:t> </a:t>
            </a:r>
            <a:r>
              <a:rPr lang="en-GB" sz="1600" dirty="0" err="1"/>
              <a:t>subcontratar</a:t>
            </a:r>
            <a:r>
              <a:rPr lang="en-GB" sz="1600" dirty="0"/>
              <a:t> </a:t>
            </a:r>
            <a:r>
              <a:rPr lang="en-GB" sz="1600" dirty="0" err="1"/>
              <a:t>sus</a:t>
            </a:r>
            <a:r>
              <a:rPr lang="en-GB" sz="1600" dirty="0"/>
              <a:t> </a:t>
            </a:r>
            <a:r>
              <a:rPr lang="en-GB" sz="1600" dirty="0" err="1"/>
              <a:t>necesidades</a:t>
            </a:r>
            <a:r>
              <a:rPr lang="en-GB" sz="1600" dirty="0"/>
              <a:t> de </a:t>
            </a:r>
            <a:r>
              <a:rPr lang="en-GB" sz="1600" dirty="0" err="1"/>
              <a:t>ventas</a:t>
            </a:r>
            <a:r>
              <a:rPr lang="en-GB" sz="1600" dirty="0"/>
              <a:t> a </a:t>
            </a:r>
            <a:r>
              <a:rPr lang="en-GB" sz="1600" dirty="0" err="1"/>
              <a:t>otras</a:t>
            </a:r>
            <a:r>
              <a:rPr lang="en-GB" sz="1600" dirty="0"/>
              <a:t> </a:t>
            </a:r>
            <a:r>
              <a:rPr lang="en-GB" sz="1600" dirty="0" err="1"/>
              <a:t>empresas</a:t>
            </a:r>
            <a:r>
              <a:rPr lang="en-GB" sz="1600" dirty="0"/>
              <a:t> en </a:t>
            </a:r>
            <a:r>
              <a:rPr lang="en-GB" sz="1600" dirty="0" err="1"/>
              <a:t>vez</a:t>
            </a:r>
            <a:r>
              <a:rPr lang="en-GB" sz="1600" dirty="0"/>
              <a:t> de </a:t>
            </a:r>
            <a:r>
              <a:rPr lang="en-GB" sz="1600" dirty="0" err="1"/>
              <a:t>intentarlo</a:t>
            </a:r>
            <a:r>
              <a:rPr lang="en-GB" sz="1600" dirty="0"/>
              <a:t> </a:t>
            </a:r>
            <a:r>
              <a:rPr lang="en-GB" sz="1600" dirty="0" err="1"/>
              <a:t>internamente</a:t>
            </a:r>
            <a:r>
              <a:rPr lang="en-GB" sz="1600" dirty="0"/>
              <a:t>.</a:t>
            </a:r>
            <a:endParaRPr lang="es-ES" sz="1600" dirty="0"/>
          </a:p>
          <a:p>
            <a:r>
              <a:rPr lang="en-GB" sz="1600" dirty="0"/>
              <a:t>Uno de los </a:t>
            </a:r>
            <a:r>
              <a:rPr lang="en-GB" sz="1600" dirty="0" err="1"/>
              <a:t>beneficios</a:t>
            </a:r>
            <a:r>
              <a:rPr lang="en-GB" sz="1600" dirty="0"/>
              <a:t> de </a:t>
            </a:r>
            <a:r>
              <a:rPr lang="en-GB" sz="1600" dirty="0" err="1"/>
              <a:t>estos</a:t>
            </a:r>
            <a:r>
              <a:rPr lang="en-GB" sz="1600" dirty="0"/>
              <a:t> </a:t>
            </a:r>
            <a:r>
              <a:rPr lang="en-GB" sz="1600" dirty="0" err="1"/>
              <a:t>canales</a:t>
            </a:r>
            <a:r>
              <a:rPr lang="en-GB" sz="1600" dirty="0"/>
              <a:t> de </a:t>
            </a:r>
            <a:r>
              <a:rPr lang="en-GB" sz="1600" dirty="0" err="1"/>
              <a:t>ventas</a:t>
            </a:r>
            <a:r>
              <a:rPr lang="en-GB" sz="1600" dirty="0"/>
              <a:t> </a:t>
            </a:r>
            <a:r>
              <a:rPr lang="en-GB" sz="1600" dirty="0" err="1"/>
              <a:t>es</a:t>
            </a:r>
            <a:r>
              <a:rPr lang="en-GB" sz="1600" dirty="0"/>
              <a:t> la </a:t>
            </a:r>
            <a:r>
              <a:rPr lang="en-GB" sz="1600" dirty="0" err="1"/>
              <a:t>flexibilidad</a:t>
            </a:r>
            <a:r>
              <a:rPr lang="en-GB" sz="1600" dirty="0"/>
              <a:t>. Las </a:t>
            </a:r>
            <a:r>
              <a:rPr lang="en-GB" sz="1600" dirty="0" err="1"/>
              <a:t>empresas</a:t>
            </a:r>
            <a:r>
              <a:rPr lang="en-GB" sz="1600" dirty="0"/>
              <a:t> </a:t>
            </a:r>
            <a:r>
              <a:rPr lang="en-GB" sz="1600" dirty="0" err="1"/>
              <a:t>pueden</a:t>
            </a:r>
            <a:r>
              <a:rPr lang="en-GB" sz="1600" dirty="0"/>
              <a:t> </a:t>
            </a:r>
            <a:r>
              <a:rPr lang="en-GB" sz="1600" dirty="0" err="1"/>
              <a:t>decidir</a:t>
            </a:r>
            <a:r>
              <a:rPr lang="en-GB" sz="1600" dirty="0"/>
              <a:t> </a:t>
            </a:r>
            <a:r>
              <a:rPr lang="en-GB" sz="1600" dirty="0" err="1"/>
              <a:t>subcontratar</a:t>
            </a:r>
            <a:r>
              <a:rPr lang="en-GB" sz="1600" dirty="0"/>
              <a:t> un </a:t>
            </a:r>
            <a:r>
              <a:rPr lang="en-GB" sz="1600" dirty="0" err="1"/>
              <a:t>aspecto</a:t>
            </a:r>
            <a:r>
              <a:rPr lang="en-GB" sz="1600" dirty="0"/>
              <a:t> </a:t>
            </a:r>
            <a:r>
              <a:rPr lang="en-GB" sz="1600" dirty="0" err="1"/>
              <a:t>determinado</a:t>
            </a:r>
            <a:r>
              <a:rPr lang="en-GB" sz="1600" dirty="0"/>
              <a:t> del </a:t>
            </a:r>
            <a:r>
              <a:rPr lang="en-GB" sz="1600" dirty="0" err="1"/>
              <a:t>proceso</a:t>
            </a:r>
            <a:r>
              <a:rPr lang="en-GB" sz="1600" dirty="0"/>
              <a:t> de </a:t>
            </a:r>
            <a:r>
              <a:rPr lang="en-GB" sz="1600" dirty="0" err="1"/>
              <a:t>ventas</a:t>
            </a:r>
            <a:r>
              <a:rPr lang="en-GB" sz="1600" dirty="0"/>
              <a:t>, </a:t>
            </a:r>
            <a:r>
              <a:rPr lang="en-GB" sz="1600" dirty="0" err="1"/>
              <a:t>como</a:t>
            </a:r>
            <a:r>
              <a:rPr lang="en-GB" sz="1600" dirty="0"/>
              <a:t> </a:t>
            </a:r>
            <a:r>
              <a:rPr lang="en-GB" sz="1600" dirty="0" err="1"/>
              <a:t>fomentar</a:t>
            </a:r>
            <a:r>
              <a:rPr lang="en-GB" sz="1600" dirty="0"/>
              <a:t> o </a:t>
            </a:r>
            <a:r>
              <a:rPr lang="en-GB" sz="1600" dirty="0" err="1"/>
              <a:t>apoyar</a:t>
            </a:r>
            <a:r>
              <a:rPr lang="en-GB" sz="1600" dirty="0"/>
              <a:t> un </a:t>
            </a:r>
            <a:r>
              <a:rPr lang="en-GB" sz="1600" dirty="0" err="1"/>
              <a:t>evento</a:t>
            </a:r>
            <a:r>
              <a:rPr lang="en-GB" sz="1600" dirty="0"/>
              <a:t> </a:t>
            </a:r>
            <a:r>
              <a:rPr lang="en-GB" sz="1600" dirty="0" err="1"/>
              <a:t>concreto</a:t>
            </a:r>
            <a:r>
              <a:rPr lang="en-GB" sz="1600" dirty="0"/>
              <a:t> o </a:t>
            </a:r>
            <a:r>
              <a:rPr lang="en-GB" sz="1600" dirty="0" err="1"/>
              <a:t>lanzar</a:t>
            </a:r>
            <a:r>
              <a:rPr lang="en-GB" sz="1600" dirty="0"/>
              <a:t> un </a:t>
            </a:r>
            <a:r>
              <a:rPr lang="en-GB" sz="1600" dirty="0" err="1"/>
              <a:t>producto</a:t>
            </a:r>
            <a:r>
              <a:rPr lang="en-GB" sz="1600" dirty="0"/>
              <a:t>.</a:t>
            </a:r>
            <a:endParaRPr lang="es-ES" sz="1600" dirty="0"/>
          </a:p>
          <a:p>
            <a:pPr marL="0" indent="0">
              <a:buNone/>
            </a:pPr>
            <a:r>
              <a:rPr lang="en-GB" sz="1600" b="1" dirty="0"/>
              <a:t>6. </a:t>
            </a:r>
            <a:r>
              <a:rPr lang="en-GB" sz="1600" b="1" dirty="0" err="1"/>
              <a:t>Revendedores</a:t>
            </a:r>
            <a:r>
              <a:rPr lang="en-GB" sz="1600" b="1" dirty="0"/>
              <a:t> de </a:t>
            </a:r>
            <a:r>
              <a:rPr lang="en-GB" sz="1600" b="1" dirty="0" err="1"/>
              <a:t>Valor</a:t>
            </a:r>
            <a:r>
              <a:rPr lang="en-GB" sz="1600" b="1" dirty="0"/>
              <a:t> </a:t>
            </a:r>
            <a:r>
              <a:rPr lang="en-GB" sz="1600" b="1" dirty="0" err="1"/>
              <a:t>Añadido</a:t>
            </a:r>
            <a:endParaRPr lang="es-ES" sz="1600" b="1" dirty="0"/>
          </a:p>
          <a:p>
            <a:r>
              <a:rPr lang="en-GB" sz="1600" dirty="0"/>
              <a:t>Los </a:t>
            </a:r>
            <a:r>
              <a:rPr lang="en-GB" sz="1600" dirty="0" err="1"/>
              <a:t>revendedores</a:t>
            </a:r>
            <a:r>
              <a:rPr lang="en-GB" sz="1600" dirty="0"/>
              <a:t> de </a:t>
            </a:r>
            <a:r>
              <a:rPr lang="en-GB" sz="1600" dirty="0" err="1"/>
              <a:t>valor</a:t>
            </a:r>
            <a:r>
              <a:rPr lang="en-GB" sz="1600" dirty="0"/>
              <a:t> </a:t>
            </a:r>
            <a:r>
              <a:rPr lang="en-GB" sz="1600" dirty="0" err="1"/>
              <a:t>añadido</a:t>
            </a:r>
            <a:r>
              <a:rPr lang="en-GB" sz="1600" dirty="0"/>
              <a:t>, </a:t>
            </a:r>
            <a:r>
              <a:rPr lang="en-GB" sz="1600" dirty="0" err="1"/>
              <a:t>más</a:t>
            </a:r>
            <a:r>
              <a:rPr lang="en-GB" sz="1600" dirty="0"/>
              <a:t> </a:t>
            </a:r>
            <a:r>
              <a:rPr lang="en-GB" sz="1600" dirty="0" err="1"/>
              <a:t>comunes</a:t>
            </a:r>
            <a:r>
              <a:rPr lang="en-GB" sz="1600" dirty="0"/>
              <a:t> en la </a:t>
            </a:r>
            <a:r>
              <a:rPr lang="en-GB" sz="1600" dirty="0" err="1"/>
              <a:t>industria</a:t>
            </a:r>
            <a:r>
              <a:rPr lang="en-GB" sz="1600" dirty="0"/>
              <a:t> </a:t>
            </a:r>
            <a:r>
              <a:rPr lang="en-GB" sz="1600" dirty="0" err="1"/>
              <a:t>tecnológica</a:t>
            </a:r>
            <a:r>
              <a:rPr lang="en-GB" sz="1600" dirty="0"/>
              <a:t>, </a:t>
            </a:r>
            <a:r>
              <a:rPr lang="en-GB" sz="1600" dirty="0" err="1"/>
              <a:t>compran</a:t>
            </a:r>
            <a:r>
              <a:rPr lang="en-GB" sz="1600" dirty="0"/>
              <a:t> los </a:t>
            </a:r>
            <a:r>
              <a:rPr lang="en-GB" sz="1600" dirty="0" err="1"/>
              <a:t>productos</a:t>
            </a:r>
            <a:r>
              <a:rPr lang="en-GB" sz="1600" dirty="0"/>
              <a:t> de </a:t>
            </a:r>
            <a:r>
              <a:rPr lang="en-GB" sz="1600" dirty="0" err="1"/>
              <a:t>una</a:t>
            </a:r>
            <a:r>
              <a:rPr lang="en-GB" sz="1600" dirty="0"/>
              <a:t> </a:t>
            </a:r>
            <a:r>
              <a:rPr lang="en-GB" sz="1600" dirty="0" err="1"/>
              <a:t>empresa</a:t>
            </a:r>
            <a:r>
              <a:rPr lang="en-GB" sz="1600" dirty="0"/>
              <a:t>, </a:t>
            </a:r>
            <a:r>
              <a:rPr lang="en-GB" sz="1600" dirty="0" err="1"/>
              <a:t>luego</a:t>
            </a:r>
            <a:r>
              <a:rPr lang="en-GB" sz="1600" dirty="0"/>
              <a:t> los </a:t>
            </a:r>
            <a:r>
              <a:rPr lang="en-GB" sz="1600" dirty="0" err="1"/>
              <a:t>alteran</a:t>
            </a:r>
            <a:r>
              <a:rPr lang="en-GB" sz="1600" dirty="0"/>
              <a:t> o </a:t>
            </a:r>
            <a:r>
              <a:rPr lang="en-GB" sz="1600" dirty="0" err="1"/>
              <a:t>mejoran</a:t>
            </a:r>
            <a:r>
              <a:rPr lang="en-GB" sz="1600" dirty="0"/>
              <a:t> antes de </a:t>
            </a:r>
            <a:r>
              <a:rPr lang="en-GB" sz="1600" dirty="0" err="1"/>
              <a:t>revenderlos</a:t>
            </a:r>
            <a:r>
              <a:rPr lang="en-GB" sz="1600" dirty="0"/>
              <a:t> a los </a:t>
            </a:r>
            <a:r>
              <a:rPr lang="en-GB" sz="1600" dirty="0" err="1"/>
              <a:t>clientes</a:t>
            </a:r>
            <a:r>
              <a:rPr lang="en-GB" sz="1600" dirty="0"/>
              <a:t>. Un </a:t>
            </a:r>
            <a:r>
              <a:rPr lang="en-GB" sz="1600" dirty="0" err="1"/>
              <a:t>buen</a:t>
            </a:r>
            <a:r>
              <a:rPr lang="en-GB" sz="1600" dirty="0"/>
              <a:t> </a:t>
            </a:r>
            <a:r>
              <a:rPr lang="en-GB" sz="1600" dirty="0" err="1"/>
              <a:t>ejemplo</a:t>
            </a:r>
            <a:r>
              <a:rPr lang="en-GB" sz="1600" dirty="0"/>
              <a:t> </a:t>
            </a:r>
            <a:r>
              <a:rPr lang="en-GB" sz="1600" dirty="0" err="1"/>
              <a:t>es</a:t>
            </a:r>
            <a:r>
              <a:rPr lang="en-GB" sz="1600" dirty="0"/>
              <a:t> un </a:t>
            </a:r>
            <a:r>
              <a:rPr lang="en-GB" sz="1600" dirty="0" err="1"/>
              <a:t>fabricante</a:t>
            </a:r>
            <a:r>
              <a:rPr lang="en-GB" sz="1600" dirty="0"/>
              <a:t> de </a:t>
            </a:r>
            <a:r>
              <a:rPr lang="en-GB" sz="1600" dirty="0" err="1"/>
              <a:t>ordenadores</a:t>
            </a:r>
            <a:r>
              <a:rPr lang="en-GB" sz="1600" dirty="0"/>
              <a:t> , </a:t>
            </a:r>
            <a:r>
              <a:rPr lang="en-GB" sz="1600" dirty="0" err="1"/>
              <a:t>como</a:t>
            </a:r>
            <a:r>
              <a:rPr lang="en-GB" sz="1600" dirty="0"/>
              <a:t> Apple o Dell,  </a:t>
            </a:r>
            <a:r>
              <a:rPr lang="en-GB" sz="1600" dirty="0" err="1"/>
              <a:t>donde</a:t>
            </a:r>
            <a:r>
              <a:rPr lang="en-GB" sz="1600" dirty="0"/>
              <a:t> </a:t>
            </a:r>
            <a:r>
              <a:rPr lang="en-GB" sz="1600" dirty="0" err="1"/>
              <a:t>cada</a:t>
            </a:r>
            <a:r>
              <a:rPr lang="en-GB" sz="1600" dirty="0"/>
              <a:t> </a:t>
            </a:r>
            <a:r>
              <a:rPr lang="en-GB" sz="1600" dirty="0" err="1"/>
              <a:t>uno</a:t>
            </a:r>
            <a:r>
              <a:rPr lang="en-GB" sz="1600" dirty="0"/>
              <a:t> de </a:t>
            </a:r>
            <a:r>
              <a:rPr lang="en-GB" sz="1600" dirty="0" err="1"/>
              <a:t>ellos</a:t>
            </a:r>
            <a:r>
              <a:rPr lang="en-GB" sz="1600" dirty="0"/>
              <a:t> </a:t>
            </a:r>
            <a:r>
              <a:rPr lang="en-GB" sz="1600" dirty="0" err="1"/>
              <a:t>compra</a:t>
            </a:r>
            <a:r>
              <a:rPr lang="en-GB" sz="1600" dirty="0"/>
              <a:t> </a:t>
            </a:r>
            <a:r>
              <a:rPr lang="en-GB" sz="1600" dirty="0" err="1"/>
              <a:t>procesadores</a:t>
            </a:r>
            <a:r>
              <a:rPr lang="en-GB" sz="1600" dirty="0"/>
              <a:t> de Intel  </a:t>
            </a:r>
            <a:r>
              <a:rPr lang="en-GB" sz="1600" dirty="0" err="1"/>
              <a:t>para</a:t>
            </a:r>
            <a:r>
              <a:rPr lang="en-GB" sz="1600" dirty="0"/>
              <a:t> </a:t>
            </a:r>
            <a:r>
              <a:rPr lang="en-GB" sz="1600" dirty="0" err="1"/>
              <a:t>fabricar</a:t>
            </a:r>
            <a:r>
              <a:rPr lang="en-GB" sz="1600" dirty="0"/>
              <a:t> </a:t>
            </a:r>
            <a:r>
              <a:rPr lang="en-GB" sz="1600" dirty="0" err="1"/>
              <a:t>sus</a:t>
            </a:r>
            <a:r>
              <a:rPr lang="en-GB" sz="1600" dirty="0"/>
              <a:t> </a:t>
            </a:r>
            <a:r>
              <a:rPr lang="en-GB" sz="1600" dirty="0" err="1"/>
              <a:t>respectivos</a:t>
            </a:r>
            <a:r>
              <a:rPr lang="en-GB" sz="1600" dirty="0"/>
              <a:t> </a:t>
            </a:r>
            <a:r>
              <a:rPr lang="en-GB" sz="1600" dirty="0" err="1"/>
              <a:t>ordenadores</a:t>
            </a:r>
            <a:r>
              <a:rPr lang="en-GB" sz="1600" dirty="0"/>
              <a:t>.</a:t>
            </a:r>
            <a:endParaRPr lang="es-ES" sz="1600" dirty="0"/>
          </a:p>
          <a:p>
            <a:r>
              <a:rPr lang="en-GB" sz="1600" dirty="0" err="1"/>
              <a:t>Debido</a:t>
            </a:r>
            <a:r>
              <a:rPr lang="en-GB" sz="1600" dirty="0"/>
              <a:t> a </a:t>
            </a:r>
            <a:r>
              <a:rPr lang="en-GB" sz="1600" dirty="0" err="1"/>
              <a:t>que</a:t>
            </a:r>
            <a:r>
              <a:rPr lang="en-GB" sz="1600" dirty="0"/>
              <a:t> los </a:t>
            </a:r>
            <a:r>
              <a:rPr lang="en-GB" sz="1600" dirty="0" err="1"/>
              <a:t>revendedores</a:t>
            </a:r>
            <a:r>
              <a:rPr lang="en-GB" sz="1600" dirty="0"/>
              <a:t> a </a:t>
            </a:r>
            <a:r>
              <a:rPr lang="en-GB" sz="1600" dirty="0" err="1"/>
              <a:t>menudo</a:t>
            </a:r>
            <a:r>
              <a:rPr lang="en-GB" sz="1600" dirty="0"/>
              <a:t> </a:t>
            </a:r>
            <a:r>
              <a:rPr lang="en-GB" sz="1600" dirty="0" err="1"/>
              <a:t>realizan</a:t>
            </a:r>
            <a:r>
              <a:rPr lang="en-GB" sz="1600" dirty="0"/>
              <a:t> </a:t>
            </a:r>
            <a:r>
              <a:rPr lang="en-GB" sz="1600" dirty="0" err="1"/>
              <a:t>tareas</a:t>
            </a:r>
            <a:r>
              <a:rPr lang="en-GB" sz="1600" dirty="0"/>
              <a:t> </a:t>
            </a:r>
            <a:r>
              <a:rPr lang="en-GB" sz="1600" dirty="0" err="1"/>
              <a:t>técnicas</a:t>
            </a:r>
            <a:r>
              <a:rPr lang="en-GB" sz="1600" dirty="0"/>
              <a:t>  </a:t>
            </a:r>
            <a:r>
              <a:rPr lang="en-GB" sz="1600" dirty="0" err="1"/>
              <a:t>que</a:t>
            </a:r>
            <a:r>
              <a:rPr lang="en-GB" sz="1600" dirty="0"/>
              <a:t> </a:t>
            </a:r>
            <a:r>
              <a:rPr lang="en-GB" sz="1600" dirty="0" err="1"/>
              <a:t>estarían</a:t>
            </a:r>
            <a:r>
              <a:rPr lang="en-GB" sz="1600" dirty="0"/>
              <a:t> </a:t>
            </a:r>
            <a:r>
              <a:rPr lang="en-GB" sz="1600" dirty="0" err="1"/>
              <a:t>más</a:t>
            </a:r>
            <a:r>
              <a:rPr lang="en-GB" sz="1600" dirty="0"/>
              <a:t> </a:t>
            </a:r>
            <a:r>
              <a:rPr lang="en-GB" sz="1600" dirty="0" err="1"/>
              <a:t>allá</a:t>
            </a:r>
            <a:r>
              <a:rPr lang="en-GB" sz="1600" dirty="0"/>
              <a:t> de la </a:t>
            </a:r>
            <a:r>
              <a:rPr lang="en-GB" sz="1600" dirty="0" err="1"/>
              <a:t>capacidad</a:t>
            </a:r>
            <a:r>
              <a:rPr lang="en-GB" sz="1600" dirty="0"/>
              <a:t> del </a:t>
            </a:r>
            <a:r>
              <a:rPr lang="en-GB" sz="1600" dirty="0" err="1"/>
              <a:t>cliente</a:t>
            </a:r>
            <a:r>
              <a:rPr lang="en-GB" sz="1600" dirty="0"/>
              <a:t>, </a:t>
            </a:r>
            <a:r>
              <a:rPr lang="en-GB" sz="1600" dirty="0" err="1"/>
              <a:t>pueden</a:t>
            </a:r>
            <a:r>
              <a:rPr lang="en-GB" sz="1600" dirty="0"/>
              <a:t> </a:t>
            </a:r>
            <a:r>
              <a:rPr lang="en-GB" sz="1600" dirty="0" err="1"/>
              <a:t>conseguir</a:t>
            </a:r>
            <a:r>
              <a:rPr lang="en-GB" sz="1600" dirty="0"/>
              <a:t> </a:t>
            </a:r>
            <a:r>
              <a:rPr lang="en-GB" sz="1600" dirty="0" err="1"/>
              <a:t>nuevas</a:t>
            </a:r>
            <a:r>
              <a:rPr lang="en-GB" sz="1600" dirty="0"/>
              <a:t> bases de </a:t>
            </a:r>
            <a:r>
              <a:rPr lang="en-GB" sz="1600" dirty="0" err="1"/>
              <a:t>clientes</a:t>
            </a:r>
            <a:r>
              <a:rPr lang="en-GB" sz="1600" dirty="0"/>
              <a:t> </a:t>
            </a:r>
            <a:r>
              <a:rPr lang="en-GB" sz="1600" dirty="0" err="1"/>
              <a:t>para</a:t>
            </a:r>
            <a:r>
              <a:rPr lang="en-GB" sz="1600" dirty="0"/>
              <a:t> </a:t>
            </a:r>
            <a:r>
              <a:rPr lang="en-GB" sz="1600" dirty="0" err="1"/>
              <a:t>tus</a:t>
            </a:r>
            <a:r>
              <a:rPr lang="en-GB" sz="1600" dirty="0"/>
              <a:t> </a:t>
            </a:r>
            <a:r>
              <a:rPr lang="en-GB" sz="1600" dirty="0" err="1"/>
              <a:t>productos</a:t>
            </a:r>
            <a:r>
              <a:rPr lang="en-GB" sz="1600" dirty="0"/>
              <a:t>. </a:t>
            </a:r>
            <a:endParaRPr lang="en-IE" sz="16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5" name="Rectángulo 4"/>
          <p:cNvSpPr/>
          <p:nvPr/>
        </p:nvSpPr>
        <p:spPr>
          <a:xfrm>
            <a:off x="156754" y="1295856"/>
            <a:ext cx="12899831" cy="1077218"/>
          </a:xfrm>
          <a:prstGeom prst="rect">
            <a:avLst/>
          </a:prstGeom>
        </p:spPr>
        <p:txBody>
          <a:bodyPr wrap="square">
            <a:spAutoFit/>
          </a:bodyPr>
          <a:lstStyle/>
          <a:p>
            <a:r>
              <a:rPr lang="en-GB" sz="3200" b="1" dirty="0">
                <a:solidFill>
                  <a:srgbClr val="C00000"/>
                </a:solidFill>
              </a:rPr>
              <a:t>7 Canales de </a:t>
            </a:r>
            <a:r>
              <a:rPr lang="en-GB" sz="3200" b="1" dirty="0" err="1">
                <a:solidFill>
                  <a:srgbClr val="C00000"/>
                </a:solidFill>
              </a:rPr>
              <a:t>Ventas</a:t>
            </a:r>
            <a:r>
              <a:rPr lang="en-GB" sz="3200" b="1" dirty="0">
                <a:solidFill>
                  <a:srgbClr val="C00000"/>
                </a:solidFill>
              </a:rPr>
              <a:t> </a:t>
            </a:r>
            <a:r>
              <a:rPr lang="en-GB" sz="3200" b="1" dirty="0" err="1">
                <a:solidFill>
                  <a:srgbClr val="C00000"/>
                </a:solidFill>
              </a:rPr>
              <a:t>para</a:t>
            </a:r>
            <a:r>
              <a:rPr lang="en-GB" sz="3200" b="1" dirty="0">
                <a:solidFill>
                  <a:srgbClr val="C00000"/>
                </a:solidFill>
              </a:rPr>
              <a:t> Vender </a:t>
            </a:r>
            <a:r>
              <a:rPr lang="en-GB" sz="3200" b="1" dirty="0" err="1">
                <a:solidFill>
                  <a:srgbClr val="C00000"/>
                </a:solidFill>
              </a:rPr>
              <a:t>tus</a:t>
            </a:r>
            <a:r>
              <a:rPr lang="en-GB" sz="3200" b="1" dirty="0">
                <a:solidFill>
                  <a:srgbClr val="C00000"/>
                </a:solidFill>
              </a:rPr>
              <a:t> </a:t>
            </a:r>
            <a:r>
              <a:rPr lang="en-GB" sz="3200" b="1" dirty="0" err="1">
                <a:solidFill>
                  <a:srgbClr val="C00000"/>
                </a:solidFill>
              </a:rPr>
              <a:t>Productos</a:t>
            </a:r>
            <a:r>
              <a:rPr lang="en-GB" sz="3200" b="1" dirty="0">
                <a:solidFill>
                  <a:srgbClr val="C00000"/>
                </a:solidFill>
              </a:rPr>
              <a:t> </a:t>
            </a:r>
            <a:r>
              <a:rPr lang="en-GB" sz="3200" b="1" dirty="0" err="1">
                <a:solidFill>
                  <a:srgbClr val="C00000"/>
                </a:solidFill>
              </a:rPr>
              <a:t>Rurales</a:t>
            </a:r>
            <a:r>
              <a:rPr lang="en-GB" sz="3200" b="1" dirty="0">
                <a:solidFill>
                  <a:srgbClr val="C00000"/>
                </a:solidFill>
              </a:rPr>
              <a:t> </a:t>
            </a:r>
          </a:p>
          <a:p>
            <a:r>
              <a:rPr lang="en-GB" sz="3200" b="1" dirty="0">
                <a:solidFill>
                  <a:srgbClr val="C00000"/>
                </a:solidFill>
                <a:latin typeface="+mj-lt"/>
                <a:ea typeface="+mj-ea"/>
                <a:cs typeface="+mj-cs"/>
              </a:rPr>
              <a:t>(5 – 6)</a:t>
            </a:r>
            <a:endParaRPr lang="es-ES" sz="3200" b="1" dirty="0">
              <a:solidFill>
                <a:srgbClr val="C00000"/>
              </a:solidFill>
              <a:latin typeface="+mj-lt"/>
              <a:ea typeface="+mj-ea"/>
              <a:cs typeface="+mj-cs"/>
            </a:endParaRPr>
          </a:p>
        </p:txBody>
      </p:sp>
    </p:spTree>
    <p:extLst>
      <p:ext uri="{BB962C8B-B14F-4D97-AF65-F5344CB8AC3E}">
        <p14:creationId xmlns:p14="http://schemas.microsoft.com/office/powerpoint/2010/main" val="2079346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2800" b="1" dirty="0">
                <a:solidFill>
                  <a:srgbClr val="0B0AFD"/>
                </a:solidFill>
              </a:rPr>
              <a:t>Canales de </a:t>
            </a:r>
            <a:r>
              <a:rPr lang="en-GB" sz="2800" b="1" dirty="0" err="1">
                <a:solidFill>
                  <a:srgbClr val="0B0AFD"/>
                </a:solidFill>
              </a:rPr>
              <a:t>venta</a:t>
            </a:r>
            <a:r>
              <a:rPr lang="en-GB" sz="2800" b="1" dirty="0">
                <a:solidFill>
                  <a:srgbClr val="0B0AFD"/>
                </a:solidFill>
              </a:rPr>
              <a:t> online </a:t>
            </a:r>
            <a:r>
              <a:rPr lang="en-GB" sz="2800" b="1" dirty="0" err="1">
                <a:solidFill>
                  <a:srgbClr val="0B0AFD"/>
                </a:solidFill>
              </a:rPr>
              <a:t>para</a:t>
            </a:r>
            <a:r>
              <a:rPr lang="en-GB" sz="2800" b="1" dirty="0">
                <a:solidFill>
                  <a:srgbClr val="0B0AFD"/>
                </a:solidFill>
              </a:rPr>
              <a:t> </a:t>
            </a:r>
            <a:r>
              <a:rPr lang="en-GB" sz="2800" b="1" dirty="0" err="1">
                <a:solidFill>
                  <a:srgbClr val="0B0AFD"/>
                </a:solidFill>
              </a:rPr>
              <a:t>Microempresas</a:t>
            </a:r>
            <a:r>
              <a:rPr lang="en-GB" sz="2800" b="1" dirty="0">
                <a:solidFill>
                  <a:srgbClr val="0B0AFD"/>
                </a:solidFill>
              </a:rPr>
              <a:t> </a:t>
            </a:r>
            <a:r>
              <a:rPr lang="en-GB" sz="2800" b="1" dirty="0" err="1">
                <a:solidFill>
                  <a:srgbClr val="0B0AFD"/>
                </a:solidFill>
              </a:rPr>
              <a:t>Rurales</a:t>
            </a:r>
            <a:endParaRPr lang="es-ES" sz="2800" b="1" dirty="0">
              <a:solidFill>
                <a:srgbClr val="0B0AFD"/>
              </a:solidFill>
            </a:endParaRPr>
          </a:p>
        </p:txBody>
      </p:sp>
      <p:sp>
        <p:nvSpPr>
          <p:cNvPr id="3" name="Content Placeholder 2"/>
          <p:cNvSpPr>
            <a:spLocks noGrp="1"/>
          </p:cNvSpPr>
          <p:nvPr>
            <p:ph idx="1"/>
          </p:nvPr>
        </p:nvSpPr>
        <p:spPr>
          <a:xfrm>
            <a:off x="609600" y="2112533"/>
            <a:ext cx="10972800" cy="3523755"/>
          </a:xfrm>
        </p:spPr>
        <p:txBody>
          <a:bodyPr/>
          <a:lstStyle/>
          <a:p>
            <a:pPr marL="0" indent="0">
              <a:buNone/>
            </a:pPr>
            <a:r>
              <a:rPr lang="en-GB" sz="1600" b="1" dirty="0"/>
              <a:t>7. </a:t>
            </a:r>
            <a:r>
              <a:rPr lang="en-GB" sz="1600" b="1" dirty="0" err="1"/>
              <a:t>Catálogos</a:t>
            </a:r>
            <a:endParaRPr lang="en-GB" sz="1600" b="1" dirty="0"/>
          </a:p>
          <a:p>
            <a:pPr marL="0" indent="0">
              <a:buNone/>
            </a:pPr>
            <a:endParaRPr lang="es-ES" sz="1600" b="1" dirty="0">
              <a:solidFill>
                <a:srgbClr val="0B0AFD"/>
              </a:solidFill>
            </a:endParaRPr>
          </a:p>
          <a:p>
            <a:r>
              <a:rPr lang="en-GB" sz="1600" dirty="0"/>
              <a:t>Los </a:t>
            </a:r>
            <a:r>
              <a:rPr lang="en-GB" sz="1600" dirty="0" err="1"/>
              <a:t>catálogos</a:t>
            </a:r>
            <a:r>
              <a:rPr lang="en-GB" sz="1600" dirty="0"/>
              <a:t> </a:t>
            </a:r>
            <a:r>
              <a:rPr lang="en-GB" sz="1600" dirty="0" err="1"/>
              <a:t>siguen</a:t>
            </a:r>
            <a:r>
              <a:rPr lang="en-GB" sz="1600" dirty="0"/>
              <a:t> </a:t>
            </a:r>
            <a:r>
              <a:rPr lang="en-GB" sz="1600" dirty="0" err="1"/>
              <a:t>siendo</a:t>
            </a:r>
            <a:r>
              <a:rPr lang="en-GB" sz="1600" dirty="0"/>
              <a:t> </a:t>
            </a:r>
            <a:r>
              <a:rPr lang="en-GB" sz="1600" dirty="0" err="1"/>
              <a:t>una</a:t>
            </a:r>
            <a:r>
              <a:rPr lang="en-GB" sz="1600" dirty="0"/>
              <a:t> </a:t>
            </a:r>
            <a:r>
              <a:rPr lang="en-GB" sz="1600" dirty="0" err="1"/>
              <a:t>manera</a:t>
            </a:r>
            <a:r>
              <a:rPr lang="en-GB" sz="1600" dirty="0"/>
              <a:t> </a:t>
            </a:r>
            <a:r>
              <a:rPr lang="en-GB" sz="1600" dirty="0" err="1"/>
              <a:t>efectiva</a:t>
            </a:r>
            <a:r>
              <a:rPr lang="en-GB" sz="1600" dirty="0"/>
              <a:t> de </a:t>
            </a:r>
            <a:r>
              <a:rPr lang="en-GB" sz="1600" dirty="0" err="1"/>
              <a:t>llegar</a:t>
            </a:r>
            <a:r>
              <a:rPr lang="en-GB" sz="1600" dirty="0"/>
              <a:t> a </a:t>
            </a:r>
            <a:r>
              <a:rPr lang="en-GB" sz="1600" dirty="0" err="1"/>
              <a:t>ciertos</a:t>
            </a:r>
            <a:r>
              <a:rPr lang="en-GB" sz="1600" dirty="0"/>
              <a:t> </a:t>
            </a:r>
            <a:r>
              <a:rPr lang="en-GB" sz="1600" dirty="0" err="1"/>
              <a:t>mercados</a:t>
            </a:r>
            <a:r>
              <a:rPr lang="en-GB" sz="1600" dirty="0"/>
              <a:t> </a:t>
            </a:r>
            <a:r>
              <a:rPr lang="en-GB" sz="1600" dirty="0" err="1"/>
              <a:t>para</a:t>
            </a:r>
            <a:r>
              <a:rPr lang="en-GB" sz="1600" dirty="0"/>
              <a:t> </a:t>
            </a:r>
            <a:r>
              <a:rPr lang="en-GB" sz="1600" dirty="0" err="1"/>
              <a:t>productos</a:t>
            </a:r>
            <a:r>
              <a:rPr lang="en-GB" sz="1600" dirty="0"/>
              <a:t> </a:t>
            </a:r>
            <a:r>
              <a:rPr lang="en-GB" sz="1600" dirty="0" err="1"/>
              <a:t>físicos</a:t>
            </a:r>
            <a:r>
              <a:rPr lang="en-GB" sz="1600" dirty="0"/>
              <a:t>. Los </a:t>
            </a:r>
            <a:r>
              <a:rPr lang="en-GB" sz="1600" dirty="0" err="1"/>
              <a:t>catálogos</a:t>
            </a:r>
            <a:r>
              <a:rPr lang="en-GB" sz="1600" dirty="0"/>
              <a:t> no </a:t>
            </a:r>
            <a:r>
              <a:rPr lang="en-GB" sz="1600" dirty="0" err="1"/>
              <a:t>sólo</a:t>
            </a:r>
            <a:r>
              <a:rPr lang="en-GB" sz="1600" dirty="0"/>
              <a:t> </a:t>
            </a:r>
            <a:r>
              <a:rPr lang="en-GB" sz="1600" dirty="0" err="1"/>
              <a:t>ofrecen</a:t>
            </a:r>
            <a:r>
              <a:rPr lang="en-GB" sz="1600" dirty="0"/>
              <a:t> </a:t>
            </a:r>
            <a:r>
              <a:rPr lang="en-GB" sz="1600" dirty="0" err="1"/>
              <a:t>una</a:t>
            </a:r>
            <a:r>
              <a:rPr lang="en-GB" sz="1600" dirty="0"/>
              <a:t> </a:t>
            </a:r>
            <a:r>
              <a:rPr lang="en-GB" sz="1600" dirty="0" err="1"/>
              <a:t>alternativa</a:t>
            </a:r>
            <a:r>
              <a:rPr lang="en-GB" sz="1600" dirty="0"/>
              <a:t> </a:t>
            </a:r>
            <a:r>
              <a:rPr lang="en-GB" sz="1600" dirty="0" err="1"/>
              <a:t>atractiva</a:t>
            </a:r>
            <a:r>
              <a:rPr lang="en-GB" sz="1600" dirty="0"/>
              <a:t> </a:t>
            </a:r>
            <a:r>
              <a:rPr lang="en-GB" sz="1600" dirty="0" err="1"/>
              <a:t>para</a:t>
            </a:r>
            <a:r>
              <a:rPr lang="en-GB" sz="1600" dirty="0"/>
              <a:t> </a:t>
            </a:r>
            <a:r>
              <a:rPr lang="en-GB" sz="1600" dirty="0" err="1"/>
              <a:t>que</a:t>
            </a:r>
            <a:r>
              <a:rPr lang="en-GB" sz="1600" dirty="0"/>
              <a:t> los </a:t>
            </a:r>
            <a:r>
              <a:rPr lang="en-GB" sz="1600" dirty="0" err="1"/>
              <a:t>clientes</a:t>
            </a:r>
            <a:r>
              <a:rPr lang="en-GB" sz="1600" dirty="0"/>
              <a:t> </a:t>
            </a:r>
            <a:r>
              <a:rPr lang="en-GB" sz="1600" dirty="0" err="1"/>
              <a:t>vean</a:t>
            </a:r>
            <a:r>
              <a:rPr lang="en-GB" sz="1600" dirty="0"/>
              <a:t> los </a:t>
            </a:r>
            <a:r>
              <a:rPr lang="en-GB" sz="1600" dirty="0" err="1"/>
              <a:t>productos</a:t>
            </a:r>
            <a:r>
              <a:rPr lang="en-GB" sz="1600" dirty="0"/>
              <a:t>, </a:t>
            </a:r>
            <a:r>
              <a:rPr lang="en-GB" sz="1600" dirty="0" err="1"/>
              <a:t>sino</a:t>
            </a:r>
            <a:r>
              <a:rPr lang="en-GB" sz="1600" dirty="0"/>
              <a:t> </a:t>
            </a:r>
            <a:r>
              <a:rPr lang="en-GB" sz="1600" dirty="0" err="1"/>
              <a:t>que</a:t>
            </a:r>
            <a:r>
              <a:rPr lang="en-GB" sz="1600" dirty="0"/>
              <a:t> </a:t>
            </a:r>
            <a:r>
              <a:rPr lang="en-GB" sz="1600" dirty="0" err="1"/>
              <a:t>también</a:t>
            </a:r>
            <a:r>
              <a:rPr lang="en-GB" sz="1600" dirty="0"/>
              <a:t> </a:t>
            </a:r>
            <a:r>
              <a:rPr lang="en-GB" sz="1600" dirty="0" err="1"/>
              <a:t>te</a:t>
            </a:r>
            <a:r>
              <a:rPr lang="en-GB" sz="1600" dirty="0"/>
              <a:t> </a:t>
            </a:r>
            <a:r>
              <a:rPr lang="en-GB" sz="1600" dirty="0" err="1"/>
              <a:t>permiten</a:t>
            </a:r>
            <a:r>
              <a:rPr lang="en-GB" sz="1600" dirty="0"/>
              <a:t> </a:t>
            </a:r>
            <a:r>
              <a:rPr lang="en-GB" sz="1600" dirty="0" err="1"/>
              <a:t>atraer</a:t>
            </a:r>
            <a:r>
              <a:rPr lang="en-GB" sz="1600" dirty="0"/>
              <a:t> a </a:t>
            </a:r>
            <a:r>
              <a:rPr lang="en-GB" sz="1600" dirty="0" err="1"/>
              <a:t>compradores</a:t>
            </a:r>
            <a:r>
              <a:rPr lang="en-GB" sz="1600" dirty="0"/>
              <a:t> con </a:t>
            </a:r>
            <a:r>
              <a:rPr lang="en-GB" sz="1600" dirty="0" err="1"/>
              <a:t>una</a:t>
            </a:r>
            <a:r>
              <a:rPr lang="en-GB" sz="1600" dirty="0"/>
              <a:t> </a:t>
            </a:r>
            <a:r>
              <a:rPr lang="en-GB" sz="1600" dirty="0" err="1"/>
              <a:t>mentalidad</a:t>
            </a:r>
            <a:r>
              <a:rPr lang="en-GB" sz="1600" dirty="0"/>
              <a:t> </a:t>
            </a:r>
            <a:r>
              <a:rPr lang="en-GB" sz="1600" dirty="0" err="1"/>
              <a:t>más</a:t>
            </a:r>
            <a:r>
              <a:rPr lang="en-GB" sz="1600" dirty="0"/>
              <a:t> </a:t>
            </a:r>
            <a:r>
              <a:rPr lang="en-GB" sz="1600" dirty="0" err="1"/>
              <a:t>tradicional</a:t>
            </a:r>
            <a:r>
              <a:rPr lang="en-GB" sz="1600" dirty="0"/>
              <a:t> , </a:t>
            </a:r>
            <a:r>
              <a:rPr lang="en-GB" sz="1600" dirty="0" err="1"/>
              <a:t>así</a:t>
            </a:r>
            <a:r>
              <a:rPr lang="en-GB" sz="1600" dirty="0"/>
              <a:t> </a:t>
            </a:r>
            <a:r>
              <a:rPr lang="en-GB" sz="1600" dirty="0" err="1"/>
              <a:t>como</a:t>
            </a:r>
            <a:r>
              <a:rPr lang="en-GB" sz="1600" dirty="0"/>
              <a:t> a </a:t>
            </a:r>
            <a:r>
              <a:rPr lang="en-GB" sz="1600" dirty="0" err="1"/>
              <a:t>aquellos</a:t>
            </a:r>
            <a:r>
              <a:rPr lang="en-GB" sz="1600" dirty="0"/>
              <a:t> </a:t>
            </a:r>
            <a:r>
              <a:rPr lang="en-GB" sz="1600" dirty="0" err="1"/>
              <a:t>que</a:t>
            </a:r>
            <a:r>
              <a:rPr lang="en-GB" sz="1600" dirty="0"/>
              <a:t> no </a:t>
            </a:r>
            <a:r>
              <a:rPr lang="en-GB" sz="1600" dirty="0" err="1"/>
              <a:t>no</a:t>
            </a:r>
            <a:r>
              <a:rPr lang="en-GB" sz="1600" dirty="0"/>
              <a:t> </a:t>
            </a:r>
            <a:r>
              <a:rPr lang="en-GB" sz="1600" dirty="0" err="1"/>
              <a:t>quieren</a:t>
            </a:r>
            <a:r>
              <a:rPr lang="en-GB" sz="1600" dirty="0"/>
              <a:t> o no </a:t>
            </a:r>
            <a:r>
              <a:rPr lang="en-GB" sz="1600" dirty="0" err="1"/>
              <a:t>pueden</a:t>
            </a:r>
            <a:r>
              <a:rPr lang="en-GB" sz="1600" dirty="0"/>
              <a:t> </a:t>
            </a:r>
            <a:r>
              <a:rPr lang="en-GB" sz="1600" dirty="0" err="1"/>
              <a:t>visitar</a:t>
            </a:r>
            <a:r>
              <a:rPr lang="en-GB" sz="1600" dirty="0"/>
              <a:t> </a:t>
            </a:r>
            <a:r>
              <a:rPr lang="en-GB" sz="1600" dirty="0" err="1"/>
              <a:t>tu</a:t>
            </a:r>
            <a:r>
              <a:rPr lang="en-GB" sz="1600" dirty="0"/>
              <a:t> </a:t>
            </a:r>
            <a:r>
              <a:rPr lang="en-GB" sz="1600" dirty="0" err="1"/>
              <a:t>tienda</a:t>
            </a:r>
            <a:r>
              <a:rPr lang="en-GB" sz="1600" dirty="0"/>
              <a:t> en persona.</a:t>
            </a:r>
            <a:endParaRPr lang="es-ES" sz="1600" dirty="0"/>
          </a:p>
          <a:p>
            <a:pPr marL="0" indent="0">
              <a:buNone/>
            </a:pPr>
            <a:endParaRPr lang="en-GB" sz="1600" dirty="0"/>
          </a:p>
          <a:p>
            <a:pPr marL="0" indent="0">
              <a:buNone/>
            </a:pPr>
            <a:r>
              <a:rPr lang="en-GB" sz="1600" dirty="0" err="1"/>
              <a:t>Cuando</a:t>
            </a:r>
            <a:r>
              <a:rPr lang="en-GB" sz="1600" dirty="0"/>
              <a:t> </a:t>
            </a:r>
            <a:r>
              <a:rPr lang="en-GB" sz="1600" dirty="0" err="1"/>
              <a:t>elegimos</a:t>
            </a:r>
            <a:r>
              <a:rPr lang="en-GB" sz="1600" dirty="0"/>
              <a:t> un canal de </a:t>
            </a:r>
            <a:r>
              <a:rPr lang="en-GB" sz="1600" dirty="0" err="1"/>
              <a:t>ventas</a:t>
            </a:r>
            <a:r>
              <a:rPr lang="en-GB" sz="1600" dirty="0"/>
              <a:t>, hay </a:t>
            </a:r>
            <a:r>
              <a:rPr lang="en-GB" sz="1600" dirty="0" err="1"/>
              <a:t>distintos</a:t>
            </a:r>
            <a:r>
              <a:rPr lang="en-GB" sz="1600" dirty="0"/>
              <a:t> </a:t>
            </a:r>
            <a:r>
              <a:rPr lang="en-GB" sz="1600" dirty="0" err="1"/>
              <a:t>factores</a:t>
            </a:r>
            <a:r>
              <a:rPr lang="en-GB" sz="1600" dirty="0"/>
              <a:t> a </a:t>
            </a:r>
            <a:r>
              <a:rPr lang="en-GB" sz="1600" dirty="0" err="1"/>
              <a:t>tener</a:t>
            </a:r>
            <a:r>
              <a:rPr lang="en-GB" sz="1600" dirty="0"/>
              <a:t> en </a:t>
            </a:r>
            <a:r>
              <a:rPr lang="en-GB" sz="1600" dirty="0" err="1"/>
              <a:t>cuenta</a:t>
            </a:r>
            <a:r>
              <a:rPr lang="en-GB" sz="1600" dirty="0"/>
              <a:t>. No </a:t>
            </a:r>
            <a:r>
              <a:rPr lang="en-GB" sz="1600" dirty="0" err="1"/>
              <a:t>sólo</a:t>
            </a:r>
            <a:r>
              <a:rPr lang="en-GB" sz="1600" dirty="0"/>
              <a:t> hay </a:t>
            </a:r>
            <a:r>
              <a:rPr lang="en-GB" sz="1600" dirty="0" err="1"/>
              <a:t>que</a:t>
            </a:r>
            <a:r>
              <a:rPr lang="en-GB" sz="1600" dirty="0"/>
              <a:t> </a:t>
            </a:r>
            <a:r>
              <a:rPr lang="en-GB" sz="1600" dirty="0" err="1"/>
              <a:t>evaluar</a:t>
            </a:r>
            <a:r>
              <a:rPr lang="en-GB" sz="1600" dirty="0"/>
              <a:t> </a:t>
            </a:r>
            <a:r>
              <a:rPr lang="en-GB" sz="1600" dirty="0" err="1"/>
              <a:t>como</a:t>
            </a:r>
            <a:r>
              <a:rPr lang="en-GB" sz="1600" dirty="0"/>
              <a:t> la </a:t>
            </a:r>
            <a:r>
              <a:rPr lang="en-GB" sz="1600" dirty="0" err="1"/>
              <a:t>competencia</a:t>
            </a:r>
            <a:r>
              <a:rPr lang="en-GB" sz="1600" dirty="0"/>
              <a:t> </a:t>
            </a:r>
            <a:r>
              <a:rPr lang="en-GB" sz="1600" dirty="0" err="1"/>
              <a:t>está</a:t>
            </a:r>
            <a:r>
              <a:rPr lang="en-GB" sz="1600" dirty="0"/>
              <a:t> </a:t>
            </a:r>
            <a:r>
              <a:rPr lang="en-GB" sz="1600" dirty="0" err="1"/>
              <a:t>vendiendo</a:t>
            </a:r>
            <a:r>
              <a:rPr lang="en-GB" sz="1600" dirty="0"/>
              <a:t> </a:t>
            </a:r>
            <a:r>
              <a:rPr lang="en-GB" sz="1600" dirty="0" err="1"/>
              <a:t>tus</a:t>
            </a:r>
            <a:r>
              <a:rPr lang="en-GB" sz="1600" dirty="0"/>
              <a:t> </a:t>
            </a:r>
            <a:r>
              <a:rPr lang="en-GB" sz="1600" dirty="0" err="1"/>
              <a:t>productos</a:t>
            </a:r>
            <a:r>
              <a:rPr lang="en-GB" sz="1600" dirty="0"/>
              <a:t>,  </a:t>
            </a:r>
            <a:r>
              <a:rPr lang="en-GB" sz="1600" dirty="0" err="1"/>
              <a:t>sino</a:t>
            </a:r>
            <a:r>
              <a:rPr lang="en-GB" sz="1600" dirty="0"/>
              <a:t> </a:t>
            </a:r>
            <a:r>
              <a:rPr lang="en-GB" sz="1600" dirty="0" err="1"/>
              <a:t>que</a:t>
            </a:r>
            <a:r>
              <a:rPr lang="en-GB" sz="1600" dirty="0"/>
              <a:t> </a:t>
            </a:r>
            <a:r>
              <a:rPr lang="en-GB" sz="1600" dirty="0" err="1"/>
              <a:t>deberías</a:t>
            </a:r>
            <a:r>
              <a:rPr lang="en-GB" sz="1600" dirty="0"/>
              <a:t> </a:t>
            </a:r>
            <a:r>
              <a:rPr lang="en-GB" sz="1600" dirty="0" err="1"/>
              <a:t>también</a:t>
            </a:r>
            <a:r>
              <a:rPr lang="en-GB" sz="1600" dirty="0"/>
              <a:t> </a:t>
            </a:r>
            <a:r>
              <a:rPr lang="en-GB" sz="1600" dirty="0" err="1"/>
              <a:t>considerar</a:t>
            </a:r>
            <a:r>
              <a:rPr lang="en-GB" sz="1600" dirty="0"/>
              <a:t> los </a:t>
            </a:r>
            <a:r>
              <a:rPr lang="en-GB" sz="1600" dirty="0" err="1"/>
              <a:t>gastos</a:t>
            </a:r>
            <a:r>
              <a:rPr lang="en-GB" sz="1600" dirty="0"/>
              <a:t> de </a:t>
            </a:r>
            <a:r>
              <a:rPr lang="en-GB" sz="1600" dirty="0" err="1"/>
              <a:t>estos</a:t>
            </a:r>
            <a:r>
              <a:rPr lang="en-GB" sz="1600" dirty="0"/>
              <a:t> </a:t>
            </a:r>
            <a:r>
              <a:rPr lang="en-GB" sz="1600" dirty="0" err="1"/>
              <a:t>diversos</a:t>
            </a:r>
            <a:r>
              <a:rPr lang="en-GB" sz="1600" dirty="0"/>
              <a:t> </a:t>
            </a:r>
            <a:r>
              <a:rPr lang="en-GB" sz="1600" dirty="0" err="1"/>
              <a:t>métodos</a:t>
            </a:r>
            <a:r>
              <a:rPr lang="en-GB" sz="1600" dirty="0"/>
              <a:t>, </a:t>
            </a:r>
            <a:r>
              <a:rPr lang="en-GB" sz="1600" dirty="0" err="1"/>
              <a:t>además</a:t>
            </a:r>
            <a:r>
              <a:rPr lang="en-GB" sz="1600" dirty="0"/>
              <a:t> de </a:t>
            </a:r>
            <a:r>
              <a:rPr lang="en-GB" sz="1600" dirty="0" err="1"/>
              <a:t>las</a:t>
            </a:r>
            <a:r>
              <a:rPr lang="en-GB" sz="1600" dirty="0"/>
              <a:t> </a:t>
            </a:r>
            <a:r>
              <a:rPr lang="en-GB" sz="1600" dirty="0" err="1"/>
              <a:t>preferencias</a:t>
            </a:r>
            <a:r>
              <a:rPr lang="en-GB" sz="1600" dirty="0"/>
              <a:t> de los </a:t>
            </a:r>
            <a:r>
              <a:rPr lang="en-GB" sz="1600" dirty="0" err="1"/>
              <a:t>clientes</a:t>
            </a:r>
            <a:r>
              <a:rPr lang="en-GB" sz="1600" dirty="0"/>
              <a:t>. </a:t>
            </a:r>
            <a:r>
              <a:rPr lang="en-GB" sz="1600" dirty="0" err="1"/>
              <a:t>Una</a:t>
            </a:r>
            <a:r>
              <a:rPr lang="en-GB" sz="1600" dirty="0"/>
              <a:t> </a:t>
            </a:r>
            <a:r>
              <a:rPr lang="en-GB" sz="1600" dirty="0" err="1"/>
              <a:t>vez</a:t>
            </a:r>
            <a:r>
              <a:rPr lang="en-GB" sz="1600" dirty="0"/>
              <a:t> </a:t>
            </a:r>
            <a:r>
              <a:rPr lang="en-GB" sz="1600" dirty="0" err="1"/>
              <a:t>que</a:t>
            </a:r>
            <a:r>
              <a:rPr lang="en-GB" sz="1600" dirty="0"/>
              <a:t> </a:t>
            </a:r>
            <a:r>
              <a:rPr lang="en-GB" sz="1600" dirty="0" err="1"/>
              <a:t>hemos</a:t>
            </a:r>
            <a:r>
              <a:rPr lang="en-GB" sz="1600" dirty="0"/>
              <a:t> </a:t>
            </a:r>
            <a:r>
              <a:rPr lang="en-GB" sz="1600" dirty="0" err="1"/>
              <a:t>concretado</a:t>
            </a:r>
            <a:r>
              <a:rPr lang="en-GB" sz="1600" dirty="0"/>
              <a:t> los </a:t>
            </a:r>
            <a:r>
              <a:rPr lang="en-GB" sz="1600" dirty="0" err="1"/>
              <a:t>canales</a:t>
            </a:r>
            <a:r>
              <a:rPr lang="en-GB" sz="1600" dirty="0"/>
              <a:t> de </a:t>
            </a:r>
            <a:r>
              <a:rPr lang="en-GB" sz="1600" dirty="0" err="1"/>
              <a:t>ventas</a:t>
            </a:r>
            <a:r>
              <a:rPr lang="en-GB" sz="1600" dirty="0"/>
              <a:t> </a:t>
            </a:r>
            <a:r>
              <a:rPr lang="en-GB" sz="1600" dirty="0" err="1"/>
              <a:t>ideales</a:t>
            </a:r>
            <a:r>
              <a:rPr lang="en-GB" sz="1600" dirty="0"/>
              <a:t> </a:t>
            </a:r>
            <a:r>
              <a:rPr lang="en-GB" sz="1600" dirty="0" err="1"/>
              <a:t>para</a:t>
            </a:r>
            <a:r>
              <a:rPr lang="en-GB" sz="1600" dirty="0"/>
              <a:t> </a:t>
            </a:r>
            <a:r>
              <a:rPr lang="en-GB" sz="1600" dirty="0" err="1"/>
              <a:t>tus</a:t>
            </a:r>
            <a:r>
              <a:rPr lang="en-GB" sz="1600" dirty="0"/>
              <a:t> </a:t>
            </a:r>
            <a:r>
              <a:rPr lang="en-GB" sz="1600" dirty="0" err="1"/>
              <a:t>necesidades</a:t>
            </a:r>
            <a:r>
              <a:rPr lang="en-GB" sz="1600" dirty="0"/>
              <a:t> de </a:t>
            </a:r>
            <a:r>
              <a:rPr lang="en-GB" sz="1600" dirty="0" err="1"/>
              <a:t>negocio</a:t>
            </a:r>
            <a:r>
              <a:rPr lang="en-GB" sz="1600" dirty="0"/>
              <a:t>, </a:t>
            </a:r>
            <a:r>
              <a:rPr lang="en-GB" sz="1600" dirty="0" err="1"/>
              <a:t>entonces</a:t>
            </a:r>
            <a:r>
              <a:rPr lang="en-GB" sz="1600" dirty="0"/>
              <a:t> </a:t>
            </a:r>
            <a:r>
              <a:rPr lang="en-GB" sz="1600" dirty="0" err="1"/>
              <a:t>puedes</a:t>
            </a:r>
            <a:r>
              <a:rPr lang="en-GB" sz="1600" dirty="0"/>
              <a:t>  </a:t>
            </a:r>
            <a:r>
              <a:rPr lang="en-GB" sz="1600" dirty="0" err="1"/>
              <a:t>añadir</a:t>
            </a:r>
            <a:r>
              <a:rPr lang="en-GB" sz="1600" dirty="0"/>
              <a:t> </a:t>
            </a:r>
            <a:r>
              <a:rPr lang="en-GB" sz="1600" dirty="0" err="1"/>
              <a:t>cualquier</a:t>
            </a:r>
            <a:r>
              <a:rPr lang="en-GB" sz="1600" dirty="0"/>
              <a:t> </a:t>
            </a:r>
            <a:r>
              <a:rPr lang="en-GB" sz="1600" dirty="0" err="1"/>
              <a:t>esfuerzo</a:t>
            </a:r>
            <a:r>
              <a:rPr lang="en-GB" sz="1600" dirty="0"/>
              <a:t> de </a:t>
            </a:r>
            <a:r>
              <a:rPr lang="en-GB" sz="1600" dirty="0" err="1"/>
              <a:t>comercialización</a:t>
            </a:r>
            <a:r>
              <a:rPr lang="en-GB" sz="1600" dirty="0"/>
              <a:t> </a:t>
            </a:r>
            <a:r>
              <a:rPr lang="en-GB" sz="1600" dirty="0" err="1"/>
              <a:t>adicional</a:t>
            </a:r>
            <a:r>
              <a:rPr lang="en-GB" sz="1600" dirty="0"/>
              <a:t> y </a:t>
            </a:r>
            <a:r>
              <a:rPr lang="en-GB" sz="1600" dirty="0" err="1"/>
              <a:t>ver</a:t>
            </a:r>
            <a:r>
              <a:rPr lang="en-GB" sz="1600" dirty="0"/>
              <a:t> </a:t>
            </a:r>
            <a:r>
              <a:rPr lang="en-GB" sz="1600" dirty="0" err="1"/>
              <a:t>como</a:t>
            </a:r>
            <a:r>
              <a:rPr lang="en-GB" sz="1600" dirty="0"/>
              <a:t> </a:t>
            </a:r>
            <a:r>
              <a:rPr lang="en-GB" sz="1600" dirty="0" err="1"/>
              <a:t>tus</a:t>
            </a:r>
            <a:r>
              <a:rPr lang="en-GB" sz="1600" dirty="0"/>
              <a:t> </a:t>
            </a:r>
            <a:r>
              <a:rPr lang="en-GB" sz="1600" dirty="0" err="1"/>
              <a:t>productos</a:t>
            </a:r>
            <a:r>
              <a:rPr lang="en-GB" sz="1600" dirty="0"/>
              <a:t> </a:t>
            </a:r>
            <a:r>
              <a:rPr lang="en-GB" sz="1600" dirty="0" err="1"/>
              <a:t>vuelan</a:t>
            </a:r>
            <a:r>
              <a:rPr lang="en-GB" sz="1600" dirty="0"/>
              <a:t> de los </a:t>
            </a:r>
            <a:r>
              <a:rPr lang="en-GB" sz="1600"/>
              <a:t>estantes.</a:t>
            </a:r>
            <a:endParaRPr lang="es-ES" sz="16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
        <p:nvSpPr>
          <p:cNvPr id="5" name="Rectángulo 4"/>
          <p:cNvSpPr/>
          <p:nvPr/>
        </p:nvSpPr>
        <p:spPr>
          <a:xfrm>
            <a:off x="309283" y="1295856"/>
            <a:ext cx="12197472" cy="584775"/>
          </a:xfrm>
          <a:prstGeom prst="rect">
            <a:avLst/>
          </a:prstGeom>
        </p:spPr>
        <p:txBody>
          <a:bodyPr wrap="square">
            <a:spAutoFit/>
          </a:bodyPr>
          <a:lstStyle/>
          <a:p>
            <a:r>
              <a:rPr lang="en-GB" sz="3200" b="1" dirty="0">
                <a:solidFill>
                  <a:srgbClr val="C00000"/>
                </a:solidFill>
                <a:latin typeface="+mj-lt"/>
                <a:ea typeface="+mj-ea"/>
                <a:cs typeface="+mj-cs"/>
              </a:rPr>
              <a:t>7 Canales de </a:t>
            </a:r>
            <a:r>
              <a:rPr lang="en-GB" sz="3200" b="1" dirty="0" err="1">
                <a:solidFill>
                  <a:srgbClr val="C00000"/>
                </a:solidFill>
                <a:latin typeface="+mj-lt"/>
                <a:ea typeface="+mj-ea"/>
                <a:cs typeface="+mj-cs"/>
              </a:rPr>
              <a:t>Ventas</a:t>
            </a:r>
            <a:r>
              <a:rPr lang="en-GB" sz="3200" b="1" dirty="0">
                <a:solidFill>
                  <a:srgbClr val="C00000"/>
                </a:solidFill>
                <a:latin typeface="+mj-lt"/>
                <a:ea typeface="+mj-ea"/>
                <a:cs typeface="+mj-cs"/>
              </a:rPr>
              <a:t> </a:t>
            </a:r>
            <a:r>
              <a:rPr lang="en-GB" sz="3200" b="1" dirty="0" err="1">
                <a:solidFill>
                  <a:srgbClr val="C00000"/>
                </a:solidFill>
                <a:latin typeface="+mj-lt"/>
                <a:ea typeface="+mj-ea"/>
                <a:cs typeface="+mj-cs"/>
              </a:rPr>
              <a:t>para</a:t>
            </a:r>
            <a:r>
              <a:rPr lang="en-GB" sz="3200" b="1" dirty="0">
                <a:solidFill>
                  <a:srgbClr val="C00000"/>
                </a:solidFill>
                <a:latin typeface="+mj-lt"/>
                <a:ea typeface="+mj-ea"/>
                <a:cs typeface="+mj-cs"/>
              </a:rPr>
              <a:t> Vender </a:t>
            </a:r>
            <a:r>
              <a:rPr lang="en-GB" sz="3200" b="1" dirty="0" err="1">
                <a:solidFill>
                  <a:srgbClr val="C00000"/>
                </a:solidFill>
                <a:latin typeface="+mj-lt"/>
                <a:ea typeface="+mj-ea"/>
                <a:cs typeface="+mj-cs"/>
              </a:rPr>
              <a:t>tus</a:t>
            </a:r>
            <a:r>
              <a:rPr lang="en-GB" sz="3200" b="1" dirty="0">
                <a:solidFill>
                  <a:srgbClr val="C00000"/>
                </a:solidFill>
                <a:latin typeface="+mj-lt"/>
                <a:ea typeface="+mj-ea"/>
                <a:cs typeface="+mj-cs"/>
              </a:rPr>
              <a:t> </a:t>
            </a:r>
            <a:r>
              <a:rPr lang="en-GB" sz="3200" b="1" dirty="0" err="1">
                <a:solidFill>
                  <a:srgbClr val="C00000"/>
                </a:solidFill>
                <a:latin typeface="+mj-lt"/>
                <a:ea typeface="+mj-ea"/>
                <a:cs typeface="+mj-cs"/>
              </a:rPr>
              <a:t>Productos</a:t>
            </a:r>
            <a:r>
              <a:rPr lang="en-GB" sz="3200" b="1" dirty="0">
                <a:solidFill>
                  <a:srgbClr val="C00000"/>
                </a:solidFill>
                <a:latin typeface="+mj-lt"/>
                <a:ea typeface="+mj-ea"/>
                <a:cs typeface="+mj-cs"/>
              </a:rPr>
              <a:t> </a:t>
            </a:r>
            <a:r>
              <a:rPr lang="en-GB" sz="3200" b="1" dirty="0" err="1">
                <a:solidFill>
                  <a:srgbClr val="C00000"/>
                </a:solidFill>
                <a:latin typeface="+mj-lt"/>
                <a:ea typeface="+mj-ea"/>
                <a:cs typeface="+mj-cs"/>
              </a:rPr>
              <a:t>Rurales</a:t>
            </a:r>
            <a:r>
              <a:rPr lang="en-GB" sz="3200" b="1" dirty="0">
                <a:solidFill>
                  <a:srgbClr val="C00000"/>
                </a:solidFill>
                <a:latin typeface="+mj-lt"/>
                <a:ea typeface="+mj-ea"/>
                <a:cs typeface="+mj-cs"/>
              </a:rPr>
              <a:t> (7)</a:t>
            </a:r>
            <a:endParaRPr lang="es-ES" sz="3200" b="1" dirty="0">
              <a:solidFill>
                <a:srgbClr val="C00000"/>
              </a:solidFill>
              <a:latin typeface="+mj-lt"/>
              <a:ea typeface="+mj-ea"/>
              <a:cs typeface="+mj-cs"/>
            </a:endParaRPr>
          </a:p>
        </p:txBody>
      </p:sp>
    </p:spTree>
    <p:extLst>
      <p:ext uri="{BB962C8B-B14F-4D97-AF65-F5344CB8AC3E}">
        <p14:creationId xmlns:p14="http://schemas.microsoft.com/office/powerpoint/2010/main" val="672812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6153" y="0"/>
            <a:ext cx="10972800" cy="1143000"/>
          </a:xfrm>
        </p:spPr>
        <p:txBody>
          <a:bodyPr/>
          <a:lstStyle/>
          <a:p>
            <a:pPr algn="r"/>
            <a:r>
              <a:rPr lang="en-GB" sz="2800" b="1" dirty="0">
                <a:solidFill>
                  <a:srgbClr val="0B0AFD"/>
                </a:solidFill>
              </a:rPr>
              <a:t>Canales de </a:t>
            </a:r>
            <a:r>
              <a:rPr lang="en-GB" sz="2800" b="1" dirty="0" err="1">
                <a:solidFill>
                  <a:srgbClr val="0B0AFD"/>
                </a:solidFill>
              </a:rPr>
              <a:t>venta</a:t>
            </a:r>
            <a:r>
              <a:rPr lang="en-GB" sz="2800" b="1" dirty="0">
                <a:solidFill>
                  <a:srgbClr val="0B0AFD"/>
                </a:solidFill>
              </a:rPr>
              <a:t> online </a:t>
            </a:r>
            <a:r>
              <a:rPr lang="en-GB" sz="2800" b="1" dirty="0" err="1">
                <a:solidFill>
                  <a:srgbClr val="0B0AFD"/>
                </a:solidFill>
              </a:rPr>
              <a:t>para</a:t>
            </a:r>
            <a:r>
              <a:rPr lang="en-GB" sz="2800" b="1" dirty="0">
                <a:solidFill>
                  <a:srgbClr val="0B0AFD"/>
                </a:solidFill>
              </a:rPr>
              <a:t> </a:t>
            </a:r>
            <a:r>
              <a:rPr lang="en-GB" sz="2800" b="1" dirty="0" err="1">
                <a:solidFill>
                  <a:srgbClr val="0B0AFD"/>
                </a:solidFill>
              </a:rPr>
              <a:t>Microempresas</a:t>
            </a:r>
            <a:r>
              <a:rPr lang="en-GB" sz="2800" b="1" dirty="0">
                <a:solidFill>
                  <a:srgbClr val="0B0AFD"/>
                </a:solidFill>
              </a:rPr>
              <a:t> </a:t>
            </a:r>
            <a:r>
              <a:rPr lang="en-GB" sz="2800" b="1" dirty="0" err="1">
                <a:solidFill>
                  <a:srgbClr val="0B0AFD"/>
                </a:solidFill>
              </a:rPr>
              <a:t>Rurales</a:t>
            </a:r>
            <a:endParaRPr lang="en-IE" sz="2800" b="1" dirty="0">
              <a:solidFill>
                <a:srgbClr val="0B0AFD"/>
              </a:solidFill>
            </a:endParaRPr>
          </a:p>
        </p:txBody>
      </p:sp>
      <p:sp>
        <p:nvSpPr>
          <p:cNvPr id="3" name="Content Placeholder 2"/>
          <p:cNvSpPr>
            <a:spLocks noGrp="1"/>
          </p:cNvSpPr>
          <p:nvPr>
            <p:ph idx="1"/>
          </p:nvPr>
        </p:nvSpPr>
        <p:spPr>
          <a:xfrm>
            <a:off x="677838" y="4504396"/>
            <a:ext cx="10904562" cy="1523068"/>
          </a:xfrm>
        </p:spPr>
        <p:txBody>
          <a:bodyPr/>
          <a:lstStyle/>
          <a:p>
            <a:pPr marL="0" indent="0">
              <a:buNone/>
            </a:pPr>
            <a:r>
              <a:rPr lang="en-GB" sz="2400" dirty="0" err="1"/>
              <a:t>Aquí</a:t>
            </a:r>
            <a:r>
              <a:rPr lang="en-GB" sz="2400" dirty="0"/>
              <a:t> </a:t>
            </a:r>
            <a:r>
              <a:rPr lang="en-GB" sz="2400" dirty="0" err="1"/>
              <a:t>tenemos</a:t>
            </a:r>
            <a:r>
              <a:rPr lang="en-GB" sz="2400" dirty="0"/>
              <a:t> un </a:t>
            </a:r>
            <a:r>
              <a:rPr lang="en-GB" sz="2400" dirty="0" err="1"/>
              <a:t>interesante</a:t>
            </a:r>
            <a:r>
              <a:rPr lang="en-GB" sz="2400" dirty="0"/>
              <a:t> </a:t>
            </a:r>
            <a:r>
              <a:rPr lang="en-GB" sz="2400" dirty="0" err="1"/>
              <a:t>vídeo</a:t>
            </a:r>
            <a:r>
              <a:rPr lang="en-GB" sz="2400" dirty="0"/>
              <a:t> </a:t>
            </a:r>
            <a:r>
              <a:rPr lang="en-GB" sz="2400" dirty="0" err="1"/>
              <a:t>explicando</a:t>
            </a:r>
            <a:r>
              <a:rPr lang="en-GB" sz="2400" dirty="0"/>
              <a:t> la </a:t>
            </a:r>
            <a:r>
              <a:rPr lang="en-GB" sz="2400" dirty="0" err="1"/>
              <a:t>definición</a:t>
            </a:r>
            <a:r>
              <a:rPr lang="en-GB" sz="2400" dirty="0"/>
              <a:t> de los </a:t>
            </a:r>
            <a:r>
              <a:rPr lang="en-GB" sz="2400" dirty="0" err="1"/>
              <a:t>canales</a:t>
            </a:r>
            <a:r>
              <a:rPr lang="en-GB" sz="2400" dirty="0"/>
              <a:t> de </a:t>
            </a:r>
            <a:r>
              <a:rPr lang="en-GB" sz="2400" dirty="0" err="1"/>
              <a:t>distribución</a:t>
            </a:r>
            <a:r>
              <a:rPr lang="en-GB" sz="2400" dirty="0"/>
              <a:t>, </a:t>
            </a:r>
            <a:r>
              <a:rPr lang="en-GB" sz="2400" dirty="0" err="1"/>
              <a:t>eCommerce</a:t>
            </a:r>
            <a:r>
              <a:rPr lang="en-GB" sz="2400" dirty="0"/>
              <a:t> y </a:t>
            </a:r>
            <a:r>
              <a:rPr lang="en-GB" sz="2400" dirty="0" err="1"/>
              <a:t>eBusiness</a:t>
            </a:r>
            <a:r>
              <a:rPr lang="en-GB" sz="2400" dirty="0"/>
              <a:t>, </a:t>
            </a:r>
            <a:r>
              <a:rPr lang="en-GB" sz="2400" dirty="0" err="1"/>
              <a:t>además</a:t>
            </a:r>
            <a:r>
              <a:rPr lang="en-GB" sz="2400" dirty="0"/>
              <a:t> </a:t>
            </a:r>
            <a:r>
              <a:rPr lang="en-GB" sz="2400" dirty="0" err="1"/>
              <a:t>añade</a:t>
            </a:r>
            <a:r>
              <a:rPr lang="en-GB" sz="2400" dirty="0"/>
              <a:t> </a:t>
            </a:r>
            <a:r>
              <a:rPr lang="en-GB" sz="2400" dirty="0" err="1"/>
              <a:t>algunos</a:t>
            </a:r>
            <a:r>
              <a:rPr lang="en-GB" sz="2400" dirty="0"/>
              <a:t> </a:t>
            </a:r>
            <a:r>
              <a:rPr lang="en-GB" sz="2400" dirty="0" err="1"/>
              <a:t>ejemplos</a:t>
            </a:r>
            <a:r>
              <a:rPr lang="en-GB" sz="2400" dirty="0"/>
              <a:t> de </a:t>
            </a:r>
            <a:r>
              <a:rPr lang="en-GB" sz="2400" dirty="0" err="1"/>
              <a:t>plataformas</a:t>
            </a:r>
            <a:r>
              <a:rPr lang="en-GB" sz="2400" dirty="0"/>
              <a:t> de </a:t>
            </a:r>
            <a:r>
              <a:rPr lang="en-GB" sz="2400" dirty="0" err="1"/>
              <a:t>eCommerce</a:t>
            </a:r>
            <a:r>
              <a:rPr lang="en-GB" sz="2400" dirty="0"/>
              <a:t>.</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
        <p:nvSpPr>
          <p:cNvPr id="6" name="Rectángulo 5"/>
          <p:cNvSpPr/>
          <p:nvPr/>
        </p:nvSpPr>
        <p:spPr>
          <a:xfrm>
            <a:off x="613552" y="1697180"/>
            <a:ext cx="5218095" cy="1384995"/>
          </a:xfrm>
          <a:prstGeom prst="rect">
            <a:avLst/>
          </a:prstGeom>
        </p:spPr>
        <p:txBody>
          <a:bodyPr wrap="none">
            <a:spAutoFit/>
          </a:bodyPr>
          <a:lstStyle/>
          <a:p>
            <a:r>
              <a:rPr lang="en-GB" b="1" dirty="0">
                <a:solidFill>
                  <a:srgbClr val="C00000"/>
                </a:solidFill>
                <a:latin typeface="+mj-lt"/>
                <a:ea typeface="+mj-ea"/>
                <a:cs typeface="+mj-cs"/>
              </a:rPr>
              <a:t>Canales de </a:t>
            </a:r>
            <a:r>
              <a:rPr lang="en-GB" b="1" dirty="0" err="1">
                <a:solidFill>
                  <a:srgbClr val="C00000"/>
                </a:solidFill>
                <a:latin typeface="+mj-lt"/>
                <a:ea typeface="+mj-ea"/>
                <a:cs typeface="+mj-cs"/>
              </a:rPr>
              <a:t>distribución</a:t>
            </a:r>
            <a:r>
              <a:rPr lang="en-GB" b="1" dirty="0">
                <a:solidFill>
                  <a:srgbClr val="C00000"/>
                </a:solidFill>
                <a:latin typeface="+mj-lt"/>
                <a:ea typeface="+mj-ea"/>
                <a:cs typeface="+mj-cs"/>
              </a:rPr>
              <a:t> </a:t>
            </a:r>
            <a:r>
              <a:rPr lang="en-GB" b="1" dirty="0" err="1">
                <a:solidFill>
                  <a:srgbClr val="C00000"/>
                </a:solidFill>
                <a:latin typeface="+mj-lt"/>
                <a:ea typeface="+mj-ea"/>
                <a:cs typeface="+mj-cs"/>
              </a:rPr>
              <a:t>para</a:t>
            </a:r>
            <a:r>
              <a:rPr lang="en-GB" b="1" dirty="0">
                <a:solidFill>
                  <a:srgbClr val="C00000"/>
                </a:solidFill>
                <a:latin typeface="+mj-lt"/>
                <a:ea typeface="+mj-ea"/>
                <a:cs typeface="+mj-cs"/>
              </a:rPr>
              <a:t> el </a:t>
            </a:r>
            <a:r>
              <a:rPr lang="en-GB" b="1" dirty="0" err="1">
                <a:solidFill>
                  <a:srgbClr val="C00000"/>
                </a:solidFill>
                <a:latin typeface="+mj-lt"/>
                <a:ea typeface="+mj-ea"/>
                <a:cs typeface="+mj-cs"/>
              </a:rPr>
              <a:t>mercado</a:t>
            </a:r>
            <a:r>
              <a:rPr lang="en-GB" b="1" dirty="0">
                <a:solidFill>
                  <a:srgbClr val="C00000"/>
                </a:solidFill>
                <a:latin typeface="+mj-lt"/>
                <a:ea typeface="+mj-ea"/>
                <a:cs typeface="+mj-cs"/>
              </a:rPr>
              <a:t> de </a:t>
            </a:r>
          </a:p>
          <a:p>
            <a:r>
              <a:rPr lang="en-GB" b="1" dirty="0" err="1">
                <a:solidFill>
                  <a:srgbClr val="C00000"/>
                </a:solidFill>
                <a:latin typeface="+mj-lt"/>
                <a:ea typeface="+mj-ea"/>
                <a:cs typeface="+mj-cs"/>
              </a:rPr>
              <a:t>eCommerce</a:t>
            </a:r>
            <a:endParaRPr lang="en-GB" b="1" dirty="0">
              <a:solidFill>
                <a:srgbClr val="C00000"/>
              </a:solidFill>
              <a:latin typeface="+mj-lt"/>
              <a:ea typeface="+mj-ea"/>
              <a:cs typeface="+mj-cs"/>
            </a:endParaRPr>
          </a:p>
          <a:p>
            <a:endParaRPr lang="en-GB" sz="2400" b="0" i="0" dirty="0">
              <a:effectLst/>
              <a:latin typeface="+mj-lt"/>
            </a:endParaRPr>
          </a:p>
          <a:p>
            <a:r>
              <a:rPr lang="en-GB" sz="2400" dirty="0" err="1">
                <a:latin typeface="+mj-lt"/>
              </a:rPr>
              <a:t>Por</a:t>
            </a:r>
            <a:r>
              <a:rPr lang="en-GB" sz="2400" dirty="0">
                <a:latin typeface="+mj-lt"/>
              </a:rPr>
              <a:t> </a:t>
            </a:r>
            <a:r>
              <a:rPr lang="en-GB" sz="2400" dirty="0" err="1">
                <a:latin typeface="+mj-lt"/>
              </a:rPr>
              <a:t>Glabex</a:t>
            </a:r>
            <a:endParaRPr lang="en-GB" sz="2400" b="0" i="0" dirty="0">
              <a:effectLst/>
              <a:latin typeface="+mj-lt"/>
            </a:endParaRPr>
          </a:p>
        </p:txBody>
      </p:sp>
      <p:sp>
        <p:nvSpPr>
          <p:cNvPr id="7" name="Rectángulo 6"/>
          <p:cNvSpPr/>
          <p:nvPr/>
        </p:nvSpPr>
        <p:spPr>
          <a:xfrm>
            <a:off x="595157" y="3241964"/>
            <a:ext cx="5015934" cy="923330"/>
          </a:xfrm>
          <a:prstGeom prst="rect">
            <a:avLst/>
          </a:prstGeom>
        </p:spPr>
        <p:txBody>
          <a:bodyPr wrap="square">
            <a:spAutoFit/>
          </a:bodyPr>
          <a:lstStyle/>
          <a:p>
            <a:r>
              <a:rPr lang="es-ES" dirty="0">
                <a:hlinkClick r:id="rId2"/>
              </a:rPr>
              <a:t>https://www.youtube.com/watch?v=sWGrdWHFCJ4&amp;list=PLaeeCRKqPsBJkGEwpwLl8ybWx84NCWJOp</a:t>
            </a:r>
            <a:endParaRPr lang="es-ES" dirty="0"/>
          </a:p>
        </p:txBody>
      </p:sp>
      <p:pic>
        <p:nvPicPr>
          <p:cNvPr id="5" name="Imagen 4"/>
          <p:cNvPicPr>
            <a:picLocks noChangeAspect="1"/>
          </p:cNvPicPr>
          <p:nvPr/>
        </p:nvPicPr>
        <p:blipFill>
          <a:blip r:embed="rId3"/>
          <a:stretch>
            <a:fillRect/>
          </a:stretch>
        </p:blipFill>
        <p:spPr>
          <a:xfrm>
            <a:off x="6366710" y="1288468"/>
            <a:ext cx="5379087" cy="3109912"/>
          </a:xfrm>
          <a:prstGeom prst="rect">
            <a:avLst/>
          </a:prstGeom>
        </p:spPr>
      </p:pic>
    </p:spTree>
    <p:extLst>
      <p:ext uri="{BB962C8B-B14F-4D97-AF65-F5344CB8AC3E}">
        <p14:creationId xmlns:p14="http://schemas.microsoft.com/office/powerpoint/2010/main" val="1154354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2800" b="1" dirty="0">
                <a:solidFill>
                  <a:srgbClr val="0B0AFD"/>
                </a:solidFill>
              </a:rPr>
              <a:t>Canales de </a:t>
            </a:r>
            <a:r>
              <a:rPr lang="en-GB" sz="2800" b="1" dirty="0" err="1">
                <a:solidFill>
                  <a:srgbClr val="0B0AFD"/>
                </a:solidFill>
              </a:rPr>
              <a:t>venta</a:t>
            </a:r>
            <a:r>
              <a:rPr lang="en-GB" sz="2800" b="1" dirty="0">
                <a:solidFill>
                  <a:srgbClr val="0B0AFD"/>
                </a:solidFill>
              </a:rPr>
              <a:t> online </a:t>
            </a:r>
            <a:r>
              <a:rPr lang="en-GB" sz="2800" b="1" dirty="0" err="1">
                <a:solidFill>
                  <a:srgbClr val="0B0AFD"/>
                </a:solidFill>
              </a:rPr>
              <a:t>para</a:t>
            </a:r>
            <a:r>
              <a:rPr lang="en-GB" sz="2800" b="1" dirty="0">
                <a:solidFill>
                  <a:srgbClr val="0B0AFD"/>
                </a:solidFill>
              </a:rPr>
              <a:t> </a:t>
            </a:r>
            <a:r>
              <a:rPr lang="en-GB" sz="2800" b="1" dirty="0" err="1">
                <a:solidFill>
                  <a:srgbClr val="0B0AFD"/>
                </a:solidFill>
              </a:rPr>
              <a:t>Microempresas</a:t>
            </a:r>
            <a:r>
              <a:rPr lang="en-GB" sz="2800" b="1" dirty="0">
                <a:solidFill>
                  <a:srgbClr val="0B0AFD"/>
                </a:solidFill>
              </a:rPr>
              <a:t> </a:t>
            </a:r>
            <a:r>
              <a:rPr lang="en-GB" sz="2800" b="1" dirty="0" err="1">
                <a:solidFill>
                  <a:srgbClr val="0B0AFD"/>
                </a:solidFill>
              </a:rPr>
              <a:t>Rurales</a:t>
            </a:r>
            <a:endParaRPr lang="en-IE" sz="2800" b="1" dirty="0">
              <a:solidFill>
                <a:srgbClr val="0B0AFD"/>
              </a:solidFill>
            </a:endParaRPr>
          </a:p>
        </p:txBody>
      </p:sp>
      <p:sp>
        <p:nvSpPr>
          <p:cNvPr id="3" name="Content Placeholder 2"/>
          <p:cNvSpPr>
            <a:spLocks noGrp="1"/>
          </p:cNvSpPr>
          <p:nvPr>
            <p:ph idx="1"/>
          </p:nvPr>
        </p:nvSpPr>
        <p:spPr>
          <a:xfrm>
            <a:off x="677838" y="4398380"/>
            <a:ext cx="10225513" cy="1523068"/>
          </a:xfrm>
        </p:spPr>
        <p:txBody>
          <a:bodyPr/>
          <a:lstStyle/>
          <a:p>
            <a:pPr marL="0" indent="0">
              <a:buNone/>
            </a:pPr>
            <a:r>
              <a:rPr lang="en-IE" sz="2800" dirty="0" err="1"/>
              <a:t>Aquí</a:t>
            </a:r>
            <a:r>
              <a:rPr lang="en-IE" sz="2800" dirty="0"/>
              <a:t> </a:t>
            </a:r>
            <a:r>
              <a:rPr lang="en-IE" sz="2800" dirty="0" err="1"/>
              <a:t>tenemos</a:t>
            </a:r>
            <a:r>
              <a:rPr lang="en-IE" sz="2800" dirty="0"/>
              <a:t> un </a:t>
            </a:r>
            <a:r>
              <a:rPr lang="en-IE" sz="2800" dirty="0" err="1"/>
              <a:t>interesante</a:t>
            </a:r>
            <a:r>
              <a:rPr lang="en-IE" sz="2800" dirty="0"/>
              <a:t> </a:t>
            </a:r>
            <a:r>
              <a:rPr lang="en-IE" sz="2800" dirty="0" err="1"/>
              <a:t>vídeo</a:t>
            </a:r>
            <a:r>
              <a:rPr lang="en-IE" sz="2800" dirty="0"/>
              <a:t> </a:t>
            </a:r>
            <a:r>
              <a:rPr lang="en-IE" sz="2800" dirty="0" err="1"/>
              <a:t>explicando</a:t>
            </a:r>
            <a:r>
              <a:rPr lang="en-IE" sz="2800" dirty="0"/>
              <a:t> </a:t>
            </a:r>
            <a:r>
              <a:rPr lang="en-IE" sz="2800" dirty="0" err="1"/>
              <a:t>las</a:t>
            </a:r>
            <a:r>
              <a:rPr lang="en-IE" sz="2800" dirty="0"/>
              <a:t> </a:t>
            </a:r>
            <a:r>
              <a:rPr lang="en-IE" sz="2800" dirty="0" err="1"/>
              <a:t>distintas</a:t>
            </a:r>
            <a:r>
              <a:rPr lang="en-IE" sz="2800" dirty="0"/>
              <a:t> </a:t>
            </a:r>
            <a:r>
              <a:rPr lang="en-IE" sz="2800" dirty="0" err="1"/>
              <a:t>formas</a:t>
            </a:r>
            <a:r>
              <a:rPr lang="en-IE" sz="2800" dirty="0"/>
              <a:t> en </a:t>
            </a:r>
            <a:r>
              <a:rPr lang="en-IE" sz="2800" dirty="0" err="1"/>
              <a:t>que</a:t>
            </a:r>
            <a:r>
              <a:rPr lang="en-IE" sz="2800" dirty="0"/>
              <a:t> un </a:t>
            </a:r>
            <a:r>
              <a:rPr lang="en-IE" sz="2800" dirty="0" err="1"/>
              <a:t>producto</a:t>
            </a:r>
            <a:r>
              <a:rPr lang="en-IE" sz="2800" dirty="0"/>
              <a:t> </a:t>
            </a:r>
            <a:r>
              <a:rPr lang="en-IE" sz="2800" dirty="0" err="1"/>
              <a:t>puede</a:t>
            </a:r>
            <a:r>
              <a:rPr lang="en-IE" sz="2800" dirty="0"/>
              <a:t> </a:t>
            </a:r>
            <a:r>
              <a:rPr lang="en-IE" sz="2800" dirty="0" err="1"/>
              <a:t>llegar</a:t>
            </a:r>
            <a:r>
              <a:rPr lang="en-IE" sz="2800" dirty="0"/>
              <a:t> al </a:t>
            </a:r>
            <a:r>
              <a:rPr lang="en-IE" sz="2800" dirty="0" err="1"/>
              <a:t>cliente</a:t>
            </a:r>
            <a:r>
              <a:rPr lang="en-IE" sz="2800" dirty="0"/>
              <a:t> final</a:t>
            </a:r>
            <a:r>
              <a:rPr lang="en-US" sz="2800" dirty="0"/>
              <a:t>.</a:t>
            </a:r>
            <a:endParaRPr lang="en-IE" sz="2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a:p>
        </p:txBody>
      </p:sp>
      <p:sp>
        <p:nvSpPr>
          <p:cNvPr id="6" name="Rectángulo 5"/>
          <p:cNvSpPr/>
          <p:nvPr/>
        </p:nvSpPr>
        <p:spPr>
          <a:xfrm>
            <a:off x="677838" y="1680577"/>
            <a:ext cx="5971507" cy="1200329"/>
          </a:xfrm>
          <a:prstGeom prst="rect">
            <a:avLst/>
          </a:prstGeom>
        </p:spPr>
        <p:txBody>
          <a:bodyPr wrap="none">
            <a:spAutoFit/>
          </a:bodyPr>
          <a:lstStyle/>
          <a:p>
            <a:r>
              <a:rPr lang="en-GB" sz="2400" b="1" dirty="0">
                <a:solidFill>
                  <a:srgbClr val="C00000"/>
                </a:solidFill>
                <a:latin typeface="+mj-lt"/>
                <a:ea typeface="+mj-ea"/>
                <a:cs typeface="+mj-cs"/>
              </a:rPr>
              <a:t>¿</a:t>
            </a:r>
            <a:r>
              <a:rPr lang="en-GB" sz="2400" b="1" dirty="0" err="1">
                <a:solidFill>
                  <a:srgbClr val="C00000"/>
                </a:solidFill>
                <a:latin typeface="+mj-lt"/>
                <a:ea typeface="+mj-ea"/>
                <a:cs typeface="+mj-cs"/>
              </a:rPr>
              <a:t>Qué</a:t>
            </a:r>
            <a:r>
              <a:rPr lang="en-GB" sz="2400" b="1" dirty="0">
                <a:solidFill>
                  <a:srgbClr val="C00000"/>
                </a:solidFill>
                <a:latin typeface="+mj-lt"/>
                <a:ea typeface="+mj-ea"/>
                <a:cs typeface="+mj-cs"/>
              </a:rPr>
              <a:t> son los </a:t>
            </a:r>
            <a:r>
              <a:rPr lang="en-GB" sz="2400" b="1" dirty="0" err="1">
                <a:solidFill>
                  <a:srgbClr val="C00000"/>
                </a:solidFill>
                <a:latin typeface="+mj-lt"/>
                <a:ea typeface="+mj-ea"/>
                <a:cs typeface="+mj-cs"/>
              </a:rPr>
              <a:t>canales</a:t>
            </a:r>
            <a:r>
              <a:rPr lang="en-GB" sz="2400" b="1" dirty="0">
                <a:solidFill>
                  <a:srgbClr val="C00000"/>
                </a:solidFill>
                <a:latin typeface="+mj-lt"/>
                <a:ea typeface="+mj-ea"/>
                <a:cs typeface="+mj-cs"/>
              </a:rPr>
              <a:t> de </a:t>
            </a:r>
            <a:r>
              <a:rPr lang="en-GB" sz="2400" b="1" dirty="0" err="1">
                <a:solidFill>
                  <a:srgbClr val="C00000"/>
                </a:solidFill>
                <a:latin typeface="+mj-lt"/>
                <a:ea typeface="+mj-ea"/>
                <a:cs typeface="+mj-cs"/>
              </a:rPr>
              <a:t>distribución</a:t>
            </a:r>
            <a:r>
              <a:rPr lang="en-GB" sz="2400" b="1" dirty="0">
                <a:solidFill>
                  <a:srgbClr val="C00000"/>
                </a:solidFill>
                <a:latin typeface="+mj-lt"/>
                <a:ea typeface="+mj-ea"/>
                <a:cs typeface="+mj-cs"/>
              </a:rPr>
              <a:t>?</a:t>
            </a:r>
          </a:p>
          <a:p>
            <a:endParaRPr lang="en-GB" sz="2400" b="0" i="0" dirty="0">
              <a:effectLst/>
              <a:latin typeface="+mj-lt"/>
            </a:endParaRPr>
          </a:p>
          <a:p>
            <a:r>
              <a:rPr lang="en-GB" sz="2400" dirty="0" err="1">
                <a:latin typeface="+mj-lt"/>
              </a:rPr>
              <a:t>Por</a:t>
            </a:r>
            <a:endParaRPr lang="en-GB" sz="2400" b="0" i="0" dirty="0">
              <a:effectLst/>
              <a:latin typeface="+mj-lt"/>
            </a:endParaRPr>
          </a:p>
        </p:txBody>
      </p:sp>
      <p:sp>
        <p:nvSpPr>
          <p:cNvPr id="7" name="Rectángulo 6"/>
          <p:cNvSpPr/>
          <p:nvPr/>
        </p:nvSpPr>
        <p:spPr>
          <a:xfrm>
            <a:off x="677837" y="3313540"/>
            <a:ext cx="5904180" cy="369332"/>
          </a:xfrm>
          <a:prstGeom prst="rect">
            <a:avLst/>
          </a:prstGeom>
        </p:spPr>
        <p:txBody>
          <a:bodyPr wrap="none">
            <a:spAutoFit/>
          </a:bodyPr>
          <a:lstStyle/>
          <a:p>
            <a:r>
              <a:rPr lang="es-ES" dirty="0">
                <a:hlinkClick r:id="rId2"/>
              </a:rPr>
              <a:t>https://www.youtube.com/watch?v=ALoo4vrKKUw</a:t>
            </a:r>
            <a:endParaRPr lang="es-ES" dirty="0"/>
          </a:p>
        </p:txBody>
      </p:sp>
      <p:pic>
        <p:nvPicPr>
          <p:cNvPr id="1026" name="Picture 2" descr="https://yt3.ggpht.com/-gaq98nSh63o/AAAAAAAAAAI/AAAAAAAAAAA/mLX0jFH6ySk/s288-c-k-no-mo-rj-c0xffffff/phot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6190" y="2181330"/>
            <a:ext cx="1085511" cy="108551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p:cNvPicPr>
            <a:picLocks noChangeAspect="1"/>
          </p:cNvPicPr>
          <p:nvPr/>
        </p:nvPicPr>
        <p:blipFill>
          <a:blip r:embed="rId4"/>
          <a:stretch>
            <a:fillRect/>
          </a:stretch>
        </p:blipFill>
        <p:spPr>
          <a:xfrm>
            <a:off x="6980093" y="1555228"/>
            <a:ext cx="4436052" cy="2582079"/>
          </a:xfrm>
          <a:prstGeom prst="rect">
            <a:avLst/>
          </a:prstGeom>
        </p:spPr>
      </p:pic>
    </p:spTree>
    <p:extLst>
      <p:ext uri="{BB962C8B-B14F-4D97-AF65-F5344CB8AC3E}">
        <p14:creationId xmlns:p14="http://schemas.microsoft.com/office/powerpoint/2010/main" val="2670335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a:solidFill>
                  <a:srgbClr val="990000"/>
                </a:solidFill>
              </a:rPr>
              <a:t>¡Gracias </a:t>
            </a:r>
            <a:r>
              <a:rPr lang="en-US" altLang="es-ES" sz="4800" b="1" dirty="0" err="1">
                <a:solidFill>
                  <a:srgbClr val="990000"/>
                </a:solidFill>
              </a:rPr>
              <a:t>por</a:t>
            </a:r>
            <a:r>
              <a:rPr lang="en-US" altLang="es-ES" sz="4800" b="1" dirty="0">
                <a:solidFill>
                  <a:srgbClr val="990000"/>
                </a:solidFill>
              </a:rPr>
              <a:t> </a:t>
            </a:r>
            <a:r>
              <a:rPr lang="en-US" altLang="es-ES" sz="4800" b="1" dirty="0" err="1">
                <a:solidFill>
                  <a:srgbClr val="990000"/>
                </a:solidFill>
              </a:rPr>
              <a:t>su</a:t>
            </a:r>
            <a:r>
              <a:rPr lang="en-US" altLang="es-ES" sz="4800" b="1" dirty="0">
                <a:solidFill>
                  <a:srgbClr val="990000"/>
                </a:solidFill>
              </a:rPr>
              <a:t> </a:t>
            </a:r>
            <a:r>
              <a:rPr lang="en-US" altLang="es-ES" sz="4800" b="1" dirty="0" err="1">
                <a:solidFill>
                  <a:srgbClr val="990000"/>
                </a:solidFill>
              </a:rPr>
              <a:t>atención</a:t>
            </a:r>
            <a:r>
              <a:rPr lang="en-US" altLang="es-ES" sz="4800" b="1" dirty="0">
                <a:solidFill>
                  <a:srgbClr val="990000"/>
                </a:solidFill>
              </a:rPr>
              <a:t>! </a:t>
            </a:r>
            <a:r>
              <a:rPr lang="en-US" altLang="es-ES" sz="4800" b="1" dirty="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a:solidFill>
                  <a:srgbClr val="0B0AFD"/>
                </a:solidFill>
              </a:rPr>
              <a:t>Fin del </a:t>
            </a:r>
            <a:r>
              <a:rPr lang="en-US" altLang="es-ES" sz="3600" dirty="0" err="1">
                <a:solidFill>
                  <a:srgbClr val="0B0AFD"/>
                </a:solidFill>
              </a:rPr>
              <a:t>módulo</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1340646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2800" b="1" dirty="0">
                <a:solidFill>
                  <a:srgbClr val="0B0AFD"/>
                </a:solidFill>
              </a:rPr>
              <a:t>Canales de </a:t>
            </a:r>
            <a:r>
              <a:rPr lang="en-GB" sz="2800" b="1" dirty="0" err="1">
                <a:solidFill>
                  <a:srgbClr val="0B0AFD"/>
                </a:solidFill>
              </a:rPr>
              <a:t>venta</a:t>
            </a:r>
            <a:r>
              <a:rPr lang="en-GB" sz="2800" b="1" dirty="0">
                <a:solidFill>
                  <a:srgbClr val="0B0AFD"/>
                </a:solidFill>
              </a:rPr>
              <a:t> online </a:t>
            </a:r>
            <a:r>
              <a:rPr lang="en-GB" sz="2800" b="1" dirty="0" err="1">
                <a:solidFill>
                  <a:srgbClr val="0B0AFD"/>
                </a:solidFill>
              </a:rPr>
              <a:t>para</a:t>
            </a:r>
            <a:r>
              <a:rPr lang="en-GB" sz="2800" b="1" dirty="0">
                <a:solidFill>
                  <a:srgbClr val="0B0AFD"/>
                </a:solidFill>
              </a:rPr>
              <a:t> </a:t>
            </a:r>
            <a:r>
              <a:rPr lang="en-GB" sz="2800" b="1" dirty="0" err="1">
                <a:solidFill>
                  <a:srgbClr val="0B0AFD"/>
                </a:solidFill>
              </a:rPr>
              <a:t>Microempresas</a:t>
            </a:r>
            <a:r>
              <a:rPr lang="en-GB" sz="2800" b="1" dirty="0">
                <a:solidFill>
                  <a:srgbClr val="0B0AFD"/>
                </a:solidFill>
              </a:rPr>
              <a:t> </a:t>
            </a:r>
            <a:r>
              <a:rPr lang="en-GB" sz="2800" b="1" dirty="0" err="1">
                <a:solidFill>
                  <a:srgbClr val="0B0AFD"/>
                </a:solidFill>
              </a:rPr>
              <a:t>Rurales</a:t>
            </a:r>
            <a:br>
              <a:rPr lang="en-IE" sz="1800" b="1" dirty="0">
                <a:solidFill>
                  <a:srgbClr val="990000"/>
                </a:solidFill>
              </a:rPr>
            </a:br>
            <a:endParaRPr lang="en-IE" sz="1800" b="1" dirty="0">
              <a:solidFill>
                <a:srgbClr val="CC6600"/>
              </a:solidFill>
            </a:endParaRPr>
          </a:p>
        </p:txBody>
      </p:sp>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val="3889488179"/>
              </p:ext>
            </p:extLst>
          </p:nvPr>
        </p:nvGraphicFramePr>
        <p:xfrm>
          <a:off x="274320" y="2356207"/>
          <a:ext cx="11547566" cy="3379121"/>
        </p:xfrm>
        <a:graphic>
          <a:graphicData uri="http://schemas.openxmlformats.org/drawingml/2006/table">
            <a:tbl>
              <a:tblPr firstRow="1" bandRow="1">
                <a:tableStyleId>{5C22544A-7EE6-4342-B048-85BDC9FD1C3A}</a:tableStyleId>
              </a:tblPr>
              <a:tblGrid>
                <a:gridCol w="5507078">
                  <a:extLst>
                    <a:ext uri="{9D8B030D-6E8A-4147-A177-3AD203B41FA5}">
                      <a16:colId xmlns:a16="http://schemas.microsoft.com/office/drawing/2014/main" val="2387490912"/>
                    </a:ext>
                  </a:extLst>
                </a:gridCol>
                <a:gridCol w="6040488">
                  <a:extLst>
                    <a:ext uri="{9D8B030D-6E8A-4147-A177-3AD203B41FA5}">
                      <a16:colId xmlns:a16="http://schemas.microsoft.com/office/drawing/2014/main" val="3462008685"/>
                    </a:ext>
                  </a:extLst>
                </a:gridCol>
              </a:tblGrid>
              <a:tr h="7440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2400" b="1" dirty="0">
                          <a:solidFill>
                            <a:schemeClr val="tx1"/>
                          </a:solidFill>
                        </a:rPr>
                        <a:t>¿</a:t>
                      </a:r>
                      <a:r>
                        <a:rPr lang="en-IE" sz="2400" b="1" dirty="0" err="1">
                          <a:solidFill>
                            <a:schemeClr val="tx1"/>
                          </a:solidFill>
                        </a:rPr>
                        <a:t>Cuántas</a:t>
                      </a:r>
                      <a:r>
                        <a:rPr lang="en-IE" sz="2400" b="1" dirty="0">
                          <a:solidFill>
                            <a:schemeClr val="tx1"/>
                          </a:solidFill>
                        </a:rPr>
                        <a:t> </a:t>
                      </a:r>
                      <a:r>
                        <a:rPr lang="en-IE" sz="2400" b="1" dirty="0" err="1">
                          <a:solidFill>
                            <a:schemeClr val="tx1"/>
                          </a:solidFill>
                        </a:rPr>
                        <a:t>diapositivas</a:t>
                      </a:r>
                      <a:r>
                        <a:rPr lang="en-IE" sz="2400" b="1" dirty="0">
                          <a:solidFill>
                            <a:schemeClr val="tx1"/>
                          </a:solidFill>
                        </a:rPr>
                        <a:t> hay?</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a:solidFill>
                            <a:schemeClr val="tx1"/>
                          </a:solidFill>
                        </a:rPr>
                        <a:t>16</a:t>
                      </a:r>
                      <a:r>
                        <a:rPr lang="en-IE" sz="2400" b="1" dirty="0">
                          <a:solidFill>
                            <a:srgbClr val="336600"/>
                          </a:solidFill>
                        </a:rPr>
                        <a:t> </a:t>
                      </a:r>
                      <a:r>
                        <a:rPr lang="en-IE" sz="2400" b="1" dirty="0" err="1">
                          <a:solidFill>
                            <a:schemeClr val="tx1"/>
                          </a:solidFill>
                        </a:rPr>
                        <a:t>diapositivas</a:t>
                      </a:r>
                      <a:endParaRPr lang="en-IE" sz="2400" b="1" dirty="0">
                        <a:solidFill>
                          <a:schemeClr val="tx1"/>
                        </a:solidFill>
                      </a:endParaRPr>
                    </a:p>
                  </a:txBody>
                  <a:tcPr>
                    <a:solidFill>
                      <a:schemeClr val="bg1">
                        <a:lumMod val="75000"/>
                      </a:schemeClr>
                    </a:solidFill>
                  </a:tcPr>
                </a:tc>
                <a:extLst>
                  <a:ext uri="{0D108BD9-81ED-4DB2-BD59-A6C34878D82A}">
                    <a16:rowId xmlns:a16="http://schemas.microsoft.com/office/drawing/2014/main" val="611053301"/>
                  </a:ext>
                </a:extLst>
              </a:tr>
              <a:tr h="1264493">
                <a:tc>
                  <a:txBody>
                    <a:bodyPr/>
                    <a:lstStyle/>
                    <a:p>
                      <a:pPr algn="ctr"/>
                      <a:r>
                        <a:rPr lang="en-IE" sz="2400" b="1" dirty="0">
                          <a:solidFill>
                            <a:schemeClr val="tx1"/>
                          </a:solidFill>
                        </a:rPr>
                        <a:t>¿</a:t>
                      </a:r>
                      <a:r>
                        <a:rPr lang="en-IE" sz="2400" b="1" dirty="0" err="1">
                          <a:solidFill>
                            <a:schemeClr val="tx1"/>
                          </a:solidFill>
                        </a:rPr>
                        <a:t>Cuánto</a:t>
                      </a:r>
                      <a:r>
                        <a:rPr lang="en-IE" sz="2400" b="1" dirty="0">
                          <a:solidFill>
                            <a:schemeClr val="tx1"/>
                          </a:solidFill>
                        </a:rPr>
                        <a:t> </a:t>
                      </a:r>
                      <a:r>
                        <a:rPr lang="en-IE" sz="2400" b="1" dirty="0" err="1">
                          <a:solidFill>
                            <a:schemeClr val="tx1"/>
                          </a:solidFill>
                        </a:rPr>
                        <a:t>tiempo</a:t>
                      </a:r>
                      <a:r>
                        <a:rPr lang="en-IE" sz="2400" b="1" dirty="0">
                          <a:solidFill>
                            <a:schemeClr val="tx1"/>
                          </a:solidFill>
                        </a:rPr>
                        <a:t> </a:t>
                      </a:r>
                      <a:r>
                        <a:rPr lang="en-IE" sz="2400" b="1" dirty="0" err="1">
                          <a:solidFill>
                            <a:schemeClr val="tx1"/>
                          </a:solidFill>
                        </a:rPr>
                        <a:t>debo</a:t>
                      </a:r>
                      <a:r>
                        <a:rPr lang="en-IE" sz="2400" b="1" dirty="0">
                          <a:solidFill>
                            <a:schemeClr val="tx1"/>
                          </a:solidFill>
                        </a:rPr>
                        <a:t> </a:t>
                      </a:r>
                      <a:r>
                        <a:rPr lang="en-IE" sz="2400" b="1" dirty="0" err="1">
                          <a:solidFill>
                            <a:schemeClr val="tx1"/>
                          </a:solidFill>
                        </a:rPr>
                        <a:t>estar</a:t>
                      </a:r>
                      <a:r>
                        <a:rPr lang="en-IE" sz="2400" b="1" dirty="0">
                          <a:solidFill>
                            <a:schemeClr val="tx1"/>
                          </a:solidFill>
                        </a:rPr>
                        <a:t> </a:t>
                      </a:r>
                      <a:r>
                        <a:rPr lang="en-IE" sz="2400" b="1" dirty="0" err="1">
                          <a:solidFill>
                            <a:schemeClr val="tx1"/>
                          </a:solidFill>
                        </a:rPr>
                        <a:t>leyendo</a:t>
                      </a:r>
                      <a:r>
                        <a:rPr lang="en-IE" sz="2400" b="1" dirty="0">
                          <a:solidFill>
                            <a:schemeClr val="tx1"/>
                          </a:solidFill>
                        </a:rPr>
                        <a:t> y </a:t>
                      </a:r>
                      <a:r>
                        <a:rPr lang="en-IE" sz="2400" b="1" dirty="0" err="1">
                          <a:solidFill>
                            <a:schemeClr val="tx1"/>
                          </a:solidFill>
                        </a:rPr>
                        <a:t>escuchando</a:t>
                      </a:r>
                      <a:r>
                        <a:rPr lang="en-IE" sz="2400" b="1" dirty="0">
                          <a:solidFill>
                            <a:schemeClr val="tx1"/>
                          </a:solidFill>
                        </a:rPr>
                        <a:t>?</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s-ES" sz="2400" b="1" kern="1200" dirty="0">
                          <a:solidFill>
                            <a:schemeClr val="tx1"/>
                          </a:solidFill>
                          <a:latin typeface="+mn-lt"/>
                          <a:ea typeface="+mn-ea"/>
                          <a:cs typeface="+mn-cs"/>
                        </a:rPr>
                        <a:t>30 minutos (sin incluir los enlaces que se encuentran en las diapositivas)</a:t>
                      </a:r>
                      <a:endParaRPr lang="en-IE" sz="2400" b="1" dirty="0"/>
                    </a:p>
                  </a:txBody>
                  <a:tcPr>
                    <a:solidFill>
                      <a:schemeClr val="bg1">
                        <a:lumMod val="75000"/>
                      </a:schemeClr>
                    </a:solidFill>
                  </a:tcPr>
                </a:tc>
                <a:extLst>
                  <a:ext uri="{0D108BD9-81ED-4DB2-BD59-A6C34878D82A}">
                    <a16:rowId xmlns:a16="http://schemas.microsoft.com/office/drawing/2014/main" val="3479317360"/>
                  </a:ext>
                </a:extLst>
              </a:tr>
              <a:tr h="1370592">
                <a:tc>
                  <a:txBody>
                    <a:bodyPr/>
                    <a:lstStyle/>
                    <a:p>
                      <a:pPr algn="ctr"/>
                      <a:r>
                        <a:rPr lang="en-IE" sz="2400" b="1" dirty="0">
                          <a:solidFill>
                            <a:schemeClr val="tx1"/>
                          </a:solidFill>
                        </a:rPr>
                        <a:t>¿</a:t>
                      </a:r>
                      <a:r>
                        <a:rPr lang="en-IE" sz="2400" b="1" dirty="0" err="1">
                          <a:solidFill>
                            <a:schemeClr val="tx1"/>
                          </a:solidFill>
                        </a:rPr>
                        <a:t>Qué</a:t>
                      </a:r>
                      <a:r>
                        <a:rPr lang="en-IE" sz="2400" b="1" dirty="0">
                          <a:solidFill>
                            <a:schemeClr val="tx1"/>
                          </a:solidFill>
                        </a:rPr>
                        <a:t> </a:t>
                      </a:r>
                      <a:r>
                        <a:rPr lang="en-IE" sz="2400" b="1" dirty="0" err="1">
                          <a:solidFill>
                            <a:schemeClr val="tx1"/>
                          </a:solidFill>
                        </a:rPr>
                        <a:t>puedo</a:t>
                      </a:r>
                      <a:r>
                        <a:rPr lang="en-IE" sz="2400" b="1" dirty="0">
                          <a:solidFill>
                            <a:schemeClr val="tx1"/>
                          </a:solidFill>
                        </a:rPr>
                        <a:t> </a:t>
                      </a:r>
                      <a:r>
                        <a:rPr lang="en-IE" sz="2400" b="1" dirty="0" err="1">
                          <a:solidFill>
                            <a:schemeClr val="tx1"/>
                          </a:solidFill>
                        </a:rPr>
                        <a:t>conseguir</a:t>
                      </a:r>
                      <a:r>
                        <a:rPr lang="en-IE" sz="2400" b="1" dirty="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es-ES" sz="2400" b="1" dirty="0">
                          <a:solidFill>
                            <a:schemeClr val="tx1"/>
                          </a:solidFill>
                        </a:rPr>
                        <a:t>Puedes ver los objetivos y los conocimientos que se esperan conseguir en las siguientes diapositivas</a:t>
                      </a:r>
                      <a:endParaRPr lang="en-IE" sz="2400" dirty="0">
                        <a:solidFill>
                          <a:schemeClr val="tx1"/>
                        </a:solidFill>
                      </a:endParaRPr>
                    </a:p>
                  </a:txBody>
                  <a:tcPr>
                    <a:solidFill>
                      <a:schemeClr val="bg1">
                        <a:lumMod val="75000"/>
                      </a:schemeClr>
                    </a:solidFill>
                  </a:tcPr>
                </a:tc>
                <a:extLst>
                  <a:ext uri="{0D108BD9-81ED-4DB2-BD59-A6C34878D82A}">
                    <a16:rowId xmlns:a16="http://schemas.microsoft.com/office/drawing/2014/main"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3570710" cy="584775"/>
          </a:xfrm>
          <a:prstGeom prst="rect">
            <a:avLst/>
          </a:prstGeom>
        </p:spPr>
        <p:txBody>
          <a:bodyPr wrap="square">
            <a:spAutoFit/>
          </a:bodyPr>
          <a:lstStyle/>
          <a:p>
            <a:r>
              <a:rPr lang="en-IE" altLang="es-ES" sz="3200" b="1" dirty="0" err="1">
                <a:solidFill>
                  <a:srgbClr val="990000"/>
                </a:solidFill>
              </a:rPr>
              <a:t>Visión</a:t>
            </a:r>
            <a:r>
              <a:rPr lang="en-IE" altLang="es-ES" sz="3200" b="1" dirty="0">
                <a:solidFill>
                  <a:srgbClr val="990000"/>
                </a:solidFill>
              </a:rPr>
              <a:t> general</a:t>
            </a:r>
            <a:endParaRPr lang="el-GR" altLang="es-ES" sz="3200" dirty="0">
              <a:solidFill>
                <a:srgbClr val="990000"/>
              </a:solidFill>
            </a:endParaRPr>
          </a:p>
        </p:txBody>
      </p:sp>
    </p:spTree>
    <p:custDataLst>
      <p:tags r:id="rId1"/>
    </p:custDataLst>
    <p:extLst>
      <p:ext uri="{BB962C8B-B14F-4D97-AF65-F5344CB8AC3E}">
        <p14:creationId xmlns:p14="http://schemas.microsoft.com/office/powerpoint/2010/main" val="4072113856"/>
      </p:ext>
    </p:extLst>
  </p:cSld>
  <p:clrMapOvr>
    <a:masterClrMapping/>
  </p:clrMapOvr>
  <mc:AlternateContent xmlns:mc="http://schemas.openxmlformats.org/markup-compatibility/2006" xmlns:p14="http://schemas.microsoft.com/office/powerpoint/2010/main">
    <mc:Choice Requires="p14">
      <p:transition spd="med" p14:dur="700" advTm="62673">
        <p:fade/>
      </p:transition>
    </mc:Choice>
    <mc:Fallback xmlns="">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2800" b="1" dirty="0">
                <a:solidFill>
                  <a:srgbClr val="0B0AFD"/>
                </a:solidFill>
              </a:rPr>
              <a:t> Canales de </a:t>
            </a:r>
            <a:r>
              <a:rPr lang="en-GB" sz="2800" b="1" dirty="0" err="1">
                <a:solidFill>
                  <a:srgbClr val="0B0AFD"/>
                </a:solidFill>
              </a:rPr>
              <a:t>venta</a:t>
            </a:r>
            <a:r>
              <a:rPr lang="en-GB" sz="2800" b="1" dirty="0">
                <a:solidFill>
                  <a:srgbClr val="0B0AFD"/>
                </a:solidFill>
              </a:rPr>
              <a:t> online </a:t>
            </a:r>
            <a:r>
              <a:rPr lang="en-GB" sz="2800" b="1" dirty="0" err="1">
                <a:solidFill>
                  <a:srgbClr val="0B0AFD"/>
                </a:solidFill>
              </a:rPr>
              <a:t>para</a:t>
            </a:r>
            <a:r>
              <a:rPr lang="en-GB" sz="2800" b="1" dirty="0">
                <a:solidFill>
                  <a:srgbClr val="0B0AFD"/>
                </a:solidFill>
              </a:rPr>
              <a:t> </a:t>
            </a:r>
            <a:r>
              <a:rPr lang="en-GB" sz="2800" b="1" dirty="0" err="1">
                <a:solidFill>
                  <a:srgbClr val="0B0AFD"/>
                </a:solidFill>
              </a:rPr>
              <a:t>Microempresas</a:t>
            </a:r>
            <a:r>
              <a:rPr lang="en-GB" sz="2800" b="1" dirty="0">
                <a:solidFill>
                  <a:srgbClr val="0B0AFD"/>
                </a:solidFill>
              </a:rPr>
              <a:t> </a:t>
            </a:r>
            <a:r>
              <a:rPr lang="en-GB" sz="2800" b="1" dirty="0" err="1">
                <a:solidFill>
                  <a:srgbClr val="0B0AFD"/>
                </a:solidFill>
              </a:rPr>
              <a:t>Rurales</a:t>
            </a:r>
            <a:endParaRPr lang="en-IE" sz="1800" b="1" dirty="0">
              <a:solidFill>
                <a:srgbClr val="990000"/>
              </a:solidFill>
            </a:endParaRPr>
          </a:p>
        </p:txBody>
      </p:sp>
      <p:sp>
        <p:nvSpPr>
          <p:cNvPr id="3" name="Content Placeholder 2"/>
          <p:cNvSpPr>
            <a:spLocks noGrp="1"/>
          </p:cNvSpPr>
          <p:nvPr>
            <p:ph idx="1"/>
          </p:nvPr>
        </p:nvSpPr>
        <p:spPr>
          <a:xfrm>
            <a:off x="1194816" y="2085758"/>
            <a:ext cx="8940800" cy="3819645"/>
          </a:xfrm>
        </p:spPr>
        <p:txBody>
          <a:bodyPr/>
          <a:lstStyle/>
          <a:p>
            <a:pPr marL="0" indent="0" algn="ctr">
              <a:lnSpc>
                <a:spcPct val="150000"/>
              </a:lnSpc>
              <a:buNone/>
            </a:pPr>
            <a:r>
              <a:rPr lang="en-GB" b="1" dirty="0"/>
              <a:t>En </a:t>
            </a:r>
            <a:r>
              <a:rPr lang="en-GB" b="1" dirty="0" err="1"/>
              <a:t>esta</a:t>
            </a:r>
            <a:r>
              <a:rPr lang="en-GB" b="1" dirty="0"/>
              <a:t> </a:t>
            </a:r>
            <a:r>
              <a:rPr lang="en-GB" b="1" dirty="0" err="1"/>
              <a:t>unidad</a:t>
            </a:r>
            <a:r>
              <a:rPr lang="en-GB" b="1" dirty="0"/>
              <a:t> </a:t>
            </a:r>
            <a:r>
              <a:rPr lang="en-GB" b="1" dirty="0" err="1"/>
              <a:t>aprenderemos</a:t>
            </a:r>
            <a:r>
              <a:rPr lang="en-GB" b="1" dirty="0"/>
              <a:t> a </a:t>
            </a:r>
            <a:r>
              <a:rPr lang="en-GB" b="1" dirty="0" err="1"/>
              <a:t>identificar</a:t>
            </a:r>
            <a:r>
              <a:rPr lang="en-GB" b="1" dirty="0"/>
              <a:t> los </a:t>
            </a:r>
            <a:r>
              <a:rPr lang="en-GB" b="1" dirty="0" err="1"/>
              <a:t>canales</a:t>
            </a:r>
            <a:r>
              <a:rPr lang="en-GB" b="1" dirty="0"/>
              <a:t> de </a:t>
            </a:r>
            <a:r>
              <a:rPr lang="en-GB" b="1" dirty="0" err="1"/>
              <a:t>venta</a:t>
            </a:r>
            <a:r>
              <a:rPr lang="en-GB" b="1" dirty="0"/>
              <a:t> </a:t>
            </a:r>
            <a:r>
              <a:rPr lang="en-GB" b="1" dirty="0" err="1"/>
              <a:t>más</a:t>
            </a:r>
            <a:r>
              <a:rPr lang="en-GB" b="1" dirty="0"/>
              <a:t> </a:t>
            </a:r>
            <a:r>
              <a:rPr lang="en-GB" b="1" dirty="0" err="1"/>
              <a:t>apropiados</a:t>
            </a:r>
            <a:r>
              <a:rPr lang="en-GB" b="1" dirty="0"/>
              <a:t> </a:t>
            </a:r>
            <a:r>
              <a:rPr lang="en-GB" b="1" dirty="0" err="1"/>
              <a:t>para</a:t>
            </a:r>
            <a:r>
              <a:rPr lang="en-GB" b="1" dirty="0"/>
              <a:t> </a:t>
            </a:r>
            <a:r>
              <a:rPr lang="en-GB" b="1" dirty="0" err="1"/>
              <a:t>empresas</a:t>
            </a:r>
            <a:r>
              <a:rPr lang="en-GB" b="1" dirty="0"/>
              <a:t> </a:t>
            </a:r>
            <a:r>
              <a:rPr lang="en-GB" b="1" dirty="0" err="1"/>
              <a:t>rurales</a:t>
            </a:r>
            <a:r>
              <a:rPr lang="en-GB" b="1" dirty="0"/>
              <a:t> y </a:t>
            </a:r>
            <a:r>
              <a:rPr lang="en-GB" b="1" dirty="0" err="1"/>
              <a:t>sacar</a:t>
            </a:r>
            <a:r>
              <a:rPr lang="en-GB" b="1" dirty="0"/>
              <a:t> el </a:t>
            </a:r>
            <a:r>
              <a:rPr lang="en-GB" b="1" dirty="0" err="1"/>
              <a:t>máximo</a:t>
            </a:r>
            <a:r>
              <a:rPr lang="en-GB" b="1" dirty="0"/>
              <a:t> </a:t>
            </a:r>
            <a:r>
              <a:rPr lang="en-GB" b="1" dirty="0" err="1"/>
              <a:t>provecho</a:t>
            </a:r>
            <a:r>
              <a:rPr lang="en-GB" b="1" dirty="0"/>
              <a:t> de </a:t>
            </a:r>
            <a:r>
              <a:rPr lang="en-GB" b="1" dirty="0" err="1"/>
              <a:t>ellos</a:t>
            </a:r>
            <a:r>
              <a:rPr lang="en-GB" b="1" dirty="0"/>
              <a:t>.</a:t>
            </a:r>
            <a:endParaRPr lang="en-IE"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5" name="4 - Ορθογώνιο"/>
          <p:cNvSpPr/>
          <p:nvPr/>
        </p:nvSpPr>
        <p:spPr>
          <a:xfrm>
            <a:off x="570069" y="1354574"/>
            <a:ext cx="4942457" cy="584775"/>
          </a:xfrm>
          <a:prstGeom prst="rect">
            <a:avLst/>
          </a:prstGeom>
        </p:spPr>
        <p:txBody>
          <a:bodyPr wrap="square">
            <a:spAutoFit/>
          </a:bodyPr>
          <a:lstStyle/>
          <a:p>
            <a:r>
              <a:rPr lang="en-IE" altLang="es-ES" sz="3200" b="1" dirty="0" err="1">
                <a:solidFill>
                  <a:srgbClr val="990000"/>
                </a:solidFill>
              </a:rPr>
              <a:t>Objetivo</a:t>
            </a:r>
            <a:r>
              <a:rPr lang="en-IE" altLang="es-ES" sz="3200" b="1" dirty="0">
                <a:solidFill>
                  <a:srgbClr val="990000"/>
                </a:solidFill>
              </a:rPr>
              <a:t> de la </a:t>
            </a:r>
            <a:r>
              <a:rPr lang="en-IE" altLang="es-ES" sz="3200" b="1" dirty="0" err="1">
                <a:solidFill>
                  <a:srgbClr val="990000"/>
                </a:solidFill>
              </a:rPr>
              <a:t>unidad</a:t>
            </a:r>
            <a:endParaRPr lang="el-GR" altLang="es-ES" sz="3200" b="1" dirty="0">
              <a:solidFill>
                <a:srgbClr val="990000"/>
              </a:solidFill>
            </a:endParaRPr>
          </a:p>
        </p:txBody>
      </p:sp>
    </p:spTree>
    <p:extLst>
      <p:ext uri="{BB962C8B-B14F-4D97-AF65-F5344CB8AC3E}">
        <p14:creationId xmlns:p14="http://schemas.microsoft.com/office/powerpoint/2010/main" val="3939513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br>
              <a:rPr lang="en-US" sz="2000" b="1" i="1" dirty="0">
                <a:solidFill>
                  <a:schemeClr val="tx1"/>
                </a:solidFill>
              </a:rPr>
            </a:br>
            <a:r>
              <a:rPr lang="en-US" sz="2800" b="1" dirty="0">
                <a:solidFill>
                  <a:srgbClr val="0B0AFD"/>
                </a:solidFill>
              </a:rPr>
              <a:t> </a:t>
            </a:r>
            <a:r>
              <a:rPr lang="en-GB" sz="2800" b="1" dirty="0">
                <a:solidFill>
                  <a:srgbClr val="0B0AFD"/>
                </a:solidFill>
              </a:rPr>
              <a:t>Canales de </a:t>
            </a:r>
            <a:r>
              <a:rPr lang="en-GB" sz="2800" b="1" dirty="0" err="1">
                <a:solidFill>
                  <a:srgbClr val="0B0AFD"/>
                </a:solidFill>
              </a:rPr>
              <a:t>venta</a:t>
            </a:r>
            <a:r>
              <a:rPr lang="en-GB" sz="2800" b="1" dirty="0">
                <a:solidFill>
                  <a:srgbClr val="0B0AFD"/>
                </a:solidFill>
              </a:rPr>
              <a:t> online </a:t>
            </a:r>
            <a:r>
              <a:rPr lang="en-GB" sz="2800" b="1" dirty="0" err="1">
                <a:solidFill>
                  <a:srgbClr val="0B0AFD"/>
                </a:solidFill>
              </a:rPr>
              <a:t>para</a:t>
            </a:r>
            <a:r>
              <a:rPr lang="en-GB" sz="2800" b="1" dirty="0">
                <a:solidFill>
                  <a:srgbClr val="0B0AFD"/>
                </a:solidFill>
              </a:rPr>
              <a:t> </a:t>
            </a:r>
            <a:r>
              <a:rPr lang="en-GB" sz="2800" b="1" dirty="0" err="1">
                <a:solidFill>
                  <a:srgbClr val="0B0AFD"/>
                </a:solidFill>
              </a:rPr>
              <a:t>Microempresas</a:t>
            </a:r>
            <a:r>
              <a:rPr lang="en-GB" sz="2800" b="1" dirty="0">
                <a:solidFill>
                  <a:srgbClr val="0B0AFD"/>
                </a:solidFill>
              </a:rPr>
              <a:t> </a:t>
            </a:r>
            <a:r>
              <a:rPr lang="en-GB" sz="2800" b="1" dirty="0" err="1">
                <a:solidFill>
                  <a:srgbClr val="0B0AFD"/>
                </a:solidFill>
              </a:rPr>
              <a:t>Rurales</a:t>
            </a:r>
            <a:r>
              <a:rPr lang="en-GB" sz="2800" b="1" dirty="0">
                <a:solidFill>
                  <a:srgbClr val="0B0AFD"/>
                </a:solidFill>
              </a:rPr>
              <a:t> </a:t>
            </a:r>
            <a:br>
              <a:rPr lang="en-IE" sz="1800" b="1" dirty="0">
                <a:solidFill>
                  <a:srgbClr val="990000"/>
                </a:solidFill>
              </a:rPr>
            </a:br>
            <a:endParaRPr lang="es-ES" altLang="es-ES" sz="1800" b="1" dirty="0">
              <a:solidFill>
                <a:srgbClr val="0070C0"/>
              </a:solidFill>
            </a:endParaRPr>
          </a:p>
        </p:txBody>
      </p:sp>
      <p:sp>
        <p:nvSpPr>
          <p:cNvPr id="3" name="Content Placeholder 2"/>
          <p:cNvSpPr>
            <a:spLocks noGrp="1"/>
          </p:cNvSpPr>
          <p:nvPr>
            <p:ph idx="1"/>
          </p:nvPr>
        </p:nvSpPr>
        <p:spPr>
          <a:xfrm>
            <a:off x="609600" y="2063814"/>
            <a:ext cx="11582400" cy="4094888"/>
          </a:xfrm>
        </p:spPr>
        <p:txBody>
          <a:bodyPr>
            <a:noAutofit/>
          </a:bodyPr>
          <a:lstStyle/>
          <a:p>
            <a:pPr marL="0" indent="0">
              <a:lnSpc>
                <a:spcPct val="150000"/>
              </a:lnSpc>
              <a:buNone/>
            </a:pPr>
            <a:r>
              <a:rPr lang="en-IE" sz="2800" b="1" dirty="0"/>
              <a:t>Al final del </a:t>
            </a:r>
            <a:r>
              <a:rPr lang="en-IE" sz="2800" b="1" dirty="0" err="1"/>
              <a:t>módulo</a:t>
            </a:r>
            <a:r>
              <a:rPr lang="en-IE" sz="2800" b="1" dirty="0"/>
              <a:t> </a:t>
            </a:r>
            <a:r>
              <a:rPr lang="en-IE" sz="2800" b="1" u="sng" dirty="0" err="1">
                <a:solidFill>
                  <a:srgbClr val="003366"/>
                </a:solidFill>
              </a:rPr>
              <a:t>seremos</a:t>
            </a:r>
            <a:r>
              <a:rPr lang="en-IE" sz="2800" b="1" u="sng" dirty="0">
                <a:solidFill>
                  <a:srgbClr val="003366"/>
                </a:solidFill>
              </a:rPr>
              <a:t> </a:t>
            </a:r>
            <a:r>
              <a:rPr lang="en-IE" sz="2800" b="1" u="sng" dirty="0" err="1">
                <a:solidFill>
                  <a:srgbClr val="003366"/>
                </a:solidFill>
              </a:rPr>
              <a:t>capaces</a:t>
            </a:r>
            <a:r>
              <a:rPr lang="en-IE" sz="2800" b="1" u="sng" dirty="0">
                <a:solidFill>
                  <a:srgbClr val="003366"/>
                </a:solidFill>
              </a:rPr>
              <a:t> de:</a:t>
            </a:r>
          </a:p>
          <a:p>
            <a:pPr marL="514350" indent="-514350">
              <a:lnSpc>
                <a:spcPct val="150000"/>
              </a:lnSpc>
              <a:buFont typeface="+mj-lt"/>
              <a:buAutoNum type="arabicPeriod"/>
            </a:pPr>
            <a:r>
              <a:rPr lang="en-GB" sz="2800" b="1" dirty="0" err="1"/>
              <a:t>Identificar</a:t>
            </a:r>
            <a:r>
              <a:rPr lang="en-GB" sz="2800" b="1" dirty="0"/>
              <a:t> los </a:t>
            </a:r>
            <a:r>
              <a:rPr lang="en-GB" sz="2800" b="1" dirty="0" err="1"/>
              <a:t>canales</a:t>
            </a:r>
            <a:r>
              <a:rPr lang="en-GB" sz="2800" b="1" dirty="0"/>
              <a:t> de </a:t>
            </a:r>
            <a:r>
              <a:rPr lang="en-GB" sz="2800" b="1" dirty="0" err="1"/>
              <a:t>venta</a:t>
            </a:r>
            <a:r>
              <a:rPr lang="en-GB" sz="2800" b="1" dirty="0"/>
              <a:t> </a:t>
            </a:r>
            <a:r>
              <a:rPr lang="en-GB" sz="2800" b="1" dirty="0" err="1"/>
              <a:t>más</a:t>
            </a:r>
            <a:r>
              <a:rPr lang="en-GB" sz="2800" b="1" dirty="0"/>
              <a:t> </a:t>
            </a:r>
            <a:r>
              <a:rPr lang="en-GB" sz="2800" b="1" dirty="0" err="1"/>
              <a:t>apropiados</a:t>
            </a:r>
            <a:r>
              <a:rPr lang="en-GB" sz="2800" b="1" dirty="0"/>
              <a:t> </a:t>
            </a:r>
            <a:r>
              <a:rPr lang="en-GB" sz="2800" b="1" dirty="0" err="1"/>
              <a:t>para</a:t>
            </a:r>
            <a:r>
              <a:rPr lang="en-GB" sz="2800" b="1" dirty="0"/>
              <a:t> </a:t>
            </a:r>
            <a:r>
              <a:rPr lang="en-GB" sz="2800" b="1" dirty="0" err="1"/>
              <a:t>empresas</a:t>
            </a:r>
            <a:r>
              <a:rPr lang="en-GB" sz="2800" b="1" dirty="0"/>
              <a:t> </a:t>
            </a:r>
            <a:r>
              <a:rPr lang="en-GB" sz="2800" b="1" dirty="0" err="1"/>
              <a:t>rurales</a:t>
            </a:r>
            <a:r>
              <a:rPr lang="en-GB" sz="2800" b="1" dirty="0"/>
              <a:t> y </a:t>
            </a:r>
            <a:r>
              <a:rPr lang="en-GB" sz="2800" b="1" dirty="0" err="1"/>
              <a:t>sacar</a:t>
            </a:r>
            <a:r>
              <a:rPr lang="en-GB" sz="2800" b="1" dirty="0"/>
              <a:t> el </a:t>
            </a:r>
            <a:r>
              <a:rPr lang="en-GB" sz="2800" b="1" dirty="0" err="1"/>
              <a:t>máximo</a:t>
            </a:r>
            <a:r>
              <a:rPr lang="en-GB" sz="2800" b="1" dirty="0"/>
              <a:t> </a:t>
            </a:r>
            <a:r>
              <a:rPr lang="en-GB" sz="2800" b="1" dirty="0" err="1"/>
              <a:t>provecho</a:t>
            </a:r>
            <a:r>
              <a:rPr lang="en-GB" sz="2800" b="1" dirty="0"/>
              <a:t> de </a:t>
            </a:r>
            <a:r>
              <a:rPr lang="en-GB" sz="2800" b="1" dirty="0" err="1"/>
              <a:t>ellos</a:t>
            </a:r>
            <a:endParaRPr lang="en-GB" sz="2800" b="1" dirty="0"/>
          </a:p>
          <a:p>
            <a:pPr marL="514350" indent="-514350">
              <a:lnSpc>
                <a:spcPct val="150000"/>
              </a:lnSpc>
              <a:buFont typeface="+mj-lt"/>
              <a:buAutoNum type="arabicPeriod"/>
            </a:pPr>
            <a:r>
              <a:rPr lang="en-GB" sz="2800" b="1" dirty="0" err="1"/>
              <a:t>Conocer</a:t>
            </a:r>
            <a:r>
              <a:rPr lang="en-GB" sz="2800" b="1" dirty="0"/>
              <a:t> </a:t>
            </a:r>
            <a:r>
              <a:rPr lang="en-GB" sz="2800" b="1" dirty="0" err="1"/>
              <a:t>las</a:t>
            </a:r>
            <a:r>
              <a:rPr lang="en-GB" sz="2800" b="1" dirty="0"/>
              <a:t> </a:t>
            </a:r>
            <a:r>
              <a:rPr lang="en-GB" sz="2800" b="1" dirty="0" err="1"/>
              <a:t>ventajas</a:t>
            </a:r>
            <a:r>
              <a:rPr lang="en-GB" sz="2800" b="1" dirty="0"/>
              <a:t> de </a:t>
            </a:r>
            <a:r>
              <a:rPr lang="en-GB" sz="2800" b="1" dirty="0" err="1"/>
              <a:t>cada</a:t>
            </a:r>
            <a:r>
              <a:rPr lang="en-GB" sz="2800" b="1" dirty="0"/>
              <a:t> canal de </a:t>
            </a:r>
            <a:r>
              <a:rPr lang="en-GB" sz="2800" b="1" dirty="0" err="1"/>
              <a:t>venta</a:t>
            </a:r>
            <a:r>
              <a:rPr lang="en-GB" sz="2800" b="1" dirty="0"/>
              <a:t> </a:t>
            </a:r>
            <a:r>
              <a:rPr lang="en-GB" sz="2800" b="1" dirty="0" err="1"/>
              <a:t>para</a:t>
            </a:r>
            <a:r>
              <a:rPr lang="en-GB" sz="2800" b="1" dirty="0"/>
              <a:t> </a:t>
            </a:r>
            <a:r>
              <a:rPr lang="en-GB" sz="2800" b="1" dirty="0" err="1"/>
              <a:t>tu</a:t>
            </a:r>
            <a:r>
              <a:rPr lang="en-GB" sz="2800" b="1" dirty="0"/>
              <a:t> </a:t>
            </a:r>
            <a:r>
              <a:rPr lang="en-GB" sz="2800" b="1" dirty="0" err="1"/>
              <a:t>negocio</a:t>
            </a:r>
            <a:endParaRPr lang="en-GB" sz="28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79" y="1476494"/>
            <a:ext cx="8897032" cy="830997"/>
          </a:xfrm>
          <a:prstGeom prst="rect">
            <a:avLst/>
          </a:prstGeom>
        </p:spPr>
        <p:txBody>
          <a:bodyPr wrap="square">
            <a:spAutoFit/>
          </a:bodyPr>
          <a:lstStyle/>
          <a:p>
            <a:pPr>
              <a:lnSpc>
                <a:spcPct val="150000"/>
              </a:lnSpc>
            </a:pPr>
            <a:r>
              <a:rPr lang="es-ES" altLang="es-ES" sz="3200" b="1" dirty="0">
                <a:solidFill>
                  <a:srgbClr val="990000"/>
                </a:solidFill>
              </a:rPr>
              <a:t>Resultados esperados del aprendizaje</a:t>
            </a:r>
            <a:endParaRPr lang="el-GR" altLang="es-ES" sz="3200" dirty="0">
              <a:solidFill>
                <a:srgbClr val="990000"/>
              </a:solidFill>
            </a:endParaRPr>
          </a:p>
        </p:txBody>
      </p:sp>
    </p:spTree>
    <p:extLst>
      <p:ext uri="{BB962C8B-B14F-4D97-AF65-F5344CB8AC3E}">
        <p14:creationId xmlns:p14="http://schemas.microsoft.com/office/powerpoint/2010/main" val="3047370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2800" b="1" dirty="0">
                <a:solidFill>
                  <a:srgbClr val="0B0AFD"/>
                </a:solidFill>
              </a:rPr>
              <a:t>Canales de </a:t>
            </a:r>
            <a:r>
              <a:rPr lang="en-GB" sz="2800" b="1" dirty="0" err="1">
                <a:solidFill>
                  <a:srgbClr val="0B0AFD"/>
                </a:solidFill>
              </a:rPr>
              <a:t>venta</a:t>
            </a:r>
            <a:r>
              <a:rPr lang="en-GB" sz="2800" b="1" dirty="0">
                <a:solidFill>
                  <a:srgbClr val="0B0AFD"/>
                </a:solidFill>
              </a:rPr>
              <a:t> online </a:t>
            </a:r>
            <a:r>
              <a:rPr lang="en-GB" sz="2800" b="1" dirty="0" err="1">
                <a:solidFill>
                  <a:srgbClr val="0B0AFD"/>
                </a:solidFill>
              </a:rPr>
              <a:t>para</a:t>
            </a:r>
            <a:r>
              <a:rPr lang="en-GB" sz="2800" b="1" dirty="0">
                <a:solidFill>
                  <a:srgbClr val="0B0AFD"/>
                </a:solidFill>
              </a:rPr>
              <a:t> </a:t>
            </a:r>
            <a:r>
              <a:rPr lang="en-GB" sz="2800" b="1" dirty="0" err="1">
                <a:solidFill>
                  <a:srgbClr val="0B0AFD"/>
                </a:solidFill>
              </a:rPr>
              <a:t>Microempresas</a:t>
            </a:r>
            <a:r>
              <a:rPr lang="en-GB" sz="2800" b="1" dirty="0">
                <a:solidFill>
                  <a:srgbClr val="0B0AFD"/>
                </a:solidFill>
              </a:rPr>
              <a:t> </a:t>
            </a:r>
            <a:r>
              <a:rPr lang="en-GB" sz="2800" b="1" dirty="0" err="1">
                <a:solidFill>
                  <a:srgbClr val="0B0AFD"/>
                </a:solidFill>
              </a:rPr>
              <a:t>Rurales</a:t>
            </a:r>
            <a:endParaRPr lang="en-IE" sz="2800" b="1" dirty="0">
              <a:solidFill>
                <a:srgbClr val="0B0AFD"/>
              </a:solidFill>
            </a:endParaRPr>
          </a:p>
        </p:txBody>
      </p:sp>
      <p:sp>
        <p:nvSpPr>
          <p:cNvPr id="3" name="Content Placeholder 2"/>
          <p:cNvSpPr>
            <a:spLocks noGrp="1"/>
          </p:cNvSpPr>
          <p:nvPr>
            <p:ph idx="1"/>
          </p:nvPr>
        </p:nvSpPr>
        <p:spPr>
          <a:xfrm>
            <a:off x="609600" y="1142999"/>
            <a:ext cx="11264348" cy="5102226"/>
          </a:xfrm>
        </p:spPr>
        <p:txBody>
          <a:bodyPr/>
          <a:lstStyle/>
          <a:p>
            <a:pPr marL="0" indent="0">
              <a:buNone/>
            </a:pPr>
            <a:r>
              <a:rPr lang="en-GB" b="1" dirty="0" err="1">
                <a:solidFill>
                  <a:srgbClr val="C00000"/>
                </a:solidFill>
                <a:latin typeface="+mj-lt"/>
                <a:ea typeface="+mj-ea"/>
                <a:cs typeface="+mj-cs"/>
              </a:rPr>
              <a:t>Dónde</a:t>
            </a:r>
            <a:endParaRPr lang="es-ES" b="1" dirty="0">
              <a:solidFill>
                <a:srgbClr val="C00000"/>
              </a:solidFill>
              <a:latin typeface="+mj-lt"/>
              <a:ea typeface="+mj-ea"/>
              <a:cs typeface="+mj-cs"/>
            </a:endParaRPr>
          </a:p>
          <a:p>
            <a:r>
              <a:rPr lang="en-GB" sz="1800" dirty="0"/>
              <a:t> </a:t>
            </a:r>
            <a:r>
              <a:rPr lang="en-GB" sz="1600" dirty="0"/>
              <a:t>Si </a:t>
            </a:r>
            <a:r>
              <a:rPr lang="en-GB" sz="1600" dirty="0" err="1"/>
              <a:t>quieres</a:t>
            </a:r>
            <a:r>
              <a:rPr lang="en-GB" sz="1600" dirty="0"/>
              <a:t> </a:t>
            </a:r>
            <a:r>
              <a:rPr lang="en-GB" sz="1600" dirty="0" err="1"/>
              <a:t>crear</a:t>
            </a:r>
            <a:r>
              <a:rPr lang="en-GB" sz="1600" dirty="0"/>
              <a:t> </a:t>
            </a:r>
            <a:r>
              <a:rPr lang="en-GB" sz="1600" dirty="0" err="1"/>
              <a:t>tu</a:t>
            </a:r>
            <a:r>
              <a:rPr lang="en-GB" sz="1600" dirty="0"/>
              <a:t> </a:t>
            </a:r>
            <a:r>
              <a:rPr lang="en-GB" sz="1600" dirty="0" err="1"/>
              <a:t>propia</a:t>
            </a:r>
            <a:r>
              <a:rPr lang="en-GB" sz="1600" dirty="0"/>
              <a:t> </a:t>
            </a:r>
            <a:r>
              <a:rPr lang="en-GB" sz="1600" dirty="0" err="1"/>
              <a:t>tienda</a:t>
            </a:r>
            <a:r>
              <a:rPr lang="en-GB" sz="1600" dirty="0"/>
              <a:t> online, </a:t>
            </a:r>
            <a:r>
              <a:rPr lang="en-GB" sz="1600" dirty="0" err="1"/>
              <a:t>probablemente</a:t>
            </a:r>
            <a:r>
              <a:rPr lang="en-GB" sz="1600" dirty="0"/>
              <a:t> </a:t>
            </a:r>
            <a:r>
              <a:rPr lang="en-GB" sz="1600" dirty="0" err="1"/>
              <a:t>ya</a:t>
            </a:r>
            <a:r>
              <a:rPr lang="en-GB" sz="1600" dirty="0"/>
              <a:t> </a:t>
            </a:r>
            <a:r>
              <a:rPr lang="en-GB" sz="1600" dirty="0" err="1"/>
              <a:t>tengas</a:t>
            </a:r>
            <a:r>
              <a:rPr lang="en-GB" sz="1600" dirty="0"/>
              <a:t> </a:t>
            </a:r>
            <a:r>
              <a:rPr lang="en-GB" sz="1600" dirty="0" err="1"/>
              <a:t>alguna</a:t>
            </a:r>
            <a:r>
              <a:rPr lang="en-GB" sz="1600" dirty="0"/>
              <a:t> idea del </a:t>
            </a:r>
            <a:r>
              <a:rPr lang="en-GB" sz="1600" dirty="0" err="1"/>
              <a:t>negocio</a:t>
            </a:r>
            <a:r>
              <a:rPr lang="en-GB" sz="1600" dirty="0"/>
              <a:t>, la </a:t>
            </a:r>
            <a:r>
              <a:rPr lang="en-GB" sz="1600" dirty="0" err="1"/>
              <a:t>gama</a:t>
            </a:r>
            <a:r>
              <a:rPr lang="en-GB" sz="1600" dirty="0"/>
              <a:t> de </a:t>
            </a:r>
            <a:r>
              <a:rPr lang="en-GB" sz="1600" dirty="0" err="1"/>
              <a:t>productos</a:t>
            </a:r>
            <a:r>
              <a:rPr lang="en-GB" sz="1600" dirty="0"/>
              <a:t> y </a:t>
            </a:r>
            <a:r>
              <a:rPr lang="en-GB" sz="1600" dirty="0" err="1"/>
              <a:t>clientes</a:t>
            </a:r>
            <a:r>
              <a:rPr lang="en-GB" sz="1600" dirty="0"/>
              <a:t> </a:t>
            </a:r>
            <a:r>
              <a:rPr lang="en-GB" sz="1600" dirty="0" err="1"/>
              <a:t>potenciales</a:t>
            </a:r>
            <a:r>
              <a:rPr lang="en-GB" sz="1600" dirty="0"/>
              <a:t> de </a:t>
            </a:r>
            <a:r>
              <a:rPr lang="en-GB" sz="1600" dirty="0" err="1"/>
              <a:t>tu</a:t>
            </a:r>
            <a:r>
              <a:rPr lang="en-GB" sz="1600" dirty="0"/>
              <a:t> </a:t>
            </a:r>
            <a:r>
              <a:rPr lang="en-GB" sz="1600" dirty="0" err="1"/>
              <a:t>tienda</a:t>
            </a:r>
            <a:r>
              <a:rPr lang="en-GB" sz="1600" dirty="0"/>
              <a:t> online. </a:t>
            </a:r>
            <a:r>
              <a:rPr lang="en-GB" sz="1600" b="1" dirty="0" err="1"/>
              <a:t>Tienes</a:t>
            </a:r>
            <a:r>
              <a:rPr lang="en-GB" sz="1600" b="1" dirty="0"/>
              <a:t> </a:t>
            </a:r>
            <a:r>
              <a:rPr lang="en-GB" sz="1600" b="1" dirty="0" err="1"/>
              <a:t>que</a:t>
            </a:r>
            <a:r>
              <a:rPr lang="en-GB" sz="1600" b="1" dirty="0"/>
              <a:t> </a:t>
            </a:r>
            <a:r>
              <a:rPr lang="en-GB" sz="1600" b="1" dirty="0" err="1"/>
              <a:t>pensar</a:t>
            </a:r>
            <a:r>
              <a:rPr lang="en-GB" sz="1600" b="1" dirty="0"/>
              <a:t> </a:t>
            </a:r>
            <a:r>
              <a:rPr lang="en-GB" sz="1600" b="1" dirty="0" err="1"/>
              <a:t>exactamente</a:t>
            </a:r>
            <a:r>
              <a:rPr lang="en-GB" sz="1600" b="1" dirty="0"/>
              <a:t> </a:t>
            </a:r>
            <a:r>
              <a:rPr lang="en-GB" sz="1600" b="1" dirty="0" err="1"/>
              <a:t>que</a:t>
            </a:r>
            <a:r>
              <a:rPr lang="en-GB" sz="1600" b="1" dirty="0"/>
              <a:t> </a:t>
            </a:r>
            <a:r>
              <a:rPr lang="en-GB" sz="1600" b="1" dirty="0" err="1"/>
              <a:t>tipo</a:t>
            </a:r>
            <a:r>
              <a:rPr lang="en-GB" sz="1600" b="1" dirty="0"/>
              <a:t> de </a:t>
            </a:r>
            <a:r>
              <a:rPr lang="en-GB" sz="1600" b="1" dirty="0" err="1"/>
              <a:t>productos</a:t>
            </a:r>
            <a:r>
              <a:rPr lang="en-GB" sz="1600" b="1" dirty="0"/>
              <a:t> y </a:t>
            </a:r>
            <a:r>
              <a:rPr lang="en-GB" sz="1600" b="1" dirty="0" err="1"/>
              <a:t>precios</a:t>
            </a:r>
            <a:r>
              <a:rPr lang="en-GB" sz="1600" b="1" dirty="0"/>
              <a:t> </a:t>
            </a:r>
            <a:r>
              <a:rPr lang="en-GB" sz="1600" b="1" dirty="0" err="1"/>
              <a:t>quieres</a:t>
            </a:r>
            <a:r>
              <a:rPr lang="en-GB" sz="1600" b="1" dirty="0"/>
              <a:t> </a:t>
            </a:r>
            <a:r>
              <a:rPr lang="en-GB" sz="1600" b="1" dirty="0" err="1"/>
              <a:t>incluir</a:t>
            </a:r>
            <a:r>
              <a:rPr lang="en-GB" sz="1600" b="1" dirty="0"/>
              <a:t> en </a:t>
            </a:r>
            <a:r>
              <a:rPr lang="en-GB" sz="1600" b="1" dirty="0" err="1"/>
              <a:t>tu</a:t>
            </a:r>
            <a:r>
              <a:rPr lang="en-GB" sz="1600" b="1" dirty="0"/>
              <a:t> </a:t>
            </a:r>
            <a:r>
              <a:rPr lang="en-GB" sz="1600" b="1" dirty="0" err="1"/>
              <a:t>tienda</a:t>
            </a:r>
            <a:r>
              <a:rPr lang="en-GB" sz="1600" b="1" dirty="0"/>
              <a:t>.</a:t>
            </a:r>
            <a:r>
              <a:rPr lang="en-GB" sz="1600" dirty="0"/>
              <a:t> ¿Es </a:t>
            </a:r>
            <a:r>
              <a:rPr lang="en-GB" sz="1600" dirty="0" err="1"/>
              <a:t>interesante</a:t>
            </a:r>
            <a:r>
              <a:rPr lang="en-GB" sz="1600" dirty="0"/>
              <a:t> </a:t>
            </a:r>
            <a:r>
              <a:rPr lang="en-GB" sz="1600" dirty="0" err="1"/>
              <a:t>abrir</a:t>
            </a:r>
            <a:r>
              <a:rPr lang="en-GB" sz="1600" dirty="0"/>
              <a:t> </a:t>
            </a:r>
            <a:r>
              <a:rPr lang="en-GB" sz="1600" dirty="0" err="1"/>
              <a:t>una</a:t>
            </a:r>
            <a:r>
              <a:rPr lang="en-GB" sz="1600" dirty="0"/>
              <a:t> </a:t>
            </a:r>
            <a:r>
              <a:rPr lang="en-GB" sz="1600" dirty="0" err="1"/>
              <a:t>tienda</a:t>
            </a:r>
            <a:r>
              <a:rPr lang="en-GB" sz="1600" dirty="0"/>
              <a:t> online </a:t>
            </a:r>
            <a:r>
              <a:rPr lang="en-GB" sz="1600" dirty="0" err="1"/>
              <a:t>especializada</a:t>
            </a:r>
            <a:r>
              <a:rPr lang="en-GB" sz="1600" dirty="0"/>
              <a:t>, o </a:t>
            </a:r>
            <a:r>
              <a:rPr lang="en-GB" sz="1600" dirty="0" err="1"/>
              <a:t>quizás</a:t>
            </a:r>
            <a:r>
              <a:rPr lang="en-GB" sz="1600" dirty="0"/>
              <a:t> </a:t>
            </a:r>
            <a:r>
              <a:rPr lang="en-GB" sz="1600" dirty="0" err="1"/>
              <a:t>tu</a:t>
            </a:r>
            <a:r>
              <a:rPr lang="en-GB" sz="1600" dirty="0"/>
              <a:t> </a:t>
            </a:r>
            <a:r>
              <a:rPr lang="en-GB" sz="1600" dirty="0" err="1"/>
              <a:t>empresa</a:t>
            </a:r>
            <a:r>
              <a:rPr lang="en-GB" sz="1600" dirty="0"/>
              <a:t> rural </a:t>
            </a:r>
            <a:r>
              <a:rPr lang="en-GB" sz="1600" dirty="0" err="1"/>
              <a:t>estaría</a:t>
            </a:r>
            <a:r>
              <a:rPr lang="en-GB" sz="1600" dirty="0"/>
              <a:t> </a:t>
            </a:r>
            <a:r>
              <a:rPr lang="en-GB" sz="1600" dirty="0" err="1"/>
              <a:t>mejor</a:t>
            </a:r>
            <a:r>
              <a:rPr lang="en-GB" sz="1600" dirty="0"/>
              <a:t> offline? </a:t>
            </a:r>
            <a:r>
              <a:rPr lang="en-GB" sz="1600" dirty="0" err="1"/>
              <a:t>Puede</a:t>
            </a:r>
            <a:r>
              <a:rPr lang="en-GB" sz="1600" dirty="0"/>
              <a:t> ser </a:t>
            </a:r>
            <a:r>
              <a:rPr lang="en-GB" sz="1600" dirty="0" err="1"/>
              <a:t>que</a:t>
            </a:r>
            <a:r>
              <a:rPr lang="en-GB" sz="1600" dirty="0"/>
              <a:t> </a:t>
            </a:r>
            <a:r>
              <a:rPr lang="en-GB" sz="1600" dirty="0" err="1"/>
              <a:t>puedas</a:t>
            </a:r>
            <a:r>
              <a:rPr lang="en-GB" sz="1600" dirty="0"/>
              <a:t> </a:t>
            </a:r>
            <a:r>
              <a:rPr lang="en-GB" sz="1600" dirty="0" err="1"/>
              <a:t>usar</a:t>
            </a:r>
            <a:r>
              <a:rPr lang="en-GB" sz="1600" dirty="0"/>
              <a:t> ambos </a:t>
            </a:r>
            <a:r>
              <a:rPr lang="en-GB" sz="1600" dirty="0" err="1"/>
              <a:t>canales</a:t>
            </a:r>
            <a:r>
              <a:rPr lang="en-GB" sz="1600" dirty="0"/>
              <a:t>, </a:t>
            </a:r>
            <a:r>
              <a:rPr lang="en-GB" sz="1600" dirty="0" err="1"/>
              <a:t>pero</a:t>
            </a:r>
            <a:r>
              <a:rPr lang="en-GB" sz="1600" dirty="0"/>
              <a:t> </a:t>
            </a:r>
            <a:r>
              <a:rPr lang="en-GB" sz="1600" dirty="0" err="1"/>
              <a:t>asegúrate</a:t>
            </a:r>
            <a:r>
              <a:rPr lang="en-GB" sz="1600" dirty="0"/>
              <a:t> </a:t>
            </a:r>
            <a:r>
              <a:rPr lang="en-GB" sz="1600" dirty="0" err="1"/>
              <a:t>que</a:t>
            </a:r>
            <a:r>
              <a:rPr lang="en-GB" sz="1600" dirty="0"/>
              <a:t> has </a:t>
            </a:r>
            <a:r>
              <a:rPr lang="en-GB" sz="1600" dirty="0" err="1"/>
              <a:t>considerado</a:t>
            </a:r>
            <a:r>
              <a:rPr lang="en-GB" sz="1600" dirty="0"/>
              <a:t> </a:t>
            </a:r>
            <a:r>
              <a:rPr lang="en-GB" sz="1600" dirty="0" err="1"/>
              <a:t>todos</a:t>
            </a:r>
            <a:r>
              <a:rPr lang="en-GB" sz="1600" dirty="0"/>
              <a:t> los pros y contras.</a:t>
            </a:r>
          </a:p>
          <a:p>
            <a:r>
              <a:rPr lang="en-GB" sz="1600" dirty="0"/>
              <a:t>La </a:t>
            </a:r>
            <a:r>
              <a:rPr lang="en-GB" sz="1600" dirty="0" err="1"/>
              <a:t>venta</a:t>
            </a:r>
            <a:r>
              <a:rPr lang="en-GB" sz="1600" dirty="0"/>
              <a:t> de </a:t>
            </a:r>
            <a:r>
              <a:rPr lang="en-GB" sz="1600" dirty="0" err="1"/>
              <a:t>productos</a:t>
            </a:r>
            <a:r>
              <a:rPr lang="en-GB" sz="1600" dirty="0"/>
              <a:t> online </a:t>
            </a:r>
            <a:r>
              <a:rPr lang="en-GB" sz="1600" dirty="0" err="1"/>
              <a:t>requiere</a:t>
            </a:r>
            <a:r>
              <a:rPr lang="en-GB" sz="1600" dirty="0"/>
              <a:t> </a:t>
            </a:r>
            <a:r>
              <a:rPr lang="en-GB" sz="1600" dirty="0" err="1"/>
              <a:t>constestar</a:t>
            </a:r>
            <a:r>
              <a:rPr lang="en-GB" sz="1600" dirty="0"/>
              <a:t> </a:t>
            </a:r>
            <a:r>
              <a:rPr lang="en-GB" sz="1600" dirty="0" err="1"/>
              <a:t>una</a:t>
            </a:r>
            <a:r>
              <a:rPr lang="en-GB" sz="1600" dirty="0"/>
              <a:t> </a:t>
            </a:r>
            <a:r>
              <a:rPr lang="en-GB" sz="1600" dirty="0" err="1"/>
              <a:t>pregunta</a:t>
            </a:r>
            <a:r>
              <a:rPr lang="en-GB" sz="1600" dirty="0"/>
              <a:t> </a:t>
            </a:r>
            <a:r>
              <a:rPr lang="en-GB" sz="1600" dirty="0" err="1"/>
              <a:t>básica</a:t>
            </a:r>
            <a:r>
              <a:rPr lang="en-GB" sz="1600" dirty="0"/>
              <a:t>: </a:t>
            </a:r>
            <a:r>
              <a:rPr lang="en-GB" sz="1600" b="1" dirty="0"/>
              <a:t>¿</a:t>
            </a:r>
            <a:r>
              <a:rPr lang="en-GB" sz="1600" b="1" dirty="0" err="1"/>
              <a:t>dónde</a:t>
            </a:r>
            <a:r>
              <a:rPr lang="en-GB" sz="1600" b="1" dirty="0"/>
              <a:t>?</a:t>
            </a:r>
            <a:r>
              <a:rPr lang="en-GB" sz="1600" dirty="0"/>
              <a:t> </a:t>
            </a:r>
            <a:r>
              <a:rPr lang="en-GB" sz="1600" dirty="0" err="1"/>
              <a:t>Primero</a:t>
            </a:r>
            <a:r>
              <a:rPr lang="en-GB" sz="1600" dirty="0"/>
              <a:t> de </a:t>
            </a:r>
            <a:r>
              <a:rPr lang="en-GB" sz="1600" dirty="0" err="1"/>
              <a:t>todo</a:t>
            </a:r>
            <a:r>
              <a:rPr lang="en-GB" sz="1600" dirty="0"/>
              <a:t> </a:t>
            </a:r>
            <a:r>
              <a:rPr lang="en-GB" sz="1600" dirty="0" err="1"/>
              <a:t>tenemos</a:t>
            </a:r>
            <a:r>
              <a:rPr lang="en-GB" sz="1600" dirty="0"/>
              <a:t> </a:t>
            </a:r>
            <a:r>
              <a:rPr lang="en-GB" sz="1600" dirty="0" err="1"/>
              <a:t>que</a:t>
            </a:r>
            <a:r>
              <a:rPr lang="en-GB" sz="1600" dirty="0"/>
              <a:t> </a:t>
            </a:r>
            <a:r>
              <a:rPr lang="en-GB" sz="1600" dirty="0" err="1"/>
              <a:t>decidir</a:t>
            </a:r>
            <a:r>
              <a:rPr lang="en-GB" sz="1600" dirty="0"/>
              <a:t> </a:t>
            </a:r>
            <a:r>
              <a:rPr lang="en-GB" sz="1600" dirty="0" err="1"/>
              <a:t>si</a:t>
            </a:r>
            <a:r>
              <a:rPr lang="en-GB" sz="1600" dirty="0"/>
              <a:t> </a:t>
            </a:r>
            <a:r>
              <a:rPr lang="en-GB" sz="1600" dirty="0" err="1"/>
              <a:t>queremos</a:t>
            </a:r>
            <a:r>
              <a:rPr lang="en-GB" sz="1600" dirty="0"/>
              <a:t> </a:t>
            </a:r>
            <a:r>
              <a:rPr lang="en-GB" sz="1600" dirty="0" err="1"/>
              <a:t>implementar</a:t>
            </a:r>
            <a:r>
              <a:rPr lang="en-GB" sz="1600" dirty="0"/>
              <a:t>  </a:t>
            </a:r>
            <a:r>
              <a:rPr lang="en-GB" sz="1600" dirty="0" err="1"/>
              <a:t>nuestra</a:t>
            </a:r>
            <a:r>
              <a:rPr lang="en-GB" sz="1600" dirty="0"/>
              <a:t> </a:t>
            </a:r>
            <a:r>
              <a:rPr lang="en-GB" sz="1600" b="1" dirty="0" err="1"/>
              <a:t>propia</a:t>
            </a:r>
            <a:r>
              <a:rPr lang="en-GB" sz="1600" b="1" dirty="0"/>
              <a:t> </a:t>
            </a:r>
            <a:r>
              <a:rPr lang="en-GB" sz="1600" b="1" dirty="0" err="1"/>
              <a:t>plataforma</a:t>
            </a:r>
            <a:r>
              <a:rPr lang="en-GB" sz="1600" b="1" dirty="0"/>
              <a:t> online, </a:t>
            </a:r>
            <a:r>
              <a:rPr lang="en-GB" sz="1600" dirty="0"/>
              <a:t>o </a:t>
            </a:r>
            <a:r>
              <a:rPr lang="en-GB" sz="1600" dirty="0" err="1"/>
              <a:t>si</a:t>
            </a:r>
            <a:r>
              <a:rPr lang="en-GB" sz="1600" dirty="0"/>
              <a:t> no </a:t>
            </a:r>
            <a:r>
              <a:rPr lang="en-GB" sz="1600" dirty="0" err="1"/>
              <a:t>tenemos</a:t>
            </a:r>
            <a:r>
              <a:rPr lang="en-GB" sz="1600" dirty="0"/>
              <a:t> </a:t>
            </a:r>
            <a:r>
              <a:rPr lang="en-GB" sz="1600" dirty="0" err="1"/>
              <a:t>dinero</a:t>
            </a:r>
            <a:r>
              <a:rPr lang="en-GB" sz="1600" dirty="0"/>
              <a:t> o </a:t>
            </a:r>
            <a:r>
              <a:rPr lang="en-GB" sz="1600" dirty="0" err="1"/>
              <a:t>tiempo</a:t>
            </a:r>
            <a:r>
              <a:rPr lang="en-GB" sz="1600" dirty="0"/>
              <a:t> </a:t>
            </a:r>
            <a:r>
              <a:rPr lang="en-GB" sz="1600" dirty="0" err="1"/>
              <a:t>para</a:t>
            </a:r>
            <a:r>
              <a:rPr lang="en-GB" sz="1600" dirty="0"/>
              <a:t> </a:t>
            </a:r>
            <a:r>
              <a:rPr lang="en-GB" sz="1600" dirty="0" err="1"/>
              <a:t>crear</a:t>
            </a:r>
            <a:r>
              <a:rPr lang="en-GB" sz="1600" dirty="0"/>
              <a:t> </a:t>
            </a:r>
            <a:r>
              <a:rPr lang="en-GB" sz="1600" dirty="0" err="1"/>
              <a:t>nuestra</a:t>
            </a:r>
            <a:r>
              <a:rPr lang="en-GB" sz="1600" dirty="0"/>
              <a:t> </a:t>
            </a:r>
            <a:r>
              <a:rPr lang="en-GB" sz="1600" dirty="0" err="1"/>
              <a:t>propia</a:t>
            </a:r>
            <a:r>
              <a:rPr lang="en-GB" sz="1600" dirty="0"/>
              <a:t> </a:t>
            </a:r>
            <a:r>
              <a:rPr lang="en-GB" sz="1600" dirty="0" err="1"/>
              <a:t>plataforma</a:t>
            </a:r>
            <a:r>
              <a:rPr lang="en-GB" sz="1600" dirty="0"/>
              <a:t> de </a:t>
            </a:r>
            <a:r>
              <a:rPr lang="en-GB" sz="1600" dirty="0" err="1"/>
              <a:t>venta</a:t>
            </a:r>
            <a:r>
              <a:rPr lang="en-GB" sz="1600" dirty="0"/>
              <a:t>, </a:t>
            </a:r>
            <a:r>
              <a:rPr lang="en-GB" sz="1600" dirty="0" err="1"/>
              <a:t>podemos</a:t>
            </a:r>
            <a:r>
              <a:rPr lang="en-GB" sz="1600" dirty="0"/>
              <a:t> </a:t>
            </a:r>
            <a:r>
              <a:rPr lang="en-GB" sz="1600" dirty="0" err="1"/>
              <a:t>utilizar</a:t>
            </a:r>
            <a:r>
              <a:rPr lang="en-GB" sz="1600" dirty="0"/>
              <a:t> </a:t>
            </a:r>
            <a:r>
              <a:rPr lang="en-GB" sz="1600" dirty="0" err="1"/>
              <a:t>otras</a:t>
            </a:r>
            <a:r>
              <a:rPr lang="en-GB" sz="1600" dirty="0"/>
              <a:t> </a:t>
            </a:r>
            <a:r>
              <a:rPr lang="en-GB" sz="1600" dirty="0" err="1"/>
              <a:t>plataformas</a:t>
            </a:r>
            <a:r>
              <a:rPr lang="en-GB" sz="1600" dirty="0"/>
              <a:t> de </a:t>
            </a:r>
            <a:r>
              <a:rPr lang="en-GB" sz="1600" dirty="0" err="1"/>
              <a:t>venta</a:t>
            </a:r>
            <a:r>
              <a:rPr lang="en-GB" sz="1600" dirty="0"/>
              <a:t> online de </a:t>
            </a:r>
            <a:r>
              <a:rPr lang="en-GB" sz="1600" dirty="0" err="1"/>
              <a:t>terceros</a:t>
            </a:r>
            <a:r>
              <a:rPr lang="en-GB" sz="1600" dirty="0"/>
              <a:t> </a:t>
            </a:r>
            <a:r>
              <a:rPr lang="en-GB" sz="1600" dirty="0" err="1"/>
              <a:t>como</a:t>
            </a:r>
            <a:r>
              <a:rPr lang="en-GB" sz="1600" dirty="0"/>
              <a:t> </a:t>
            </a:r>
            <a:r>
              <a:rPr lang="en-GB" sz="1600" b="1" dirty="0" err="1"/>
              <a:t>Etsy</a:t>
            </a:r>
            <a:r>
              <a:rPr lang="en-GB" sz="1600" b="1" dirty="0"/>
              <a:t>, Amazon, eBay o </a:t>
            </a:r>
            <a:r>
              <a:rPr lang="en-GB" sz="1600" b="1" dirty="0" err="1"/>
              <a:t>incluso</a:t>
            </a:r>
            <a:r>
              <a:rPr lang="en-GB" sz="1600" b="1" dirty="0"/>
              <a:t> </a:t>
            </a:r>
            <a:r>
              <a:rPr lang="en-GB" sz="1600" b="1" dirty="0" err="1"/>
              <a:t>Facebook</a:t>
            </a:r>
            <a:r>
              <a:rPr lang="en-GB" sz="1600" b="1" dirty="0"/>
              <a:t>,</a:t>
            </a:r>
            <a:r>
              <a:rPr lang="en-US" sz="1600" dirty="0"/>
              <a:t> </a:t>
            </a:r>
            <a:r>
              <a:rPr lang="en-US" sz="1600" dirty="0" err="1"/>
              <a:t>donde</a:t>
            </a:r>
            <a:r>
              <a:rPr lang="en-US" sz="1600" dirty="0"/>
              <a:t> </a:t>
            </a:r>
            <a:r>
              <a:rPr lang="en-US" sz="1600" dirty="0" err="1"/>
              <a:t>podemos</a:t>
            </a:r>
            <a:r>
              <a:rPr lang="en-US" sz="1600" dirty="0"/>
              <a:t> vender </a:t>
            </a:r>
            <a:r>
              <a:rPr lang="en-US" sz="1600" dirty="0" err="1"/>
              <a:t>directamente</a:t>
            </a:r>
            <a:r>
              <a:rPr lang="en-US" sz="1600" dirty="0"/>
              <a:t> a los </a:t>
            </a:r>
            <a:r>
              <a:rPr lang="en-US" sz="1600" dirty="0" err="1"/>
              <a:t>consumidores</a:t>
            </a:r>
            <a:r>
              <a:rPr lang="en-US" sz="1600" dirty="0"/>
              <a:t> sin </a:t>
            </a:r>
            <a:r>
              <a:rPr lang="en-US" sz="1600" dirty="0" err="1"/>
              <a:t>tener</a:t>
            </a:r>
            <a:r>
              <a:rPr lang="en-US" sz="1600" dirty="0"/>
              <a:t> </a:t>
            </a:r>
            <a:r>
              <a:rPr lang="en-US" sz="1600" dirty="0" err="1"/>
              <a:t>una</a:t>
            </a:r>
            <a:r>
              <a:rPr lang="en-US" sz="1600" dirty="0"/>
              <a:t> web </a:t>
            </a:r>
            <a:r>
              <a:rPr lang="en-US" sz="1600" dirty="0" err="1"/>
              <a:t>propia</a:t>
            </a:r>
            <a:r>
              <a:rPr lang="en-US" sz="1600" dirty="0"/>
              <a:t>.</a:t>
            </a:r>
            <a:r>
              <a:rPr lang="en-GB" sz="1600" dirty="0"/>
              <a:t> </a:t>
            </a:r>
            <a:r>
              <a:rPr lang="en-GB" sz="1600" dirty="0" err="1"/>
              <a:t>Hacer</a:t>
            </a:r>
            <a:r>
              <a:rPr lang="en-GB" sz="1600" dirty="0"/>
              <a:t> </a:t>
            </a:r>
            <a:r>
              <a:rPr lang="en-GB" sz="1600" dirty="0" err="1"/>
              <a:t>uso</a:t>
            </a:r>
            <a:r>
              <a:rPr lang="en-GB" sz="1600" dirty="0"/>
              <a:t> de </a:t>
            </a:r>
            <a:r>
              <a:rPr lang="en-GB" sz="1600" dirty="0" err="1"/>
              <a:t>estas</a:t>
            </a:r>
            <a:r>
              <a:rPr lang="en-GB" sz="1600" dirty="0"/>
              <a:t> </a:t>
            </a:r>
            <a:r>
              <a:rPr lang="en-GB" sz="1600" dirty="0" err="1"/>
              <a:t>alternativas</a:t>
            </a:r>
            <a:r>
              <a:rPr lang="en-GB" sz="1600" dirty="0"/>
              <a:t> </a:t>
            </a:r>
            <a:r>
              <a:rPr lang="en-GB" sz="1600" dirty="0" err="1"/>
              <a:t>es</a:t>
            </a:r>
            <a:r>
              <a:rPr lang="en-GB" sz="1600" dirty="0"/>
              <a:t> </a:t>
            </a:r>
            <a:r>
              <a:rPr lang="en-GB" sz="1600" dirty="0" err="1"/>
              <a:t>una</a:t>
            </a:r>
            <a:r>
              <a:rPr lang="en-GB" sz="1600" dirty="0"/>
              <a:t> parte vital de la </a:t>
            </a:r>
            <a:r>
              <a:rPr lang="en-GB" sz="1600" dirty="0" err="1"/>
              <a:t>estrategia</a:t>
            </a:r>
            <a:r>
              <a:rPr lang="en-GB" sz="1600" dirty="0"/>
              <a:t> de </a:t>
            </a:r>
            <a:r>
              <a:rPr lang="en-GB" sz="1600" dirty="0" err="1"/>
              <a:t>ventas</a:t>
            </a:r>
            <a:r>
              <a:rPr lang="en-GB" sz="1600" dirty="0"/>
              <a:t> de </a:t>
            </a:r>
            <a:r>
              <a:rPr lang="en-GB" sz="1600" dirty="0" err="1"/>
              <a:t>una</a:t>
            </a:r>
            <a:r>
              <a:rPr lang="en-GB" sz="1600" dirty="0"/>
              <a:t> </a:t>
            </a:r>
            <a:r>
              <a:rPr lang="en-GB" sz="1600" dirty="0" err="1"/>
              <a:t>empresa</a:t>
            </a:r>
            <a:r>
              <a:rPr lang="en-GB" sz="1600" dirty="0"/>
              <a:t>.</a:t>
            </a:r>
          </a:p>
          <a:p>
            <a:r>
              <a:rPr lang="en-GB" sz="1600" dirty="0" err="1"/>
              <a:t>Elegir</a:t>
            </a:r>
            <a:r>
              <a:rPr lang="en-GB" sz="1600" dirty="0"/>
              <a:t> </a:t>
            </a:r>
            <a:r>
              <a:rPr lang="en-GB" sz="1600" dirty="0" err="1"/>
              <a:t>donde</a:t>
            </a:r>
            <a:r>
              <a:rPr lang="en-GB" sz="1600" dirty="0"/>
              <a:t> vender los </a:t>
            </a:r>
            <a:r>
              <a:rPr lang="en-GB" sz="1600" dirty="0" err="1"/>
              <a:t>productos</a:t>
            </a:r>
            <a:r>
              <a:rPr lang="en-GB" sz="1600" dirty="0"/>
              <a:t> online </a:t>
            </a:r>
            <a:r>
              <a:rPr lang="en-GB" sz="1600" dirty="0" err="1"/>
              <a:t>requiere</a:t>
            </a:r>
            <a:r>
              <a:rPr lang="en-GB" sz="1600" dirty="0"/>
              <a:t> </a:t>
            </a:r>
            <a:r>
              <a:rPr lang="en-GB" sz="1600" dirty="0" err="1"/>
              <a:t>evaluar</a:t>
            </a:r>
            <a:r>
              <a:rPr lang="en-GB" sz="1600" dirty="0"/>
              <a:t> el </a:t>
            </a:r>
            <a:r>
              <a:rPr lang="en-GB" sz="1600" b="1" dirty="0" err="1"/>
              <a:t>ajuste</a:t>
            </a:r>
            <a:r>
              <a:rPr lang="en-GB" sz="1600" b="1" dirty="0"/>
              <a:t> entre el canal y el </a:t>
            </a:r>
            <a:r>
              <a:rPr lang="en-GB" sz="1600" b="1" dirty="0" err="1"/>
              <a:t>producto</a:t>
            </a:r>
            <a:r>
              <a:rPr lang="en-GB" sz="1600" dirty="0"/>
              <a:t>. </a:t>
            </a:r>
            <a:r>
              <a:rPr lang="en-GB" sz="1600" dirty="0" err="1"/>
              <a:t>Encontrar</a:t>
            </a:r>
            <a:r>
              <a:rPr lang="en-GB" sz="1600" dirty="0"/>
              <a:t> el perfecto </a:t>
            </a:r>
            <a:r>
              <a:rPr lang="en-GB" sz="1600" dirty="0" err="1"/>
              <a:t>ajuste</a:t>
            </a:r>
            <a:r>
              <a:rPr lang="en-GB" sz="1600" dirty="0"/>
              <a:t> </a:t>
            </a:r>
            <a:r>
              <a:rPr lang="en-GB" sz="1600" dirty="0" err="1"/>
              <a:t>significa</a:t>
            </a:r>
            <a:r>
              <a:rPr lang="en-GB" sz="1600" dirty="0"/>
              <a:t> </a:t>
            </a:r>
            <a:r>
              <a:rPr lang="en-GB" sz="1600" dirty="0" err="1"/>
              <a:t>tener</a:t>
            </a:r>
            <a:r>
              <a:rPr lang="en-GB" sz="1600" dirty="0"/>
              <a:t> un </a:t>
            </a:r>
            <a:r>
              <a:rPr lang="en-GB" sz="1600" dirty="0" err="1"/>
              <a:t>fuerte</a:t>
            </a:r>
            <a:r>
              <a:rPr lang="en-GB" sz="1600" dirty="0"/>
              <a:t> </a:t>
            </a:r>
            <a:r>
              <a:rPr lang="en-GB" sz="1600" dirty="0" err="1"/>
              <a:t>sentido</a:t>
            </a:r>
            <a:r>
              <a:rPr lang="en-GB" sz="1600" dirty="0"/>
              <a:t> de los </a:t>
            </a:r>
            <a:r>
              <a:rPr lang="en-GB" sz="1600" dirty="0" err="1"/>
              <a:t>productos</a:t>
            </a:r>
            <a:r>
              <a:rPr lang="en-GB" sz="1600" dirty="0"/>
              <a:t> del </a:t>
            </a:r>
            <a:r>
              <a:rPr lang="en-GB" sz="1600" dirty="0" err="1"/>
              <a:t>negocio</a:t>
            </a:r>
            <a:r>
              <a:rPr lang="en-GB" sz="1600" dirty="0"/>
              <a:t> y </a:t>
            </a:r>
            <a:r>
              <a:rPr lang="en-GB" sz="1600" dirty="0" err="1"/>
              <a:t>sus</a:t>
            </a:r>
            <a:r>
              <a:rPr lang="en-GB" sz="1600" dirty="0"/>
              <a:t> </a:t>
            </a:r>
            <a:r>
              <a:rPr lang="en-GB" sz="1600" dirty="0" err="1"/>
              <a:t>clientes</a:t>
            </a:r>
            <a:r>
              <a:rPr lang="en-GB" sz="1600" dirty="0"/>
              <a:t> (¿</a:t>
            </a:r>
            <a:r>
              <a:rPr lang="en-GB" sz="1600" dirty="0" err="1"/>
              <a:t>Qué</a:t>
            </a:r>
            <a:r>
              <a:rPr lang="en-GB" sz="1600" dirty="0"/>
              <a:t> </a:t>
            </a:r>
            <a:r>
              <a:rPr lang="en-GB" sz="1600" dirty="0" err="1"/>
              <a:t>vendes</a:t>
            </a:r>
            <a:r>
              <a:rPr lang="en-GB" sz="1600" dirty="0"/>
              <a:t>? ¿Se </a:t>
            </a:r>
            <a:r>
              <a:rPr lang="en-GB" sz="1600" dirty="0" err="1"/>
              <a:t>puede</a:t>
            </a:r>
            <a:r>
              <a:rPr lang="en-GB" sz="1600" dirty="0"/>
              <a:t> vender online? ¿</a:t>
            </a:r>
            <a:r>
              <a:rPr lang="en-GB" sz="1600" dirty="0" err="1"/>
              <a:t>Dónde</a:t>
            </a:r>
            <a:r>
              <a:rPr lang="en-GB" sz="1600" dirty="0"/>
              <a:t> </a:t>
            </a:r>
            <a:r>
              <a:rPr lang="en-GB" sz="1600" dirty="0" err="1"/>
              <a:t>compran</a:t>
            </a:r>
            <a:r>
              <a:rPr lang="en-GB" sz="1600" dirty="0"/>
              <a:t> los </a:t>
            </a:r>
            <a:r>
              <a:rPr lang="en-GB" sz="1600" dirty="0" err="1"/>
              <a:t>clientes</a:t>
            </a:r>
            <a:r>
              <a:rPr lang="en-GB" sz="1600" dirty="0"/>
              <a:t>? ¿</a:t>
            </a:r>
            <a:r>
              <a:rPr lang="en-GB" sz="1600" dirty="0" err="1"/>
              <a:t>Comprarán</a:t>
            </a:r>
            <a:r>
              <a:rPr lang="en-GB" sz="1600" dirty="0"/>
              <a:t> online?), </a:t>
            </a:r>
            <a:r>
              <a:rPr lang="en-GB" sz="1600" dirty="0" err="1"/>
              <a:t>así</a:t>
            </a:r>
            <a:r>
              <a:rPr lang="en-GB" sz="1600" dirty="0"/>
              <a:t> </a:t>
            </a:r>
            <a:r>
              <a:rPr lang="en-GB" sz="1600" dirty="0" err="1"/>
              <a:t>como</a:t>
            </a:r>
            <a:r>
              <a:rPr lang="en-GB" sz="1600" dirty="0"/>
              <a:t> </a:t>
            </a:r>
            <a:r>
              <a:rPr lang="en-GB" sz="1600" dirty="0" err="1"/>
              <a:t>tener</a:t>
            </a:r>
            <a:r>
              <a:rPr lang="en-GB" sz="1600" dirty="0"/>
              <a:t> </a:t>
            </a:r>
            <a:r>
              <a:rPr lang="en-GB" sz="1600" dirty="0" err="1"/>
              <a:t>una</a:t>
            </a:r>
            <a:r>
              <a:rPr lang="en-GB" sz="1600" dirty="0"/>
              <a:t> </a:t>
            </a:r>
            <a:r>
              <a:rPr lang="en-GB" sz="1600" dirty="0" err="1"/>
              <a:t>conciencia</a:t>
            </a:r>
            <a:r>
              <a:rPr lang="en-GB" sz="1600" dirty="0"/>
              <a:t>  de </a:t>
            </a:r>
            <a:r>
              <a:rPr lang="en-GB" sz="1600" dirty="0" err="1"/>
              <a:t>quien</a:t>
            </a:r>
            <a:r>
              <a:rPr lang="en-GB" sz="1600" dirty="0"/>
              <a:t> </a:t>
            </a:r>
            <a:r>
              <a:rPr lang="en-GB" sz="1600" dirty="0" err="1"/>
              <a:t>usa</a:t>
            </a:r>
            <a:r>
              <a:rPr lang="en-GB" sz="1600" dirty="0"/>
              <a:t> </a:t>
            </a:r>
            <a:r>
              <a:rPr lang="en-GB" sz="1600" dirty="0" err="1"/>
              <a:t>varios</a:t>
            </a:r>
            <a:r>
              <a:rPr lang="en-GB" sz="1600" dirty="0"/>
              <a:t> </a:t>
            </a:r>
            <a:r>
              <a:rPr lang="en-GB" sz="1600" dirty="0" err="1"/>
              <a:t>canales</a:t>
            </a:r>
            <a:r>
              <a:rPr lang="en-GB" sz="1600" dirty="0"/>
              <a:t>. Es </a:t>
            </a:r>
            <a:r>
              <a:rPr lang="en-GB" sz="1600" dirty="0" err="1"/>
              <a:t>por</a:t>
            </a:r>
            <a:r>
              <a:rPr lang="en-GB" sz="1600" dirty="0"/>
              <a:t> lo </a:t>
            </a:r>
            <a:r>
              <a:rPr lang="en-GB" sz="1600" dirty="0" err="1"/>
              <a:t>que</a:t>
            </a:r>
            <a:r>
              <a:rPr lang="en-GB" sz="1600" dirty="0"/>
              <a:t> se </a:t>
            </a:r>
            <a:r>
              <a:rPr lang="en-GB" sz="1600" dirty="0" err="1"/>
              <a:t>sugiere</a:t>
            </a:r>
            <a:r>
              <a:rPr lang="en-GB" sz="1600" dirty="0"/>
              <a:t> </a:t>
            </a:r>
            <a:r>
              <a:rPr lang="en-GB" sz="1600" dirty="0" err="1"/>
              <a:t>encarecidamente</a:t>
            </a:r>
            <a:r>
              <a:rPr lang="en-GB" sz="1600" dirty="0"/>
              <a:t> </a:t>
            </a:r>
            <a:r>
              <a:rPr lang="en-GB" sz="1600" dirty="0" err="1"/>
              <a:t>empezar</a:t>
            </a:r>
            <a:r>
              <a:rPr lang="en-GB" sz="1600" dirty="0"/>
              <a:t> a </a:t>
            </a:r>
            <a:r>
              <a:rPr lang="en-GB" sz="1600" dirty="0" err="1"/>
              <a:t>definir</a:t>
            </a:r>
            <a:r>
              <a:rPr lang="en-GB" sz="1600" dirty="0"/>
              <a:t> </a:t>
            </a:r>
            <a:r>
              <a:rPr lang="en-GB" sz="1600" dirty="0" err="1"/>
              <a:t>tu</a:t>
            </a:r>
            <a:r>
              <a:rPr lang="en-GB" sz="1600" dirty="0"/>
              <a:t> </a:t>
            </a:r>
            <a:r>
              <a:rPr lang="en-GB" sz="1600" b="1" dirty="0" err="1"/>
              <a:t>misión</a:t>
            </a:r>
            <a:r>
              <a:rPr lang="en-GB" sz="1600" b="1" dirty="0"/>
              <a:t>, </a:t>
            </a:r>
            <a:r>
              <a:rPr lang="en-GB" sz="1600" b="1" dirty="0" err="1"/>
              <a:t>visión</a:t>
            </a:r>
            <a:r>
              <a:rPr lang="en-GB" sz="1600" b="1" dirty="0"/>
              <a:t>, </a:t>
            </a:r>
            <a:r>
              <a:rPr lang="en-GB" sz="1600" b="1" dirty="0" err="1"/>
              <a:t>productos</a:t>
            </a:r>
            <a:r>
              <a:rPr lang="en-GB" sz="1600" b="1" dirty="0"/>
              <a:t>, </a:t>
            </a:r>
            <a:r>
              <a:rPr lang="en-GB" sz="1600" b="1" dirty="0" err="1"/>
              <a:t>marca</a:t>
            </a:r>
            <a:r>
              <a:rPr lang="en-GB" sz="1600" b="1" dirty="0"/>
              <a:t> </a:t>
            </a:r>
            <a:r>
              <a:rPr lang="en-GB" sz="1600" b="1" dirty="0" err="1"/>
              <a:t>corporativa</a:t>
            </a:r>
            <a:r>
              <a:rPr lang="en-GB" sz="1600" b="1" dirty="0"/>
              <a:t> e </a:t>
            </a:r>
            <a:r>
              <a:rPr lang="en-GB" sz="1600" b="1" dirty="0" err="1"/>
              <a:t>identidad</a:t>
            </a:r>
            <a:r>
              <a:rPr lang="en-GB" sz="1600" b="1" dirty="0"/>
              <a:t> y </a:t>
            </a:r>
            <a:r>
              <a:rPr lang="en-GB" sz="1600" b="1" dirty="0" err="1"/>
              <a:t>tus</a:t>
            </a:r>
            <a:r>
              <a:rPr lang="en-GB" sz="1600" b="1" dirty="0"/>
              <a:t> </a:t>
            </a:r>
            <a:r>
              <a:rPr lang="en-GB" sz="1600" b="1" dirty="0" err="1"/>
              <a:t>clientes</a:t>
            </a:r>
            <a:r>
              <a:rPr lang="en-GB" sz="1600" b="1" dirty="0"/>
              <a:t>, antes de </a:t>
            </a:r>
            <a:r>
              <a:rPr lang="en-GB" sz="1600" b="1" dirty="0" err="1"/>
              <a:t>empezar</a:t>
            </a:r>
            <a:r>
              <a:rPr lang="en-GB" sz="1600" b="1" dirty="0"/>
              <a:t> a vender online</a:t>
            </a:r>
            <a:r>
              <a:rPr lang="en-GB" sz="1600" dirty="0"/>
              <a:t>.</a:t>
            </a:r>
            <a:endParaRPr lang="es-ES" sz="1600" dirty="0"/>
          </a:p>
          <a:p>
            <a:endParaRPr lang="en-GB"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Tree>
    <p:extLst>
      <p:ext uri="{BB962C8B-B14F-4D97-AF65-F5344CB8AC3E}">
        <p14:creationId xmlns:p14="http://schemas.microsoft.com/office/powerpoint/2010/main" val="318722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2800" b="1" dirty="0">
                <a:solidFill>
                  <a:srgbClr val="0B0AFD"/>
                </a:solidFill>
              </a:rPr>
              <a:t>Canales de </a:t>
            </a:r>
            <a:r>
              <a:rPr lang="en-GB" sz="2800" b="1" dirty="0" err="1">
                <a:solidFill>
                  <a:srgbClr val="0B0AFD"/>
                </a:solidFill>
              </a:rPr>
              <a:t>venta</a:t>
            </a:r>
            <a:r>
              <a:rPr lang="en-GB" sz="2800" b="1" dirty="0">
                <a:solidFill>
                  <a:srgbClr val="0B0AFD"/>
                </a:solidFill>
              </a:rPr>
              <a:t> online </a:t>
            </a:r>
            <a:r>
              <a:rPr lang="en-GB" sz="2800" b="1" dirty="0" err="1">
                <a:solidFill>
                  <a:srgbClr val="0B0AFD"/>
                </a:solidFill>
              </a:rPr>
              <a:t>para</a:t>
            </a:r>
            <a:r>
              <a:rPr lang="en-GB" sz="2800" b="1" dirty="0">
                <a:solidFill>
                  <a:srgbClr val="0B0AFD"/>
                </a:solidFill>
              </a:rPr>
              <a:t> </a:t>
            </a:r>
            <a:r>
              <a:rPr lang="en-GB" sz="2800" b="1" dirty="0" err="1">
                <a:solidFill>
                  <a:srgbClr val="0B0AFD"/>
                </a:solidFill>
              </a:rPr>
              <a:t>Microempresas</a:t>
            </a:r>
            <a:r>
              <a:rPr lang="en-GB" sz="2800" b="1" dirty="0">
                <a:solidFill>
                  <a:srgbClr val="0B0AFD"/>
                </a:solidFill>
              </a:rPr>
              <a:t> </a:t>
            </a:r>
            <a:r>
              <a:rPr lang="en-GB" sz="2800" b="1" dirty="0" err="1">
                <a:solidFill>
                  <a:srgbClr val="0B0AFD"/>
                </a:solidFill>
              </a:rPr>
              <a:t>Rurales</a:t>
            </a:r>
            <a:endParaRPr lang="en-IE" sz="2800" b="1" dirty="0">
              <a:solidFill>
                <a:srgbClr val="0B0AFD"/>
              </a:solidFill>
            </a:endParaRPr>
          </a:p>
        </p:txBody>
      </p:sp>
      <p:sp>
        <p:nvSpPr>
          <p:cNvPr id="3" name="Content Placeholder 2"/>
          <p:cNvSpPr>
            <a:spLocks noGrp="1"/>
          </p:cNvSpPr>
          <p:nvPr>
            <p:ph idx="1"/>
          </p:nvPr>
        </p:nvSpPr>
        <p:spPr>
          <a:xfrm>
            <a:off x="609599" y="1050235"/>
            <a:ext cx="11404979" cy="5102226"/>
          </a:xfrm>
        </p:spPr>
        <p:txBody>
          <a:bodyPr/>
          <a:lstStyle/>
          <a:p>
            <a:pPr marL="0" indent="0">
              <a:buNone/>
            </a:pPr>
            <a:r>
              <a:rPr lang="en-GB" b="1" dirty="0" err="1">
                <a:solidFill>
                  <a:srgbClr val="C00000"/>
                </a:solidFill>
                <a:latin typeface="+mj-lt"/>
                <a:ea typeface="+mj-ea"/>
                <a:cs typeface="+mj-cs"/>
              </a:rPr>
              <a:t>Cómo</a:t>
            </a:r>
            <a:endParaRPr lang="es-ES" b="1" dirty="0">
              <a:solidFill>
                <a:srgbClr val="C00000"/>
              </a:solidFill>
              <a:latin typeface="+mj-lt"/>
              <a:ea typeface="+mj-ea"/>
              <a:cs typeface="+mj-cs"/>
            </a:endParaRPr>
          </a:p>
          <a:p>
            <a:pPr marL="0" indent="0">
              <a:buNone/>
            </a:pPr>
            <a:r>
              <a:rPr lang="en-GB" sz="1400" dirty="0"/>
              <a:t>Hay </a:t>
            </a:r>
            <a:r>
              <a:rPr lang="en-GB" sz="1400" dirty="0" err="1"/>
              <a:t>algunas</a:t>
            </a:r>
            <a:r>
              <a:rPr lang="en-GB" sz="1400" dirty="0"/>
              <a:t> claves </a:t>
            </a:r>
            <a:r>
              <a:rPr lang="en-GB" sz="1400" dirty="0" err="1"/>
              <a:t>principales</a:t>
            </a:r>
            <a:r>
              <a:rPr lang="en-GB" sz="1400" dirty="0"/>
              <a:t> en la </a:t>
            </a:r>
            <a:r>
              <a:rPr lang="en-GB" sz="1400" dirty="0" err="1"/>
              <a:t>venta</a:t>
            </a:r>
            <a:r>
              <a:rPr lang="en-GB" sz="1400" dirty="0"/>
              <a:t> online. </a:t>
            </a:r>
            <a:r>
              <a:rPr lang="en-GB" sz="1400" dirty="0" err="1"/>
              <a:t>Algunas</a:t>
            </a:r>
            <a:r>
              <a:rPr lang="en-GB" sz="1400" dirty="0"/>
              <a:t> </a:t>
            </a:r>
            <a:r>
              <a:rPr lang="en-GB" sz="1400" dirty="0" err="1"/>
              <a:t>están</a:t>
            </a:r>
            <a:r>
              <a:rPr lang="en-GB" sz="1400" dirty="0"/>
              <a:t> </a:t>
            </a:r>
            <a:r>
              <a:rPr lang="en-GB" sz="1400" dirty="0" err="1"/>
              <a:t>basadas</a:t>
            </a:r>
            <a:r>
              <a:rPr lang="en-GB" sz="1400" dirty="0"/>
              <a:t> en el </a:t>
            </a:r>
            <a:r>
              <a:rPr lang="en-GB" sz="1400" dirty="0" err="1"/>
              <a:t>sentido</a:t>
            </a:r>
            <a:r>
              <a:rPr lang="en-GB" sz="1400" dirty="0"/>
              <a:t> </a:t>
            </a:r>
            <a:r>
              <a:rPr lang="en-GB" sz="1400" dirty="0" err="1"/>
              <a:t>común</a:t>
            </a:r>
            <a:r>
              <a:rPr lang="en-GB" sz="1400" dirty="0"/>
              <a:t> y </a:t>
            </a:r>
            <a:r>
              <a:rPr lang="en-GB" sz="1400" dirty="0" err="1"/>
              <a:t>otras</a:t>
            </a:r>
            <a:r>
              <a:rPr lang="en-GB" sz="1400" dirty="0"/>
              <a:t> </a:t>
            </a:r>
            <a:r>
              <a:rPr lang="en-GB" sz="1400" dirty="0" err="1"/>
              <a:t>están</a:t>
            </a:r>
            <a:r>
              <a:rPr lang="en-GB" sz="1400" dirty="0"/>
              <a:t> </a:t>
            </a:r>
            <a:r>
              <a:rPr lang="en-GB" sz="1400" dirty="0" err="1"/>
              <a:t>relacionadas</a:t>
            </a:r>
            <a:r>
              <a:rPr lang="en-GB" sz="1400" dirty="0"/>
              <a:t> con la </a:t>
            </a:r>
            <a:r>
              <a:rPr lang="en-GB" sz="1400" dirty="0" err="1"/>
              <a:t>venta</a:t>
            </a:r>
            <a:r>
              <a:rPr lang="en-GB" sz="1400" dirty="0"/>
              <a:t> online.</a:t>
            </a:r>
          </a:p>
          <a:p>
            <a:pPr marL="0" indent="0">
              <a:buNone/>
            </a:pPr>
            <a:r>
              <a:rPr lang="en-GB" sz="1400" b="1" dirty="0" err="1"/>
              <a:t>Sentido</a:t>
            </a:r>
            <a:r>
              <a:rPr lang="en-GB" sz="1400" b="1" dirty="0"/>
              <a:t> </a:t>
            </a:r>
            <a:r>
              <a:rPr lang="en-GB" sz="1400" b="1" dirty="0" err="1"/>
              <a:t>común</a:t>
            </a:r>
            <a:r>
              <a:rPr lang="en-GB" sz="1400" b="1" dirty="0"/>
              <a:t>:</a:t>
            </a:r>
          </a:p>
          <a:p>
            <a:pPr>
              <a:buFontTx/>
              <a:buChar char="-"/>
            </a:pPr>
            <a:r>
              <a:rPr lang="en-GB" sz="1400" b="1" dirty="0" err="1"/>
              <a:t>Confianza</a:t>
            </a:r>
            <a:r>
              <a:rPr lang="en-GB" sz="1400" dirty="0"/>
              <a:t>: </a:t>
            </a:r>
            <a:r>
              <a:rPr lang="en-GB" sz="1400" dirty="0" err="1"/>
              <a:t>asegúrate</a:t>
            </a:r>
            <a:r>
              <a:rPr lang="en-GB" sz="1400" dirty="0"/>
              <a:t> que </a:t>
            </a:r>
            <a:r>
              <a:rPr lang="en-GB" sz="1400" dirty="0" err="1"/>
              <a:t>tus</a:t>
            </a:r>
            <a:r>
              <a:rPr lang="en-GB" sz="1400" dirty="0"/>
              <a:t> </a:t>
            </a:r>
            <a:r>
              <a:rPr lang="en-GB" sz="1400" dirty="0" err="1"/>
              <a:t>clientes</a:t>
            </a:r>
            <a:r>
              <a:rPr lang="en-GB" sz="1400" dirty="0"/>
              <a:t> </a:t>
            </a:r>
            <a:r>
              <a:rPr lang="en-GB" sz="1400" dirty="0" err="1"/>
              <a:t>pueden</a:t>
            </a:r>
            <a:r>
              <a:rPr lang="en-GB" sz="1400" dirty="0"/>
              <a:t> </a:t>
            </a:r>
            <a:r>
              <a:rPr lang="en-GB" sz="1400" dirty="0" err="1"/>
              <a:t>confiar</a:t>
            </a:r>
            <a:r>
              <a:rPr lang="en-GB" sz="1400" dirty="0"/>
              <a:t> en </a:t>
            </a:r>
            <a:r>
              <a:rPr lang="en-GB" sz="1400" dirty="0" err="1"/>
              <a:t>tí</a:t>
            </a:r>
            <a:r>
              <a:rPr lang="en-GB" sz="1400" dirty="0"/>
              <a:t> y </a:t>
            </a:r>
            <a:r>
              <a:rPr lang="en-GB" sz="1400" dirty="0" err="1"/>
              <a:t>en</a:t>
            </a:r>
            <a:r>
              <a:rPr lang="en-GB" sz="1400" dirty="0"/>
              <a:t> </a:t>
            </a:r>
            <a:r>
              <a:rPr lang="en-GB" sz="1400" dirty="0" err="1"/>
              <a:t>tus</a:t>
            </a:r>
            <a:r>
              <a:rPr lang="en-GB" sz="1400" dirty="0"/>
              <a:t> </a:t>
            </a:r>
            <a:r>
              <a:rPr lang="en-GB" sz="1400" dirty="0" err="1"/>
              <a:t>productos</a:t>
            </a:r>
            <a:r>
              <a:rPr lang="en-GB" sz="1400" dirty="0"/>
              <a:t>.</a:t>
            </a:r>
          </a:p>
          <a:p>
            <a:pPr>
              <a:buFontTx/>
              <a:buChar char="-"/>
            </a:pPr>
            <a:r>
              <a:rPr lang="en-GB" sz="1400" b="1" dirty="0" err="1"/>
              <a:t>Consistencia</a:t>
            </a:r>
            <a:r>
              <a:rPr lang="en-GB" sz="1400" dirty="0"/>
              <a:t>: </a:t>
            </a:r>
            <a:r>
              <a:rPr lang="en-GB" sz="1400" dirty="0" err="1"/>
              <a:t>asegúrate</a:t>
            </a:r>
            <a:r>
              <a:rPr lang="en-GB" sz="1400" dirty="0"/>
              <a:t> de ser </a:t>
            </a:r>
            <a:r>
              <a:rPr lang="en-GB" sz="1400" dirty="0" err="1"/>
              <a:t>consecuente</a:t>
            </a:r>
            <a:r>
              <a:rPr lang="en-GB" sz="1400" dirty="0"/>
              <a:t> con </a:t>
            </a:r>
            <a:r>
              <a:rPr lang="en-GB" sz="1400" dirty="0" err="1"/>
              <a:t>tu</a:t>
            </a:r>
            <a:r>
              <a:rPr lang="en-GB" sz="1400" dirty="0"/>
              <a:t> </a:t>
            </a:r>
            <a:r>
              <a:rPr lang="en-GB" sz="1400" dirty="0" err="1"/>
              <a:t>imagen</a:t>
            </a:r>
            <a:r>
              <a:rPr lang="en-GB" sz="1400" dirty="0"/>
              <a:t> </a:t>
            </a:r>
            <a:r>
              <a:rPr lang="en-GB" sz="1400" dirty="0" err="1"/>
              <a:t>corporativa</a:t>
            </a:r>
            <a:r>
              <a:rPr lang="en-GB" sz="1400" dirty="0"/>
              <a:t>, </a:t>
            </a:r>
            <a:r>
              <a:rPr lang="en-GB" sz="1400" dirty="0" err="1"/>
              <a:t>misión</a:t>
            </a:r>
            <a:r>
              <a:rPr lang="en-GB" sz="1400" dirty="0"/>
              <a:t> y </a:t>
            </a:r>
            <a:r>
              <a:rPr lang="en-GB" sz="1400" dirty="0" err="1"/>
              <a:t>visión</a:t>
            </a:r>
            <a:r>
              <a:rPr lang="en-GB" sz="1400" dirty="0"/>
              <a:t>.</a:t>
            </a:r>
          </a:p>
          <a:p>
            <a:pPr>
              <a:buFontTx/>
              <a:buChar char="-"/>
            </a:pPr>
            <a:r>
              <a:rPr lang="en-GB" sz="1400" b="1" dirty="0" err="1"/>
              <a:t>Usabilidad</a:t>
            </a:r>
            <a:r>
              <a:rPr lang="en-GB" sz="1400" dirty="0"/>
              <a:t>: </a:t>
            </a:r>
            <a:r>
              <a:rPr lang="en-GB" sz="1400" dirty="0" err="1"/>
              <a:t>asegúrate</a:t>
            </a:r>
            <a:r>
              <a:rPr lang="en-GB" sz="1400" dirty="0"/>
              <a:t> </a:t>
            </a:r>
            <a:r>
              <a:rPr lang="en-GB" sz="1400" dirty="0" err="1"/>
              <a:t>que</a:t>
            </a:r>
            <a:r>
              <a:rPr lang="en-GB" sz="1400" dirty="0"/>
              <a:t> </a:t>
            </a:r>
            <a:r>
              <a:rPr lang="en-GB" sz="1400" dirty="0" err="1"/>
              <a:t>tus</a:t>
            </a:r>
            <a:r>
              <a:rPr lang="en-GB" sz="1400" dirty="0"/>
              <a:t> </a:t>
            </a:r>
            <a:r>
              <a:rPr lang="en-GB" sz="1400" dirty="0" err="1"/>
              <a:t>clientes</a:t>
            </a:r>
            <a:r>
              <a:rPr lang="en-GB" sz="1400" dirty="0"/>
              <a:t> </a:t>
            </a:r>
            <a:r>
              <a:rPr lang="en-GB" sz="1400" dirty="0" err="1"/>
              <a:t>pueden</a:t>
            </a:r>
            <a:r>
              <a:rPr lang="en-GB" sz="1400" dirty="0"/>
              <a:t> </a:t>
            </a:r>
            <a:r>
              <a:rPr lang="en-GB" sz="1400" dirty="0" err="1"/>
              <a:t>acceder</a:t>
            </a:r>
            <a:r>
              <a:rPr lang="en-GB" sz="1400" dirty="0"/>
              <a:t> con </a:t>
            </a:r>
            <a:r>
              <a:rPr lang="en-GB" sz="1400" dirty="0" err="1"/>
              <a:t>facilidad</a:t>
            </a:r>
            <a:r>
              <a:rPr lang="en-GB" sz="1400" dirty="0"/>
              <a:t> a </a:t>
            </a:r>
            <a:r>
              <a:rPr lang="en-GB" sz="1400" dirty="0" err="1"/>
              <a:t>tus</a:t>
            </a:r>
            <a:r>
              <a:rPr lang="en-GB" sz="1400" dirty="0"/>
              <a:t> </a:t>
            </a:r>
            <a:r>
              <a:rPr lang="en-GB" sz="1400" dirty="0" err="1"/>
              <a:t>productos</a:t>
            </a:r>
            <a:r>
              <a:rPr lang="en-GB" sz="1400" dirty="0"/>
              <a:t> y </a:t>
            </a:r>
            <a:r>
              <a:rPr lang="en-GB" sz="1400" dirty="0" err="1"/>
              <a:t>saben</a:t>
            </a:r>
            <a:r>
              <a:rPr lang="en-GB" sz="1400" dirty="0"/>
              <a:t> </a:t>
            </a:r>
            <a:r>
              <a:rPr lang="en-GB" sz="1400" dirty="0" err="1"/>
              <a:t>como</a:t>
            </a:r>
            <a:r>
              <a:rPr lang="en-GB" sz="1400" dirty="0"/>
              <a:t> </a:t>
            </a:r>
            <a:r>
              <a:rPr lang="en-GB" sz="1400" dirty="0" err="1"/>
              <a:t>usarlos</a:t>
            </a:r>
            <a:r>
              <a:rPr lang="en-GB" sz="1400" dirty="0"/>
              <a:t>.</a:t>
            </a:r>
          </a:p>
          <a:p>
            <a:pPr>
              <a:buFontTx/>
              <a:buChar char="-"/>
            </a:pPr>
            <a:r>
              <a:rPr lang="en-GB" sz="1400" b="1" dirty="0" err="1"/>
              <a:t>Calidad</a:t>
            </a:r>
            <a:r>
              <a:rPr lang="en-GB" sz="1400" b="1" dirty="0"/>
              <a:t> </a:t>
            </a:r>
            <a:r>
              <a:rPr lang="en-GB" sz="1400" dirty="0"/>
              <a:t>de los </a:t>
            </a:r>
            <a:r>
              <a:rPr lang="en-GB" sz="1400" dirty="0" err="1"/>
              <a:t>productos</a:t>
            </a:r>
            <a:r>
              <a:rPr lang="en-GB" sz="1400" dirty="0"/>
              <a:t> y </a:t>
            </a:r>
            <a:r>
              <a:rPr lang="en-GB" sz="1400" dirty="0" err="1"/>
              <a:t>procesos</a:t>
            </a:r>
            <a:r>
              <a:rPr lang="en-GB" sz="1400" dirty="0"/>
              <a:t> de </a:t>
            </a:r>
            <a:r>
              <a:rPr lang="en-GB" sz="1400" dirty="0" err="1"/>
              <a:t>venta</a:t>
            </a:r>
            <a:r>
              <a:rPr lang="en-GB" sz="1400" dirty="0"/>
              <a:t>: </a:t>
            </a:r>
            <a:r>
              <a:rPr lang="en-GB" sz="1400" dirty="0" err="1"/>
              <a:t>asegúrate</a:t>
            </a:r>
            <a:r>
              <a:rPr lang="en-GB" sz="1400" dirty="0"/>
              <a:t> </a:t>
            </a:r>
            <a:r>
              <a:rPr lang="en-GB" sz="1400" dirty="0" err="1"/>
              <a:t>que</a:t>
            </a:r>
            <a:r>
              <a:rPr lang="en-GB" sz="1400" dirty="0"/>
              <a:t> la </a:t>
            </a:r>
            <a:r>
              <a:rPr lang="en-GB" sz="1400" dirty="0" err="1"/>
              <a:t>experiencia</a:t>
            </a:r>
            <a:r>
              <a:rPr lang="en-GB" sz="1400" dirty="0"/>
              <a:t> de la </a:t>
            </a:r>
            <a:r>
              <a:rPr lang="en-GB" sz="1400" dirty="0" err="1"/>
              <a:t>venta</a:t>
            </a:r>
            <a:r>
              <a:rPr lang="en-GB" sz="1400" dirty="0"/>
              <a:t> </a:t>
            </a:r>
            <a:r>
              <a:rPr lang="en-GB" sz="1400" dirty="0" err="1"/>
              <a:t>es</a:t>
            </a:r>
            <a:r>
              <a:rPr lang="en-GB" sz="1400" dirty="0"/>
              <a:t> </a:t>
            </a:r>
            <a:r>
              <a:rPr lang="en-GB" sz="1400" dirty="0" err="1"/>
              <a:t>positiva</a:t>
            </a:r>
            <a:r>
              <a:rPr lang="en-GB" sz="1400" dirty="0"/>
              <a:t>.</a:t>
            </a:r>
          </a:p>
          <a:p>
            <a:pPr>
              <a:buFontTx/>
              <a:buChar char="-"/>
            </a:pPr>
            <a:r>
              <a:rPr lang="en-GB" sz="1400" b="1" dirty="0" err="1"/>
              <a:t>Servicio</a:t>
            </a:r>
            <a:r>
              <a:rPr lang="en-GB" sz="1400" b="1" dirty="0"/>
              <a:t> post-</a:t>
            </a:r>
            <a:r>
              <a:rPr lang="en-GB" sz="1400" b="1" dirty="0" err="1"/>
              <a:t>venta</a:t>
            </a:r>
            <a:r>
              <a:rPr lang="en-GB" sz="1400" dirty="0"/>
              <a:t>: </a:t>
            </a:r>
            <a:r>
              <a:rPr lang="en-GB" sz="1400" dirty="0" err="1"/>
              <a:t>asegúrate</a:t>
            </a:r>
            <a:r>
              <a:rPr lang="en-GB" sz="1400" dirty="0"/>
              <a:t> </a:t>
            </a:r>
            <a:r>
              <a:rPr lang="en-GB" sz="1400" dirty="0" err="1"/>
              <a:t>que</a:t>
            </a:r>
            <a:r>
              <a:rPr lang="en-GB" sz="1400" dirty="0"/>
              <a:t> das </a:t>
            </a:r>
            <a:r>
              <a:rPr lang="en-GB" sz="1400" dirty="0" err="1"/>
              <a:t>una</a:t>
            </a:r>
            <a:r>
              <a:rPr lang="en-GB" sz="1400" dirty="0"/>
              <a:t> </a:t>
            </a:r>
            <a:r>
              <a:rPr lang="en-GB" sz="1400" dirty="0" err="1"/>
              <a:t>asistencia</a:t>
            </a:r>
            <a:r>
              <a:rPr lang="en-GB" sz="1400" dirty="0"/>
              <a:t> </a:t>
            </a:r>
            <a:r>
              <a:rPr lang="en-GB" sz="1400" dirty="0" err="1"/>
              <a:t>personalizada</a:t>
            </a:r>
            <a:r>
              <a:rPr lang="en-GB" sz="1400" dirty="0"/>
              <a:t> a </a:t>
            </a:r>
            <a:r>
              <a:rPr lang="en-GB" sz="1400" dirty="0" err="1"/>
              <a:t>tus</a:t>
            </a:r>
            <a:r>
              <a:rPr lang="en-GB" sz="1400" dirty="0"/>
              <a:t> </a:t>
            </a:r>
            <a:r>
              <a:rPr lang="en-GB" sz="1400" dirty="0" err="1"/>
              <a:t>clientes</a:t>
            </a:r>
            <a:r>
              <a:rPr lang="en-GB" sz="1400" dirty="0"/>
              <a:t>.</a:t>
            </a:r>
          </a:p>
          <a:p>
            <a:pPr marL="0" indent="0">
              <a:buNone/>
            </a:pPr>
            <a:r>
              <a:rPr lang="en-GB" sz="1400" b="1" dirty="0" err="1"/>
              <a:t>Problemas</a:t>
            </a:r>
            <a:r>
              <a:rPr lang="en-GB" sz="1400" b="1" dirty="0"/>
              <a:t> online </a:t>
            </a:r>
            <a:r>
              <a:rPr lang="en-GB" sz="1400" b="1" dirty="0" err="1"/>
              <a:t>relacionados</a:t>
            </a:r>
            <a:r>
              <a:rPr lang="en-GB" sz="1400" b="1" dirty="0"/>
              <a:t>:</a:t>
            </a:r>
          </a:p>
          <a:p>
            <a:pPr>
              <a:buFontTx/>
              <a:buChar char="-"/>
            </a:pPr>
            <a:r>
              <a:rPr lang="en-GB" sz="1400" b="1" dirty="0" err="1"/>
              <a:t>Imágenes</a:t>
            </a:r>
            <a:r>
              <a:rPr lang="en-GB" sz="1400" dirty="0"/>
              <a:t>: </a:t>
            </a:r>
            <a:r>
              <a:rPr lang="en-GB" sz="1400" dirty="0" err="1"/>
              <a:t>asegúrate</a:t>
            </a:r>
            <a:r>
              <a:rPr lang="en-GB" sz="1400" dirty="0"/>
              <a:t> </a:t>
            </a:r>
            <a:r>
              <a:rPr lang="en-GB" sz="1400" dirty="0" err="1"/>
              <a:t>que</a:t>
            </a:r>
            <a:r>
              <a:rPr lang="en-GB" sz="1400" dirty="0"/>
              <a:t> </a:t>
            </a:r>
            <a:r>
              <a:rPr lang="en-GB" sz="1400" dirty="0" err="1"/>
              <a:t>tus</a:t>
            </a:r>
            <a:r>
              <a:rPr lang="en-GB" sz="1400" dirty="0"/>
              <a:t> </a:t>
            </a:r>
            <a:r>
              <a:rPr lang="en-GB" sz="1400" dirty="0" err="1"/>
              <a:t>productos</a:t>
            </a:r>
            <a:r>
              <a:rPr lang="en-GB" sz="1400" dirty="0"/>
              <a:t> se </a:t>
            </a:r>
            <a:r>
              <a:rPr lang="en-GB" sz="1400" dirty="0" err="1"/>
              <a:t>presentan</a:t>
            </a:r>
            <a:r>
              <a:rPr lang="en-GB" sz="1400" dirty="0"/>
              <a:t> con </a:t>
            </a:r>
            <a:r>
              <a:rPr lang="en-GB" sz="1400" dirty="0" err="1"/>
              <a:t>imágenes</a:t>
            </a:r>
            <a:r>
              <a:rPr lang="en-GB" sz="1400" dirty="0"/>
              <a:t> </a:t>
            </a:r>
            <a:r>
              <a:rPr lang="en-GB" sz="1400" dirty="0" err="1"/>
              <a:t>atractivas</a:t>
            </a:r>
            <a:r>
              <a:rPr lang="en-GB" sz="1400" dirty="0"/>
              <a:t>.</a:t>
            </a:r>
          </a:p>
          <a:p>
            <a:pPr>
              <a:buFontTx/>
              <a:buChar char="-"/>
            </a:pPr>
            <a:r>
              <a:rPr lang="en-GB" sz="1400" b="1" dirty="0" err="1"/>
              <a:t>Idioma</a:t>
            </a:r>
            <a:r>
              <a:rPr lang="en-GB" sz="1400" dirty="0"/>
              <a:t>: </a:t>
            </a:r>
            <a:r>
              <a:rPr lang="en-GB" sz="1400" dirty="0" err="1"/>
              <a:t>asegúrate</a:t>
            </a:r>
            <a:r>
              <a:rPr lang="en-GB" sz="1400" dirty="0"/>
              <a:t> </a:t>
            </a:r>
            <a:r>
              <a:rPr lang="en-GB" sz="1400" dirty="0" err="1"/>
              <a:t>que</a:t>
            </a:r>
            <a:r>
              <a:rPr lang="en-GB" sz="1400" dirty="0"/>
              <a:t> </a:t>
            </a:r>
            <a:r>
              <a:rPr lang="en-GB" sz="1400" dirty="0" err="1"/>
              <a:t>tus</a:t>
            </a:r>
            <a:r>
              <a:rPr lang="en-GB" sz="1400" dirty="0"/>
              <a:t> </a:t>
            </a:r>
            <a:r>
              <a:rPr lang="en-GB" sz="1400" dirty="0" err="1"/>
              <a:t>contenidos</a:t>
            </a:r>
            <a:r>
              <a:rPr lang="en-GB" sz="1400" dirty="0"/>
              <a:t> y </a:t>
            </a:r>
            <a:r>
              <a:rPr lang="en-GB" sz="1400" dirty="0" err="1"/>
              <a:t>traducciones</a:t>
            </a:r>
            <a:r>
              <a:rPr lang="en-GB" sz="1400" dirty="0"/>
              <a:t>  </a:t>
            </a:r>
            <a:r>
              <a:rPr lang="en-GB" sz="1400" dirty="0" err="1"/>
              <a:t>sean</a:t>
            </a:r>
            <a:r>
              <a:rPr lang="en-GB" sz="1400" dirty="0"/>
              <a:t> </a:t>
            </a:r>
            <a:r>
              <a:rPr lang="en-GB" sz="1400" dirty="0" err="1"/>
              <a:t>significativas</a:t>
            </a:r>
            <a:r>
              <a:rPr lang="en-GB" sz="1400" dirty="0"/>
              <a:t> y </a:t>
            </a:r>
            <a:r>
              <a:rPr lang="en-GB" sz="1400" dirty="0" err="1"/>
              <a:t>sencillas</a:t>
            </a:r>
            <a:r>
              <a:rPr lang="en-GB" sz="1400" dirty="0"/>
              <a:t>. Si </a:t>
            </a:r>
            <a:r>
              <a:rPr lang="en-GB" sz="1400" dirty="0" err="1"/>
              <a:t>encargas</a:t>
            </a:r>
            <a:r>
              <a:rPr lang="en-GB" sz="1400" dirty="0"/>
              <a:t> </a:t>
            </a:r>
            <a:r>
              <a:rPr lang="en-GB" sz="1400" dirty="0" err="1"/>
              <a:t>traducciones</a:t>
            </a:r>
            <a:r>
              <a:rPr lang="en-GB" sz="1400" dirty="0"/>
              <a:t> </a:t>
            </a:r>
            <a:r>
              <a:rPr lang="en-GB" sz="1400" dirty="0" err="1"/>
              <a:t>asegúrate</a:t>
            </a:r>
            <a:r>
              <a:rPr lang="en-GB" sz="1400" dirty="0"/>
              <a:t> </a:t>
            </a:r>
            <a:r>
              <a:rPr lang="en-GB" sz="1400" dirty="0" err="1"/>
              <a:t>que</a:t>
            </a:r>
            <a:r>
              <a:rPr lang="en-GB" sz="1400" dirty="0"/>
              <a:t> </a:t>
            </a:r>
            <a:r>
              <a:rPr lang="en-GB" sz="1400" dirty="0" err="1"/>
              <a:t>están</a:t>
            </a:r>
            <a:r>
              <a:rPr lang="en-GB" sz="1400" dirty="0"/>
              <a:t> </a:t>
            </a:r>
            <a:r>
              <a:rPr lang="en-GB" sz="1400" dirty="0" err="1"/>
              <a:t>hechas</a:t>
            </a:r>
            <a:r>
              <a:rPr lang="en-GB" sz="1400" dirty="0"/>
              <a:t> </a:t>
            </a:r>
            <a:r>
              <a:rPr lang="en-GB" sz="1400" dirty="0" err="1"/>
              <a:t>por</a:t>
            </a:r>
            <a:r>
              <a:rPr lang="en-GB" sz="1400" dirty="0"/>
              <a:t> </a:t>
            </a:r>
            <a:r>
              <a:rPr lang="en-GB" sz="1400" dirty="0" err="1"/>
              <a:t>nativos</a:t>
            </a:r>
            <a:r>
              <a:rPr lang="en-GB" sz="1400" dirty="0"/>
              <a:t> y </a:t>
            </a:r>
            <a:r>
              <a:rPr lang="en-GB" sz="1400" dirty="0" err="1"/>
              <a:t>orientados</a:t>
            </a:r>
            <a:r>
              <a:rPr lang="en-GB" sz="1400" dirty="0"/>
              <a:t> </a:t>
            </a:r>
            <a:r>
              <a:rPr lang="en-GB" sz="1400" dirty="0" err="1"/>
              <a:t>hacia</a:t>
            </a:r>
            <a:r>
              <a:rPr lang="en-GB" sz="1400" dirty="0"/>
              <a:t> </a:t>
            </a:r>
            <a:r>
              <a:rPr lang="en-GB" sz="1400" dirty="0" err="1"/>
              <a:t>tu</a:t>
            </a:r>
            <a:r>
              <a:rPr lang="en-GB" sz="1400" dirty="0"/>
              <a:t> </a:t>
            </a:r>
            <a:r>
              <a:rPr lang="en-GB" sz="1400" dirty="0" err="1"/>
              <a:t>tipología</a:t>
            </a:r>
            <a:r>
              <a:rPr lang="en-GB" sz="1400" dirty="0"/>
              <a:t> de </a:t>
            </a:r>
            <a:r>
              <a:rPr lang="en-GB" sz="1400" dirty="0" err="1"/>
              <a:t>productos</a:t>
            </a:r>
            <a:r>
              <a:rPr lang="en-GB" sz="1400" dirty="0"/>
              <a:t>.</a:t>
            </a:r>
          </a:p>
          <a:p>
            <a:pPr>
              <a:buFontTx/>
              <a:buChar char="-"/>
            </a:pPr>
            <a:r>
              <a:rPr lang="en-GB" sz="1400" b="1" dirty="0" err="1"/>
              <a:t>Soporte</a:t>
            </a:r>
            <a:r>
              <a:rPr lang="en-GB" sz="1400" b="1" dirty="0"/>
              <a:t> online</a:t>
            </a:r>
            <a:r>
              <a:rPr lang="en-GB" sz="1400" dirty="0"/>
              <a:t>: </a:t>
            </a:r>
            <a:r>
              <a:rPr lang="en-GB" sz="1400" dirty="0" err="1"/>
              <a:t>asegúrate</a:t>
            </a:r>
            <a:r>
              <a:rPr lang="en-GB" sz="1400" dirty="0"/>
              <a:t> </a:t>
            </a:r>
            <a:r>
              <a:rPr lang="en-GB" sz="1400" dirty="0" err="1"/>
              <a:t>que</a:t>
            </a:r>
            <a:r>
              <a:rPr lang="en-GB" sz="1400" dirty="0"/>
              <a:t> no </a:t>
            </a:r>
            <a:r>
              <a:rPr lang="en-GB" sz="1400" dirty="0" err="1"/>
              <a:t>pierdes</a:t>
            </a:r>
            <a:r>
              <a:rPr lang="en-GB" sz="1400" dirty="0"/>
              <a:t> al </a:t>
            </a:r>
            <a:r>
              <a:rPr lang="en-GB" sz="1400" dirty="0" err="1"/>
              <a:t>cliente</a:t>
            </a:r>
            <a:r>
              <a:rPr lang="en-GB" sz="1400" dirty="0"/>
              <a:t> </a:t>
            </a:r>
            <a:r>
              <a:rPr lang="en-GB" sz="1400" dirty="0" err="1"/>
              <a:t>mientras</a:t>
            </a:r>
            <a:r>
              <a:rPr lang="en-GB" sz="1400" dirty="0"/>
              <a:t> </a:t>
            </a:r>
            <a:r>
              <a:rPr lang="en-GB" sz="1400" dirty="0" err="1"/>
              <a:t>usa</a:t>
            </a:r>
            <a:r>
              <a:rPr lang="en-GB" sz="1400" dirty="0"/>
              <a:t> la </a:t>
            </a:r>
            <a:r>
              <a:rPr lang="en-GB" sz="1400" dirty="0" err="1"/>
              <a:t>plataforma</a:t>
            </a:r>
            <a:r>
              <a:rPr lang="en-GB" sz="1400" dirty="0"/>
              <a:t> online.</a:t>
            </a:r>
          </a:p>
          <a:p>
            <a:pPr>
              <a:buFontTx/>
              <a:buChar char="-"/>
            </a:pPr>
            <a:r>
              <a:rPr lang="en-GB" sz="1400" b="1" dirty="0"/>
              <a:t>Canal de </a:t>
            </a:r>
            <a:r>
              <a:rPr lang="en-GB" sz="1400" b="1" dirty="0" err="1"/>
              <a:t>seguridad</a:t>
            </a:r>
            <a:r>
              <a:rPr lang="en-GB" sz="1400" dirty="0"/>
              <a:t>: </a:t>
            </a:r>
            <a:r>
              <a:rPr lang="en-GB" sz="1400" dirty="0" err="1"/>
              <a:t>asegúrate</a:t>
            </a:r>
            <a:r>
              <a:rPr lang="en-GB" sz="1400" dirty="0"/>
              <a:t> </a:t>
            </a:r>
            <a:r>
              <a:rPr lang="en-GB" sz="1400" dirty="0" err="1"/>
              <a:t>que</a:t>
            </a:r>
            <a:r>
              <a:rPr lang="en-GB" sz="1400" dirty="0"/>
              <a:t> </a:t>
            </a:r>
            <a:r>
              <a:rPr lang="en-GB" sz="1400" dirty="0" err="1"/>
              <a:t>tienes</a:t>
            </a:r>
            <a:r>
              <a:rPr lang="en-GB" sz="1400" dirty="0"/>
              <a:t> el </a:t>
            </a:r>
            <a:r>
              <a:rPr lang="en-GB" sz="1400" dirty="0" err="1"/>
              <a:t>protocolo</a:t>
            </a:r>
            <a:r>
              <a:rPr lang="en-GB" sz="1400" dirty="0"/>
              <a:t> de </a:t>
            </a:r>
            <a:r>
              <a:rPr lang="en-GB" sz="1400" dirty="0" err="1"/>
              <a:t>seguridad</a:t>
            </a:r>
            <a:r>
              <a:rPr lang="en-GB" sz="1400" dirty="0"/>
              <a:t> https </a:t>
            </a:r>
            <a:r>
              <a:rPr lang="en-GB" sz="1400" dirty="0" err="1"/>
              <a:t>para</a:t>
            </a:r>
            <a:r>
              <a:rPr lang="en-GB" sz="1400" dirty="0"/>
              <a:t> </a:t>
            </a:r>
            <a:r>
              <a:rPr lang="en-GB" sz="1400" dirty="0" err="1"/>
              <a:t>las</a:t>
            </a:r>
            <a:r>
              <a:rPr lang="en-GB" sz="1400" dirty="0"/>
              <a:t> </a:t>
            </a:r>
            <a:r>
              <a:rPr lang="en-GB" sz="1400" dirty="0" err="1"/>
              <a:t>transacciones</a:t>
            </a:r>
            <a:r>
              <a:rPr lang="en-GB" sz="1400" dirty="0"/>
              <a:t> </a:t>
            </a:r>
            <a:r>
              <a:rPr lang="en-GB" sz="1400" dirty="0" err="1"/>
              <a:t>económicas</a:t>
            </a:r>
            <a:r>
              <a:rPr lang="en-GB" sz="1400" dirty="0"/>
              <a:t>.</a:t>
            </a:r>
          </a:p>
          <a:p>
            <a:pPr>
              <a:buFontTx/>
              <a:buChar char="-"/>
            </a:pPr>
            <a:r>
              <a:rPr lang="en-GB" sz="1400" b="1" dirty="0" err="1"/>
              <a:t>Políticas</a:t>
            </a:r>
            <a:r>
              <a:rPr lang="en-GB" sz="1400" b="1" dirty="0"/>
              <a:t> de </a:t>
            </a:r>
            <a:r>
              <a:rPr lang="en-GB" sz="1400" b="1" dirty="0" err="1"/>
              <a:t>privacidad</a:t>
            </a:r>
            <a:r>
              <a:rPr lang="en-GB" sz="1400" dirty="0"/>
              <a:t>: </a:t>
            </a:r>
            <a:r>
              <a:rPr lang="en-GB" sz="1400" dirty="0" err="1"/>
              <a:t>asegúrate</a:t>
            </a:r>
            <a:r>
              <a:rPr lang="en-GB" sz="1400" dirty="0"/>
              <a:t> </a:t>
            </a:r>
            <a:r>
              <a:rPr lang="en-GB" sz="1400" dirty="0" err="1"/>
              <a:t>que</a:t>
            </a:r>
            <a:r>
              <a:rPr lang="en-GB" sz="1400" dirty="0"/>
              <a:t> </a:t>
            </a:r>
            <a:r>
              <a:rPr lang="en-GB" sz="1400" dirty="0" err="1"/>
              <a:t>respetas</a:t>
            </a:r>
            <a:r>
              <a:rPr lang="en-GB" sz="1400" dirty="0"/>
              <a:t> </a:t>
            </a:r>
            <a:r>
              <a:rPr lang="en-GB" sz="1400" dirty="0" err="1"/>
              <a:t>las</a:t>
            </a:r>
            <a:r>
              <a:rPr lang="en-GB" sz="1400" dirty="0"/>
              <a:t> </a:t>
            </a:r>
            <a:r>
              <a:rPr lang="en-GB" sz="1400" dirty="0" err="1"/>
              <a:t>leyes</a:t>
            </a:r>
            <a:r>
              <a:rPr lang="en-GB" sz="1400" dirty="0"/>
              <a:t> </a:t>
            </a:r>
            <a:r>
              <a:rPr lang="en-GB" sz="1400" dirty="0" err="1"/>
              <a:t>sobre</a:t>
            </a:r>
            <a:r>
              <a:rPr lang="en-GB" sz="1400" dirty="0"/>
              <a:t> </a:t>
            </a:r>
            <a:r>
              <a:rPr lang="en-GB" sz="1400" dirty="0" err="1"/>
              <a:t>protección</a:t>
            </a:r>
            <a:r>
              <a:rPr lang="en-GB" sz="1400" dirty="0"/>
              <a:t> de </a:t>
            </a:r>
            <a:r>
              <a:rPr lang="en-GB" sz="1400" dirty="0" err="1"/>
              <a:t>datos</a:t>
            </a:r>
            <a:r>
              <a:rPr lang="en-GB" sz="1400" dirty="0"/>
              <a:t> a la </a:t>
            </a:r>
            <a:r>
              <a:rPr lang="en-GB" sz="1400" dirty="0" err="1"/>
              <a:t>hora</a:t>
            </a:r>
            <a:r>
              <a:rPr lang="en-GB" sz="1400" dirty="0"/>
              <a:t> de </a:t>
            </a:r>
            <a:r>
              <a:rPr lang="en-GB" sz="1400" dirty="0" err="1"/>
              <a:t>gestionar</a:t>
            </a:r>
            <a:r>
              <a:rPr lang="en-GB" sz="1400" dirty="0"/>
              <a:t> la </a:t>
            </a:r>
            <a:r>
              <a:rPr lang="en-GB" sz="1400" dirty="0" err="1"/>
              <a:t>información</a:t>
            </a:r>
            <a:r>
              <a:rPr lang="en-GB" sz="1400" dirty="0"/>
              <a:t> </a:t>
            </a:r>
            <a:r>
              <a:rPr lang="en-GB" sz="1400" dirty="0" err="1"/>
              <a:t>que</a:t>
            </a:r>
            <a:r>
              <a:rPr lang="en-GB" sz="1400" dirty="0"/>
              <a:t> </a:t>
            </a:r>
            <a:r>
              <a:rPr lang="en-GB" sz="1400" dirty="0" err="1"/>
              <a:t>tienes</a:t>
            </a:r>
            <a:r>
              <a:rPr lang="en-GB" sz="1400" dirty="0"/>
              <a:t> de </a:t>
            </a:r>
            <a:r>
              <a:rPr lang="en-GB" sz="1400" dirty="0" err="1"/>
              <a:t>tus</a:t>
            </a:r>
            <a:r>
              <a:rPr lang="en-GB" sz="1400" dirty="0"/>
              <a:t> </a:t>
            </a:r>
            <a:r>
              <a:rPr lang="en-GB" sz="1400" dirty="0" err="1"/>
              <a:t>clientes</a:t>
            </a:r>
            <a:r>
              <a:rPr lang="en-GB" sz="1400" dirty="0"/>
              <a:t>.</a:t>
            </a:r>
          </a:p>
          <a:p>
            <a:pPr>
              <a:buFontTx/>
              <a:buChar char="-"/>
            </a:pPr>
            <a:r>
              <a:rPr lang="en-GB" sz="1400" b="1" dirty="0" err="1"/>
              <a:t>Logística</a:t>
            </a:r>
            <a:r>
              <a:rPr lang="en-GB" sz="1400" dirty="0"/>
              <a:t>: </a:t>
            </a:r>
            <a:r>
              <a:rPr lang="en-GB" sz="1400" dirty="0" err="1"/>
              <a:t>asegúrate</a:t>
            </a:r>
            <a:r>
              <a:rPr lang="en-GB" sz="1400" dirty="0"/>
              <a:t> </a:t>
            </a:r>
            <a:r>
              <a:rPr lang="en-GB" sz="1400" dirty="0" err="1"/>
              <a:t>que</a:t>
            </a:r>
            <a:r>
              <a:rPr lang="en-GB" sz="1400" dirty="0"/>
              <a:t> </a:t>
            </a:r>
            <a:r>
              <a:rPr lang="en-GB" sz="1400" dirty="0" err="1"/>
              <a:t>tienes</a:t>
            </a:r>
            <a:r>
              <a:rPr lang="en-GB" sz="1400" dirty="0"/>
              <a:t> </a:t>
            </a:r>
            <a:r>
              <a:rPr lang="en-GB" sz="1400" dirty="0" err="1"/>
              <a:t>bien</a:t>
            </a:r>
            <a:r>
              <a:rPr lang="en-GB" sz="1400" dirty="0"/>
              <a:t> </a:t>
            </a:r>
            <a:r>
              <a:rPr lang="en-GB" sz="1400" dirty="0" err="1"/>
              <a:t>explicados</a:t>
            </a:r>
            <a:r>
              <a:rPr lang="en-GB" sz="1400" dirty="0"/>
              <a:t> </a:t>
            </a:r>
            <a:r>
              <a:rPr lang="en-GB" sz="1400" dirty="0" err="1"/>
              <a:t>todos</a:t>
            </a:r>
            <a:r>
              <a:rPr lang="en-GB" sz="1400" dirty="0"/>
              <a:t> los </a:t>
            </a:r>
            <a:r>
              <a:rPr lang="en-GB" sz="1400" dirty="0" err="1"/>
              <a:t>gastos</a:t>
            </a:r>
            <a:r>
              <a:rPr lang="en-GB" sz="1400" dirty="0"/>
              <a:t> </a:t>
            </a:r>
            <a:r>
              <a:rPr lang="en-GB" sz="1400" dirty="0" err="1"/>
              <a:t>logísticos</a:t>
            </a:r>
            <a:r>
              <a:rPr lang="en-GB" sz="1400" dirty="0"/>
              <a:t> y de </a:t>
            </a:r>
            <a:r>
              <a:rPr lang="en-GB" sz="1400" dirty="0" err="1"/>
              <a:t>envío</a:t>
            </a:r>
            <a:r>
              <a:rPr lang="en-GB" sz="1400" dirty="0"/>
              <a:t> o </a:t>
            </a:r>
            <a:r>
              <a:rPr lang="en-GB" sz="1400" dirty="0" err="1"/>
              <a:t>restricciones</a:t>
            </a:r>
            <a:r>
              <a:rPr lang="en-GB" sz="1400" dirty="0"/>
              <a:t>.</a:t>
            </a:r>
            <a:endParaRPr lang="en-IE" sz="14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dirty="0"/>
          </a:p>
        </p:txBody>
      </p:sp>
    </p:spTree>
    <p:extLst>
      <p:ext uri="{BB962C8B-B14F-4D97-AF65-F5344CB8AC3E}">
        <p14:creationId xmlns:p14="http://schemas.microsoft.com/office/powerpoint/2010/main" val="555609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2800" b="1" dirty="0">
                <a:solidFill>
                  <a:srgbClr val="0B0AFD"/>
                </a:solidFill>
              </a:rPr>
              <a:t>Canales de </a:t>
            </a:r>
            <a:r>
              <a:rPr lang="en-GB" sz="2800" b="1" dirty="0" err="1">
                <a:solidFill>
                  <a:srgbClr val="0B0AFD"/>
                </a:solidFill>
              </a:rPr>
              <a:t>venta</a:t>
            </a:r>
            <a:r>
              <a:rPr lang="en-GB" sz="2800" b="1" dirty="0">
                <a:solidFill>
                  <a:srgbClr val="0B0AFD"/>
                </a:solidFill>
              </a:rPr>
              <a:t> online </a:t>
            </a:r>
            <a:r>
              <a:rPr lang="en-GB" sz="2800" b="1" dirty="0" err="1">
                <a:solidFill>
                  <a:srgbClr val="0B0AFD"/>
                </a:solidFill>
              </a:rPr>
              <a:t>para</a:t>
            </a:r>
            <a:r>
              <a:rPr lang="en-GB" sz="2800" b="1" dirty="0">
                <a:solidFill>
                  <a:srgbClr val="0B0AFD"/>
                </a:solidFill>
              </a:rPr>
              <a:t> </a:t>
            </a:r>
            <a:r>
              <a:rPr lang="en-GB" sz="2800" b="1" dirty="0" err="1">
                <a:solidFill>
                  <a:srgbClr val="0B0AFD"/>
                </a:solidFill>
              </a:rPr>
              <a:t>Microempresas</a:t>
            </a:r>
            <a:r>
              <a:rPr lang="en-GB" sz="2800" b="1" dirty="0">
                <a:solidFill>
                  <a:srgbClr val="0B0AFD"/>
                </a:solidFill>
              </a:rPr>
              <a:t> </a:t>
            </a:r>
            <a:r>
              <a:rPr lang="en-GB" sz="2800" b="1" dirty="0" err="1">
                <a:solidFill>
                  <a:srgbClr val="0B0AFD"/>
                </a:solidFill>
              </a:rPr>
              <a:t>Rurales</a:t>
            </a:r>
            <a:endParaRPr lang="en-IE" sz="2800" b="1" dirty="0">
              <a:solidFill>
                <a:srgbClr val="0B0AFD"/>
              </a:solidFill>
            </a:endParaRPr>
          </a:p>
        </p:txBody>
      </p:sp>
      <p:sp>
        <p:nvSpPr>
          <p:cNvPr id="3" name="Content Placeholder 2"/>
          <p:cNvSpPr>
            <a:spLocks noGrp="1"/>
          </p:cNvSpPr>
          <p:nvPr>
            <p:ph idx="1"/>
          </p:nvPr>
        </p:nvSpPr>
        <p:spPr>
          <a:xfrm>
            <a:off x="609600" y="1142999"/>
            <a:ext cx="10972800" cy="5102226"/>
          </a:xfrm>
        </p:spPr>
        <p:txBody>
          <a:bodyPr/>
          <a:lstStyle/>
          <a:p>
            <a:pPr marL="0" indent="0">
              <a:buNone/>
            </a:pPr>
            <a:r>
              <a:rPr lang="en-GB" b="1" dirty="0" err="1">
                <a:solidFill>
                  <a:srgbClr val="C00000"/>
                </a:solidFill>
                <a:latin typeface="+mj-lt"/>
                <a:ea typeface="+mj-ea"/>
                <a:cs typeface="+mj-cs"/>
              </a:rPr>
              <a:t>Ventajas</a:t>
            </a:r>
            <a:r>
              <a:rPr lang="en-GB" b="1" dirty="0">
                <a:solidFill>
                  <a:srgbClr val="C00000"/>
                </a:solidFill>
                <a:latin typeface="+mj-lt"/>
                <a:ea typeface="+mj-ea"/>
                <a:cs typeface="+mj-cs"/>
              </a:rPr>
              <a:t> y </a:t>
            </a:r>
            <a:r>
              <a:rPr lang="en-GB" b="1" dirty="0" err="1">
                <a:solidFill>
                  <a:srgbClr val="C00000"/>
                </a:solidFill>
                <a:latin typeface="+mj-lt"/>
                <a:ea typeface="+mj-ea"/>
                <a:cs typeface="+mj-cs"/>
              </a:rPr>
              <a:t>desventajas</a:t>
            </a:r>
            <a:endParaRPr lang="en-GB" b="1" dirty="0">
              <a:solidFill>
                <a:srgbClr val="C00000"/>
              </a:solidFill>
              <a:latin typeface="+mj-lt"/>
              <a:ea typeface="+mj-ea"/>
              <a:cs typeface="+mj-cs"/>
            </a:endParaRPr>
          </a:p>
          <a:p>
            <a:pPr marL="0" indent="0">
              <a:buNone/>
            </a:pPr>
            <a:endParaRPr lang="es-ES" sz="1600" b="1" dirty="0">
              <a:solidFill>
                <a:srgbClr val="C00000"/>
              </a:solidFill>
            </a:endParaRPr>
          </a:p>
          <a:p>
            <a:r>
              <a:rPr lang="en-GB" sz="1500" dirty="0"/>
              <a:t>La </a:t>
            </a:r>
            <a:r>
              <a:rPr lang="en-GB" sz="1500" b="1" dirty="0" err="1"/>
              <a:t>ventaja</a:t>
            </a:r>
            <a:r>
              <a:rPr lang="en-GB" sz="1500" b="1" dirty="0"/>
              <a:t> de </a:t>
            </a:r>
            <a:r>
              <a:rPr lang="en-GB" sz="1500" b="1" dirty="0" err="1"/>
              <a:t>usar</a:t>
            </a:r>
            <a:r>
              <a:rPr lang="en-GB" sz="1500" b="1" dirty="0"/>
              <a:t> </a:t>
            </a:r>
            <a:r>
              <a:rPr lang="en-GB" sz="1500" b="1" dirty="0" err="1"/>
              <a:t>tu</a:t>
            </a:r>
            <a:r>
              <a:rPr lang="en-GB" sz="1500" b="1" dirty="0"/>
              <a:t> </a:t>
            </a:r>
            <a:r>
              <a:rPr lang="en-GB" sz="1500" b="1" dirty="0" err="1"/>
              <a:t>propia</a:t>
            </a:r>
            <a:r>
              <a:rPr lang="en-GB" sz="1500" b="1" dirty="0"/>
              <a:t> </a:t>
            </a:r>
            <a:r>
              <a:rPr lang="en-GB" sz="1500" b="1" dirty="0" err="1"/>
              <a:t>plataforma</a:t>
            </a:r>
            <a:r>
              <a:rPr lang="en-GB" sz="1500" b="1" dirty="0"/>
              <a:t> de </a:t>
            </a:r>
            <a:r>
              <a:rPr lang="en-GB" sz="1500" b="1" dirty="0" err="1"/>
              <a:t>venta</a:t>
            </a:r>
            <a:r>
              <a:rPr lang="en-GB" sz="1500" b="1" dirty="0"/>
              <a:t> online </a:t>
            </a:r>
            <a:r>
              <a:rPr lang="en-GB" sz="1500" dirty="0" err="1"/>
              <a:t>es</a:t>
            </a:r>
            <a:r>
              <a:rPr lang="en-GB" sz="1500" dirty="0"/>
              <a:t> </a:t>
            </a:r>
            <a:r>
              <a:rPr lang="en-GB" sz="1500" dirty="0" err="1"/>
              <a:t>que</a:t>
            </a:r>
            <a:r>
              <a:rPr lang="en-GB" sz="1500" dirty="0"/>
              <a:t> </a:t>
            </a:r>
            <a:r>
              <a:rPr lang="en-GB" sz="1500" dirty="0" err="1"/>
              <a:t>puedes</a:t>
            </a:r>
            <a:r>
              <a:rPr lang="en-GB" sz="1500" dirty="0"/>
              <a:t> </a:t>
            </a:r>
            <a:r>
              <a:rPr lang="en-GB" sz="1500" dirty="0" err="1"/>
              <a:t>controlar</a:t>
            </a:r>
            <a:r>
              <a:rPr lang="en-GB" sz="1500" dirty="0"/>
              <a:t> </a:t>
            </a:r>
            <a:r>
              <a:rPr lang="en-GB" sz="1500" dirty="0" err="1"/>
              <a:t>todo</a:t>
            </a:r>
            <a:r>
              <a:rPr lang="en-GB" sz="1500" dirty="0"/>
              <a:t> el </a:t>
            </a:r>
            <a:r>
              <a:rPr lang="en-GB" sz="1500" dirty="0" err="1"/>
              <a:t>proceso</a:t>
            </a:r>
            <a:r>
              <a:rPr lang="en-GB" sz="1500" dirty="0"/>
              <a:t> y la </a:t>
            </a:r>
            <a:r>
              <a:rPr lang="en-GB" sz="1500" dirty="0" err="1"/>
              <a:t>experiencia</a:t>
            </a:r>
            <a:r>
              <a:rPr lang="en-GB" sz="1500" dirty="0"/>
              <a:t> de </a:t>
            </a:r>
            <a:r>
              <a:rPr lang="en-GB" sz="1500" dirty="0" err="1"/>
              <a:t>venta</a:t>
            </a:r>
            <a:r>
              <a:rPr lang="en-GB" sz="1500" dirty="0"/>
              <a:t> </a:t>
            </a:r>
            <a:r>
              <a:rPr lang="en-GB" sz="1500" dirty="0" err="1"/>
              <a:t>desde</a:t>
            </a:r>
            <a:r>
              <a:rPr lang="en-GB" sz="1500" dirty="0"/>
              <a:t> </a:t>
            </a:r>
            <a:r>
              <a:rPr lang="en-GB" sz="1500" dirty="0" err="1"/>
              <a:t>muy</a:t>
            </a:r>
            <a:r>
              <a:rPr lang="en-GB" sz="1500" dirty="0"/>
              <a:t> al principio y </a:t>
            </a:r>
            <a:r>
              <a:rPr lang="en-GB" sz="1500" dirty="0" err="1"/>
              <a:t>puedes</a:t>
            </a:r>
            <a:r>
              <a:rPr lang="en-GB" sz="1500" dirty="0"/>
              <a:t> </a:t>
            </a:r>
            <a:r>
              <a:rPr lang="en-GB" sz="1500" dirty="0" err="1"/>
              <a:t>elegir</a:t>
            </a:r>
            <a:r>
              <a:rPr lang="en-GB" sz="1500" dirty="0"/>
              <a:t> </a:t>
            </a:r>
            <a:r>
              <a:rPr lang="en-GB" sz="1500" dirty="0" err="1"/>
              <a:t>si</a:t>
            </a:r>
            <a:r>
              <a:rPr lang="en-GB" sz="1500" dirty="0"/>
              <a:t> </a:t>
            </a:r>
            <a:r>
              <a:rPr lang="en-GB" sz="1500" dirty="0" err="1"/>
              <a:t>quieres</a:t>
            </a:r>
            <a:r>
              <a:rPr lang="en-GB" sz="1500" dirty="0"/>
              <a:t> </a:t>
            </a:r>
            <a:r>
              <a:rPr lang="en-GB" sz="1500" dirty="0" err="1"/>
              <a:t>ofrecer</a:t>
            </a:r>
            <a:r>
              <a:rPr lang="en-GB" sz="1500" dirty="0"/>
              <a:t> </a:t>
            </a:r>
            <a:r>
              <a:rPr lang="en-GB" sz="1500" dirty="0" err="1"/>
              <a:t>una</a:t>
            </a:r>
            <a:r>
              <a:rPr lang="en-GB" sz="1500" dirty="0"/>
              <a:t> </a:t>
            </a:r>
            <a:r>
              <a:rPr lang="en-GB" sz="1500" dirty="0" err="1"/>
              <a:t>experiencia</a:t>
            </a:r>
            <a:r>
              <a:rPr lang="en-GB" sz="1500" dirty="0"/>
              <a:t> </a:t>
            </a:r>
            <a:r>
              <a:rPr lang="en-GB" sz="1500" dirty="0" err="1"/>
              <a:t>íntima</a:t>
            </a:r>
            <a:r>
              <a:rPr lang="en-GB" sz="1500" dirty="0"/>
              <a:t> de </a:t>
            </a:r>
            <a:r>
              <a:rPr lang="en-GB" sz="1500" dirty="0" err="1"/>
              <a:t>compra</a:t>
            </a:r>
            <a:r>
              <a:rPr lang="en-GB" sz="1500" dirty="0"/>
              <a:t> y </a:t>
            </a:r>
            <a:r>
              <a:rPr lang="en-GB" sz="1500" dirty="0" err="1"/>
              <a:t>unas</a:t>
            </a:r>
            <a:r>
              <a:rPr lang="en-GB" sz="1500" dirty="0"/>
              <a:t> </a:t>
            </a:r>
            <a:r>
              <a:rPr lang="en-GB" sz="1500" dirty="0" err="1"/>
              <a:t>relaciones</a:t>
            </a:r>
            <a:r>
              <a:rPr lang="en-GB" sz="1500" dirty="0"/>
              <a:t> </a:t>
            </a:r>
            <a:r>
              <a:rPr lang="en-GB" sz="1500" dirty="0" err="1"/>
              <a:t>familiares</a:t>
            </a:r>
            <a:r>
              <a:rPr lang="en-GB" sz="1500" dirty="0"/>
              <a:t> con el </a:t>
            </a:r>
            <a:r>
              <a:rPr lang="en-GB" sz="1500" dirty="0" err="1"/>
              <a:t>cliente</a:t>
            </a:r>
            <a:r>
              <a:rPr lang="en-GB" sz="1500" dirty="0"/>
              <a:t> o </a:t>
            </a:r>
            <a:r>
              <a:rPr lang="en-GB" sz="1500" dirty="0" err="1"/>
              <a:t>precios</a:t>
            </a:r>
            <a:r>
              <a:rPr lang="en-GB" sz="1500" dirty="0"/>
              <a:t> y </a:t>
            </a:r>
            <a:r>
              <a:rPr lang="en-GB" sz="1500" dirty="0" err="1"/>
              <a:t>características</a:t>
            </a:r>
            <a:r>
              <a:rPr lang="en-GB" sz="1500" dirty="0"/>
              <a:t> </a:t>
            </a:r>
            <a:r>
              <a:rPr lang="en-GB" sz="1500" dirty="0" err="1"/>
              <a:t>que</a:t>
            </a:r>
            <a:r>
              <a:rPr lang="en-GB" sz="1500" dirty="0"/>
              <a:t> </a:t>
            </a:r>
            <a:r>
              <a:rPr lang="en-GB" sz="1500" dirty="0" err="1"/>
              <a:t>quieres</a:t>
            </a:r>
            <a:r>
              <a:rPr lang="en-GB" sz="1500" dirty="0"/>
              <a:t> </a:t>
            </a:r>
            <a:r>
              <a:rPr lang="en-GB" sz="1500" dirty="0" err="1"/>
              <a:t>destacar</a:t>
            </a:r>
            <a:r>
              <a:rPr lang="en-GB" sz="1500" dirty="0"/>
              <a:t> de </a:t>
            </a:r>
            <a:r>
              <a:rPr lang="en-GB" sz="1500" dirty="0" err="1"/>
              <a:t>tus</a:t>
            </a:r>
            <a:r>
              <a:rPr lang="en-GB" sz="1500" dirty="0"/>
              <a:t> </a:t>
            </a:r>
            <a:r>
              <a:rPr lang="en-GB" sz="1500" dirty="0" err="1"/>
              <a:t>productos</a:t>
            </a:r>
            <a:r>
              <a:rPr lang="en-GB" sz="1500" dirty="0"/>
              <a:t>. </a:t>
            </a:r>
          </a:p>
          <a:p>
            <a:r>
              <a:rPr lang="en-GB" sz="1500" dirty="0"/>
              <a:t>La </a:t>
            </a:r>
            <a:r>
              <a:rPr lang="en-GB" sz="1500" b="1" dirty="0" err="1"/>
              <a:t>desventaja</a:t>
            </a:r>
            <a:r>
              <a:rPr lang="en-GB" sz="1500" b="1" dirty="0"/>
              <a:t> de </a:t>
            </a:r>
            <a:r>
              <a:rPr lang="en-GB" sz="1500" b="1" dirty="0" err="1"/>
              <a:t>usar</a:t>
            </a:r>
            <a:r>
              <a:rPr lang="en-GB" sz="1500" b="1" dirty="0"/>
              <a:t> </a:t>
            </a:r>
            <a:r>
              <a:rPr lang="en-GB" sz="1500" b="1" dirty="0" err="1"/>
              <a:t>tu</a:t>
            </a:r>
            <a:r>
              <a:rPr lang="en-GB" sz="1500" b="1" dirty="0"/>
              <a:t> </a:t>
            </a:r>
            <a:r>
              <a:rPr lang="en-GB" sz="1500" b="1" dirty="0" err="1"/>
              <a:t>propia</a:t>
            </a:r>
            <a:r>
              <a:rPr lang="en-GB" sz="1500" b="1" dirty="0"/>
              <a:t> </a:t>
            </a:r>
            <a:r>
              <a:rPr lang="en-GB" sz="1500" b="1" dirty="0" err="1"/>
              <a:t>plataforma</a:t>
            </a:r>
            <a:r>
              <a:rPr lang="en-GB" sz="1500" b="1" dirty="0"/>
              <a:t> de </a:t>
            </a:r>
            <a:r>
              <a:rPr lang="en-GB" sz="1500" b="1" dirty="0" err="1"/>
              <a:t>venta</a:t>
            </a:r>
            <a:r>
              <a:rPr lang="en-GB" sz="1500" b="1" dirty="0"/>
              <a:t> online </a:t>
            </a:r>
            <a:r>
              <a:rPr lang="en-GB" sz="1500" dirty="0" err="1"/>
              <a:t>está</a:t>
            </a:r>
            <a:r>
              <a:rPr lang="en-GB" sz="1500" dirty="0"/>
              <a:t> </a:t>
            </a:r>
            <a:r>
              <a:rPr lang="en-GB" sz="1500" dirty="0" err="1"/>
              <a:t>relacionada</a:t>
            </a:r>
            <a:r>
              <a:rPr lang="en-GB" sz="1500" dirty="0"/>
              <a:t> con </a:t>
            </a:r>
            <a:r>
              <a:rPr lang="en-GB" sz="1500" b="1" dirty="0"/>
              <a:t>los </a:t>
            </a:r>
            <a:r>
              <a:rPr lang="en-GB" sz="1500" b="1" dirty="0" err="1"/>
              <a:t>gastos</a:t>
            </a:r>
            <a:r>
              <a:rPr lang="en-GB" sz="1500" b="1" dirty="0"/>
              <a:t> </a:t>
            </a:r>
            <a:r>
              <a:rPr lang="en-GB" sz="1500" b="1" dirty="0" err="1"/>
              <a:t>iniciales</a:t>
            </a:r>
            <a:r>
              <a:rPr lang="en-GB" sz="1500" b="1" dirty="0"/>
              <a:t> de </a:t>
            </a:r>
            <a:r>
              <a:rPr lang="en-GB" sz="1500" b="1" dirty="0" err="1"/>
              <a:t>configuración</a:t>
            </a:r>
            <a:r>
              <a:rPr lang="en-GB" sz="1500" b="1" dirty="0"/>
              <a:t> y los </a:t>
            </a:r>
            <a:r>
              <a:rPr lang="en-GB" sz="1500" b="1" dirty="0" err="1"/>
              <a:t>costes</a:t>
            </a:r>
            <a:r>
              <a:rPr lang="en-GB" sz="1500" b="1" dirty="0"/>
              <a:t> de </a:t>
            </a:r>
            <a:r>
              <a:rPr lang="en-GB" sz="1500" b="1" dirty="0" err="1"/>
              <a:t>mantenimiento</a:t>
            </a:r>
            <a:r>
              <a:rPr lang="en-GB" sz="1500" b="1" dirty="0"/>
              <a:t>, </a:t>
            </a:r>
            <a:r>
              <a:rPr lang="en-GB" sz="1500" b="1" dirty="0" err="1"/>
              <a:t>así</a:t>
            </a:r>
            <a:r>
              <a:rPr lang="en-GB" sz="1500" b="1" dirty="0"/>
              <a:t> </a:t>
            </a:r>
            <a:r>
              <a:rPr lang="en-GB" sz="1500" b="1" dirty="0" err="1"/>
              <a:t>como</a:t>
            </a:r>
            <a:r>
              <a:rPr lang="en-GB" sz="1500" b="1" dirty="0"/>
              <a:t> </a:t>
            </a:r>
            <a:r>
              <a:rPr lang="en-GB" sz="1500" b="1" dirty="0" err="1"/>
              <a:t>algunos</a:t>
            </a:r>
            <a:r>
              <a:rPr lang="en-GB" sz="1500" b="1" dirty="0"/>
              <a:t> </a:t>
            </a:r>
            <a:r>
              <a:rPr lang="en-GB" sz="1500" b="1" dirty="0" err="1"/>
              <a:t>temas</a:t>
            </a:r>
            <a:r>
              <a:rPr lang="en-GB" sz="1500" b="1" dirty="0"/>
              <a:t> </a:t>
            </a:r>
            <a:r>
              <a:rPr lang="en-GB" sz="1500" b="1" dirty="0" err="1"/>
              <a:t>logísticos</a:t>
            </a:r>
            <a:r>
              <a:rPr lang="en-GB" sz="1500" dirty="0"/>
              <a:t>. Si </a:t>
            </a:r>
            <a:r>
              <a:rPr lang="en-GB" sz="1500" dirty="0" err="1"/>
              <a:t>sólo</a:t>
            </a:r>
            <a:r>
              <a:rPr lang="en-GB" sz="1500" dirty="0"/>
              <a:t> </a:t>
            </a:r>
            <a:r>
              <a:rPr lang="en-GB" sz="1500" dirty="0" err="1"/>
              <a:t>tienes</a:t>
            </a:r>
            <a:r>
              <a:rPr lang="en-GB" sz="1500" dirty="0"/>
              <a:t> </a:t>
            </a:r>
            <a:r>
              <a:rPr lang="en-GB" sz="1500" dirty="0" err="1"/>
              <a:t>algunos</a:t>
            </a:r>
            <a:r>
              <a:rPr lang="en-GB" sz="1500" dirty="0"/>
              <a:t> </a:t>
            </a:r>
            <a:r>
              <a:rPr lang="en-GB" sz="1500" dirty="0" err="1"/>
              <a:t>pocos</a:t>
            </a:r>
            <a:r>
              <a:rPr lang="en-GB" sz="1500" dirty="0"/>
              <a:t> </a:t>
            </a:r>
            <a:r>
              <a:rPr lang="en-GB" sz="1500" dirty="0" err="1"/>
              <a:t>productos</a:t>
            </a:r>
            <a:r>
              <a:rPr lang="en-GB" sz="1500" dirty="0"/>
              <a:t> </a:t>
            </a:r>
            <a:r>
              <a:rPr lang="en-GB" sz="1500" dirty="0" err="1"/>
              <a:t>hechos</a:t>
            </a:r>
            <a:r>
              <a:rPr lang="en-GB" sz="1500" dirty="0"/>
              <a:t> a </a:t>
            </a:r>
            <a:r>
              <a:rPr lang="en-GB" sz="1500" dirty="0" err="1"/>
              <a:t>mano</a:t>
            </a:r>
            <a:r>
              <a:rPr lang="en-GB" sz="1500" dirty="0"/>
              <a:t> y </a:t>
            </a:r>
            <a:r>
              <a:rPr lang="en-GB" sz="1500" dirty="0" err="1"/>
              <a:t>tu</a:t>
            </a:r>
            <a:r>
              <a:rPr lang="en-GB" sz="1500" dirty="0"/>
              <a:t> ROI no </a:t>
            </a:r>
            <a:r>
              <a:rPr lang="en-GB" sz="1500" dirty="0" err="1"/>
              <a:t>es</a:t>
            </a:r>
            <a:r>
              <a:rPr lang="en-GB" sz="1500" dirty="0"/>
              <a:t> </a:t>
            </a:r>
            <a:r>
              <a:rPr lang="en-GB" sz="1500" dirty="0" err="1"/>
              <a:t>grande</a:t>
            </a:r>
            <a:r>
              <a:rPr lang="en-GB" sz="1500" dirty="0"/>
              <a:t>, </a:t>
            </a:r>
            <a:r>
              <a:rPr lang="en-GB" sz="1500" dirty="0" err="1"/>
              <a:t>puedes</a:t>
            </a:r>
            <a:r>
              <a:rPr lang="en-GB" sz="1500" dirty="0"/>
              <a:t> </a:t>
            </a:r>
            <a:r>
              <a:rPr lang="en-GB" sz="1500" dirty="0" err="1"/>
              <a:t>optar</a:t>
            </a:r>
            <a:r>
              <a:rPr lang="en-GB" sz="1500" dirty="0"/>
              <a:t> </a:t>
            </a:r>
            <a:r>
              <a:rPr lang="en-GB" sz="1500" dirty="0" err="1"/>
              <a:t>por</a:t>
            </a:r>
            <a:r>
              <a:rPr lang="en-GB" sz="1500" dirty="0"/>
              <a:t> </a:t>
            </a:r>
            <a:r>
              <a:rPr lang="en-GB" sz="1500" dirty="0" err="1"/>
              <a:t>usar</a:t>
            </a:r>
            <a:r>
              <a:rPr lang="en-GB" sz="1500" dirty="0"/>
              <a:t> </a:t>
            </a:r>
            <a:r>
              <a:rPr lang="en-GB" sz="1500" dirty="0" err="1"/>
              <a:t>plataformas</a:t>
            </a:r>
            <a:r>
              <a:rPr lang="en-GB" sz="1500" dirty="0"/>
              <a:t> de </a:t>
            </a:r>
            <a:r>
              <a:rPr lang="en-GB" sz="1500" dirty="0" err="1"/>
              <a:t>venta</a:t>
            </a:r>
            <a:r>
              <a:rPr lang="en-GB" sz="1500" dirty="0"/>
              <a:t> de </a:t>
            </a:r>
            <a:r>
              <a:rPr lang="en-GB" sz="1500" dirty="0" err="1"/>
              <a:t>terceros</a:t>
            </a:r>
            <a:r>
              <a:rPr lang="en-GB" sz="1500" dirty="0"/>
              <a:t>.</a:t>
            </a:r>
          </a:p>
          <a:p>
            <a:r>
              <a:rPr lang="en-GB" sz="1500" b="1" dirty="0"/>
              <a:t>La </a:t>
            </a:r>
            <a:r>
              <a:rPr lang="en-GB" sz="1500" b="1" dirty="0" err="1"/>
              <a:t>ventaja</a:t>
            </a:r>
            <a:r>
              <a:rPr lang="en-GB" sz="1500" b="1" dirty="0"/>
              <a:t> de </a:t>
            </a:r>
            <a:r>
              <a:rPr lang="en-GB" sz="1500" b="1" dirty="0" err="1"/>
              <a:t>usar</a:t>
            </a:r>
            <a:r>
              <a:rPr lang="en-GB" sz="1500" b="1" dirty="0"/>
              <a:t> </a:t>
            </a:r>
            <a:r>
              <a:rPr lang="en-GB" sz="1500" b="1" dirty="0" err="1"/>
              <a:t>una</a:t>
            </a:r>
            <a:r>
              <a:rPr lang="en-GB" sz="1500" b="1" dirty="0"/>
              <a:t> </a:t>
            </a:r>
            <a:r>
              <a:rPr lang="en-GB" sz="1500" b="1" dirty="0" err="1"/>
              <a:t>plataforma</a:t>
            </a:r>
            <a:r>
              <a:rPr lang="en-GB" sz="1500" b="1" dirty="0"/>
              <a:t> de </a:t>
            </a:r>
            <a:r>
              <a:rPr lang="en-GB" sz="1500" b="1" dirty="0" err="1"/>
              <a:t>venta</a:t>
            </a:r>
            <a:r>
              <a:rPr lang="en-GB" sz="1500" b="1" dirty="0"/>
              <a:t> de </a:t>
            </a:r>
            <a:r>
              <a:rPr lang="en-GB" sz="1500" b="1" dirty="0" err="1"/>
              <a:t>terceros</a:t>
            </a:r>
            <a:r>
              <a:rPr lang="en-GB" sz="1500" b="1" dirty="0"/>
              <a:t> </a:t>
            </a:r>
            <a:r>
              <a:rPr lang="en-GB" sz="1500" dirty="0"/>
              <a:t>se </a:t>
            </a:r>
            <a:r>
              <a:rPr lang="en-GB" sz="1500" dirty="0" err="1"/>
              <a:t>relaciona</a:t>
            </a:r>
            <a:r>
              <a:rPr lang="en-GB" sz="1500" dirty="0"/>
              <a:t> con el </a:t>
            </a:r>
            <a:r>
              <a:rPr lang="en-GB" sz="1500" dirty="0" err="1"/>
              <a:t>tráfico</a:t>
            </a:r>
            <a:r>
              <a:rPr lang="en-GB" sz="1500" dirty="0"/>
              <a:t> y la </a:t>
            </a:r>
            <a:r>
              <a:rPr lang="en-GB" sz="1500" dirty="0" err="1"/>
              <a:t>exposición</a:t>
            </a:r>
            <a:r>
              <a:rPr lang="en-GB" sz="1500" dirty="0"/>
              <a:t>, </a:t>
            </a:r>
            <a:r>
              <a:rPr lang="en-GB" sz="1500" dirty="0" err="1"/>
              <a:t>así</a:t>
            </a:r>
            <a:r>
              <a:rPr lang="en-GB" sz="1500" dirty="0"/>
              <a:t> </a:t>
            </a:r>
            <a:r>
              <a:rPr lang="en-GB" sz="1500" dirty="0" err="1"/>
              <a:t>como</a:t>
            </a:r>
            <a:r>
              <a:rPr lang="en-GB" sz="1500" dirty="0"/>
              <a:t> la </a:t>
            </a:r>
            <a:r>
              <a:rPr lang="en-GB" sz="1500" dirty="0" err="1"/>
              <a:t>limitación</a:t>
            </a:r>
            <a:r>
              <a:rPr lang="en-GB" sz="1500" dirty="0"/>
              <a:t> de </a:t>
            </a:r>
            <a:r>
              <a:rPr lang="en-GB" sz="1500" dirty="0" err="1"/>
              <a:t>problemas</a:t>
            </a:r>
            <a:r>
              <a:rPr lang="en-GB" sz="1500" dirty="0"/>
              <a:t> en la </a:t>
            </a:r>
            <a:r>
              <a:rPr lang="en-GB" sz="1500" dirty="0" err="1"/>
              <a:t>venta</a:t>
            </a:r>
            <a:r>
              <a:rPr lang="en-GB" sz="1500" dirty="0"/>
              <a:t> online, </a:t>
            </a:r>
            <a:r>
              <a:rPr lang="en-GB" sz="1500" dirty="0" err="1"/>
              <a:t>ya</a:t>
            </a:r>
            <a:r>
              <a:rPr lang="en-GB" sz="1500" dirty="0"/>
              <a:t> que </a:t>
            </a:r>
            <a:r>
              <a:rPr lang="en-GB" sz="1500" dirty="0" err="1"/>
              <a:t>puedes</a:t>
            </a:r>
            <a:r>
              <a:rPr lang="en-GB" sz="1500" dirty="0"/>
              <a:t> </a:t>
            </a:r>
            <a:r>
              <a:rPr lang="en-GB" sz="1500" dirty="0" err="1"/>
              <a:t>dar</a:t>
            </a:r>
            <a:r>
              <a:rPr lang="en-GB" sz="1500" dirty="0"/>
              <a:t> de </a:t>
            </a:r>
            <a:r>
              <a:rPr lang="en-GB" sz="1500" dirty="0" err="1"/>
              <a:t>alta</a:t>
            </a:r>
            <a:r>
              <a:rPr lang="en-GB" sz="1500" dirty="0"/>
              <a:t> </a:t>
            </a:r>
            <a:r>
              <a:rPr lang="en-GB" sz="1500" dirty="0" err="1"/>
              <a:t>productos</a:t>
            </a:r>
            <a:r>
              <a:rPr lang="en-GB" sz="1500" dirty="0"/>
              <a:t> y </a:t>
            </a:r>
            <a:r>
              <a:rPr lang="en-GB" sz="1500" dirty="0" err="1"/>
              <a:t>quitarlos</a:t>
            </a:r>
            <a:r>
              <a:rPr lang="en-GB" sz="1500" dirty="0"/>
              <a:t> </a:t>
            </a:r>
            <a:r>
              <a:rPr lang="en-GB" sz="1500" dirty="0" err="1"/>
              <a:t>inmediatamente</a:t>
            </a:r>
            <a:r>
              <a:rPr lang="en-GB" sz="1500" dirty="0"/>
              <a:t> </a:t>
            </a:r>
            <a:r>
              <a:rPr lang="en-GB" sz="1500" dirty="0" err="1"/>
              <a:t>si</a:t>
            </a:r>
            <a:r>
              <a:rPr lang="en-GB" sz="1500" dirty="0"/>
              <a:t> no </a:t>
            </a:r>
            <a:r>
              <a:rPr lang="en-GB" sz="1500" dirty="0" err="1"/>
              <a:t>estás</a:t>
            </a:r>
            <a:r>
              <a:rPr lang="en-GB" sz="1500" dirty="0"/>
              <a:t> </a:t>
            </a:r>
            <a:r>
              <a:rPr lang="en-GB" sz="1500" dirty="0" err="1"/>
              <a:t>convencido</a:t>
            </a:r>
            <a:r>
              <a:rPr lang="en-GB" sz="1500" dirty="0"/>
              <a:t>. </a:t>
            </a:r>
            <a:r>
              <a:rPr lang="en-GB" sz="1500" dirty="0" err="1"/>
              <a:t>Puedes</a:t>
            </a:r>
            <a:r>
              <a:rPr lang="en-GB" sz="1500" dirty="0"/>
              <a:t> </a:t>
            </a:r>
            <a:r>
              <a:rPr lang="en-GB" sz="1500" dirty="0" err="1"/>
              <a:t>empezar</a:t>
            </a:r>
            <a:r>
              <a:rPr lang="en-GB" sz="1500" dirty="0"/>
              <a:t> con </a:t>
            </a:r>
            <a:r>
              <a:rPr lang="en-GB" sz="1500" dirty="0" err="1"/>
              <a:t>estas</a:t>
            </a:r>
            <a:r>
              <a:rPr lang="en-GB" sz="1500" dirty="0"/>
              <a:t> </a:t>
            </a:r>
            <a:r>
              <a:rPr lang="en-GB" sz="1500" dirty="0" err="1"/>
              <a:t>plataformas</a:t>
            </a:r>
            <a:r>
              <a:rPr lang="en-GB" sz="1500" dirty="0"/>
              <a:t> y </a:t>
            </a:r>
            <a:r>
              <a:rPr lang="en-GB" sz="1500" dirty="0" err="1"/>
              <a:t>ver</a:t>
            </a:r>
            <a:r>
              <a:rPr lang="en-GB" sz="1500" dirty="0"/>
              <a:t> </a:t>
            </a:r>
            <a:r>
              <a:rPr lang="en-GB" sz="1500" dirty="0" err="1"/>
              <a:t>si</a:t>
            </a:r>
            <a:r>
              <a:rPr lang="en-GB" sz="1500" dirty="0"/>
              <a:t> </a:t>
            </a:r>
            <a:r>
              <a:rPr lang="en-GB" sz="1500" dirty="0" err="1"/>
              <a:t>tu</a:t>
            </a:r>
            <a:r>
              <a:rPr lang="en-GB" sz="1500" dirty="0"/>
              <a:t> </a:t>
            </a:r>
            <a:r>
              <a:rPr lang="en-GB" sz="1500" dirty="0" err="1"/>
              <a:t>producto</a:t>
            </a:r>
            <a:r>
              <a:rPr lang="en-GB" sz="1500" dirty="0"/>
              <a:t> </a:t>
            </a:r>
            <a:r>
              <a:rPr lang="en-GB" sz="1500" dirty="0" err="1"/>
              <a:t>es</a:t>
            </a:r>
            <a:r>
              <a:rPr lang="en-GB" sz="1500" dirty="0"/>
              <a:t> </a:t>
            </a:r>
            <a:r>
              <a:rPr lang="en-GB" sz="1500" dirty="0" err="1"/>
              <a:t>bien</a:t>
            </a:r>
            <a:r>
              <a:rPr lang="en-GB" sz="1500" dirty="0"/>
              <a:t> </a:t>
            </a:r>
            <a:r>
              <a:rPr lang="en-GB" sz="1500" dirty="0" err="1"/>
              <a:t>aceptado</a:t>
            </a:r>
            <a:r>
              <a:rPr lang="en-GB" sz="1500" dirty="0"/>
              <a:t> y </a:t>
            </a:r>
            <a:r>
              <a:rPr lang="en-GB" sz="1500" dirty="0" err="1"/>
              <a:t>tu</a:t>
            </a:r>
            <a:r>
              <a:rPr lang="en-GB" sz="1500" dirty="0"/>
              <a:t> ROI </a:t>
            </a:r>
            <a:r>
              <a:rPr lang="en-GB" sz="1500" dirty="0" err="1"/>
              <a:t>es</a:t>
            </a:r>
            <a:r>
              <a:rPr lang="en-GB" sz="1500" dirty="0"/>
              <a:t> </a:t>
            </a:r>
            <a:r>
              <a:rPr lang="en-GB" sz="1500" dirty="0" err="1"/>
              <a:t>bastante</a:t>
            </a:r>
            <a:r>
              <a:rPr lang="en-GB" sz="1500" dirty="0"/>
              <a:t> </a:t>
            </a:r>
            <a:r>
              <a:rPr lang="en-GB" sz="1500" dirty="0" err="1"/>
              <a:t>bueno</a:t>
            </a:r>
            <a:r>
              <a:rPr lang="en-GB" sz="1500" dirty="0"/>
              <a:t> </a:t>
            </a:r>
            <a:r>
              <a:rPr lang="en-GB" sz="1500" dirty="0" err="1"/>
              <a:t>para</a:t>
            </a:r>
            <a:r>
              <a:rPr lang="en-GB" sz="1500" dirty="0"/>
              <a:t> </a:t>
            </a:r>
            <a:r>
              <a:rPr lang="en-GB" sz="1500" dirty="0" err="1"/>
              <a:t>pensar</a:t>
            </a:r>
            <a:r>
              <a:rPr lang="en-GB" sz="1500" dirty="0"/>
              <a:t> en </a:t>
            </a:r>
            <a:r>
              <a:rPr lang="en-GB" sz="1500" dirty="0" err="1"/>
              <a:t>montar</a:t>
            </a:r>
            <a:r>
              <a:rPr lang="en-GB" sz="1500" dirty="0"/>
              <a:t> </a:t>
            </a:r>
            <a:r>
              <a:rPr lang="en-GB" sz="1500" dirty="0" err="1"/>
              <a:t>tu</a:t>
            </a:r>
            <a:r>
              <a:rPr lang="en-GB" sz="1500" dirty="0"/>
              <a:t> </a:t>
            </a:r>
            <a:r>
              <a:rPr lang="en-GB" sz="1500" dirty="0" err="1"/>
              <a:t>propia</a:t>
            </a:r>
            <a:r>
              <a:rPr lang="en-GB" sz="1500" dirty="0"/>
              <a:t> </a:t>
            </a:r>
            <a:r>
              <a:rPr lang="en-GB" sz="1500" dirty="0" err="1"/>
              <a:t>tienda</a:t>
            </a:r>
            <a:r>
              <a:rPr lang="en-GB" sz="1500" dirty="0"/>
              <a:t>. </a:t>
            </a:r>
            <a:r>
              <a:rPr lang="en-GB" sz="1500" dirty="0" err="1"/>
              <a:t>Sitios</a:t>
            </a:r>
            <a:r>
              <a:rPr lang="en-GB" sz="1500" dirty="0"/>
              <a:t> </a:t>
            </a:r>
            <a:r>
              <a:rPr lang="en-GB" sz="1500" dirty="0" err="1"/>
              <a:t>como</a:t>
            </a:r>
            <a:r>
              <a:rPr lang="en-GB" sz="1500" dirty="0"/>
              <a:t> Amazon o </a:t>
            </a:r>
            <a:r>
              <a:rPr lang="en-GB" sz="1500" dirty="0" err="1"/>
              <a:t>Etsy</a:t>
            </a:r>
            <a:r>
              <a:rPr lang="en-GB" sz="1500" dirty="0"/>
              <a:t> </a:t>
            </a:r>
            <a:r>
              <a:rPr lang="en-GB" sz="1500" dirty="0" err="1"/>
              <a:t>atraen</a:t>
            </a:r>
            <a:r>
              <a:rPr lang="en-GB" sz="1500" dirty="0"/>
              <a:t> a personas </a:t>
            </a:r>
            <a:r>
              <a:rPr lang="en-GB" sz="1500" dirty="0" err="1"/>
              <a:t>que</a:t>
            </a:r>
            <a:r>
              <a:rPr lang="en-GB" sz="1500" dirty="0"/>
              <a:t> </a:t>
            </a:r>
            <a:r>
              <a:rPr lang="en-GB" sz="1500" dirty="0" err="1"/>
              <a:t>están</a:t>
            </a:r>
            <a:r>
              <a:rPr lang="en-GB" sz="1500" dirty="0"/>
              <a:t> </a:t>
            </a:r>
            <a:r>
              <a:rPr lang="en-GB" sz="1500" dirty="0" err="1"/>
              <a:t>preparadas</a:t>
            </a:r>
            <a:r>
              <a:rPr lang="en-GB" sz="1500" dirty="0"/>
              <a:t> </a:t>
            </a:r>
            <a:r>
              <a:rPr lang="en-GB" sz="1500" dirty="0" err="1"/>
              <a:t>para</a:t>
            </a:r>
            <a:r>
              <a:rPr lang="en-GB" sz="1500" dirty="0"/>
              <a:t> </a:t>
            </a:r>
            <a:r>
              <a:rPr lang="en-GB" sz="1500" dirty="0" err="1"/>
              <a:t>realizar</a:t>
            </a:r>
            <a:r>
              <a:rPr lang="en-GB" sz="1500" dirty="0"/>
              <a:t> </a:t>
            </a:r>
            <a:r>
              <a:rPr lang="en-GB" sz="1500" dirty="0" err="1"/>
              <a:t>compras</a:t>
            </a:r>
            <a:r>
              <a:rPr lang="en-GB" sz="1500" dirty="0"/>
              <a:t>, </a:t>
            </a:r>
            <a:r>
              <a:rPr lang="en-GB" sz="1500" dirty="0" err="1"/>
              <a:t>mientras</a:t>
            </a:r>
            <a:r>
              <a:rPr lang="en-GB" sz="1500" dirty="0"/>
              <a:t> </a:t>
            </a:r>
            <a:r>
              <a:rPr lang="en-GB" sz="1500" dirty="0" err="1"/>
              <a:t>que</a:t>
            </a:r>
            <a:r>
              <a:rPr lang="en-GB" sz="1500" dirty="0"/>
              <a:t> </a:t>
            </a:r>
            <a:r>
              <a:rPr lang="en-GB" sz="1500" dirty="0" err="1"/>
              <a:t>es</a:t>
            </a:r>
            <a:r>
              <a:rPr lang="en-GB" sz="1500" dirty="0"/>
              <a:t> </a:t>
            </a:r>
            <a:r>
              <a:rPr lang="en-GB" sz="1500" dirty="0" err="1"/>
              <a:t>más</a:t>
            </a:r>
            <a:r>
              <a:rPr lang="en-GB" sz="1500" dirty="0"/>
              <a:t> </a:t>
            </a:r>
            <a:r>
              <a:rPr lang="en-GB" sz="1500" dirty="0" err="1"/>
              <a:t>difícil</a:t>
            </a:r>
            <a:r>
              <a:rPr lang="en-GB" sz="1500" dirty="0"/>
              <a:t> </a:t>
            </a:r>
            <a:r>
              <a:rPr lang="en-GB" sz="1500" dirty="0" err="1"/>
              <a:t>generar</a:t>
            </a:r>
            <a:r>
              <a:rPr lang="en-GB" sz="1500" dirty="0"/>
              <a:t> </a:t>
            </a:r>
            <a:r>
              <a:rPr lang="en-GB" sz="1500" dirty="0" err="1"/>
              <a:t>tráfico</a:t>
            </a:r>
            <a:r>
              <a:rPr lang="en-GB" sz="1500" dirty="0"/>
              <a:t> </a:t>
            </a:r>
            <a:r>
              <a:rPr lang="en-GB" sz="1500" dirty="0" err="1"/>
              <a:t>significativo</a:t>
            </a:r>
            <a:r>
              <a:rPr lang="en-GB" sz="1500" dirty="0"/>
              <a:t> en </a:t>
            </a:r>
            <a:r>
              <a:rPr lang="en-GB" sz="1500" dirty="0" err="1"/>
              <a:t>tus</a:t>
            </a:r>
            <a:r>
              <a:rPr lang="en-GB" sz="1500" dirty="0"/>
              <a:t> </a:t>
            </a:r>
            <a:r>
              <a:rPr lang="en-GB" sz="1500" dirty="0" err="1"/>
              <a:t>propios</a:t>
            </a:r>
            <a:r>
              <a:rPr lang="en-GB" sz="1500" dirty="0"/>
              <a:t> </a:t>
            </a:r>
            <a:r>
              <a:rPr lang="en-GB" sz="1500" dirty="0" err="1"/>
              <a:t>canales</a:t>
            </a:r>
            <a:r>
              <a:rPr lang="en-GB" sz="1500" dirty="0"/>
              <a:t> o </a:t>
            </a:r>
            <a:r>
              <a:rPr lang="en-GB" sz="1500" dirty="0" err="1"/>
              <a:t>páginas</a:t>
            </a:r>
            <a:r>
              <a:rPr lang="en-GB" sz="1500" dirty="0"/>
              <a:t> web. </a:t>
            </a:r>
            <a:r>
              <a:rPr lang="en-GB" sz="1500" dirty="0" err="1"/>
              <a:t>Puede</a:t>
            </a:r>
            <a:r>
              <a:rPr lang="en-GB" sz="1500" dirty="0"/>
              <a:t> ser un </a:t>
            </a:r>
            <a:r>
              <a:rPr lang="en-GB" sz="1500" dirty="0" err="1"/>
              <a:t>proceso</a:t>
            </a:r>
            <a:r>
              <a:rPr lang="en-GB" sz="1500" dirty="0"/>
              <a:t> de </a:t>
            </a:r>
            <a:r>
              <a:rPr lang="en-GB" sz="1500" dirty="0" err="1"/>
              <a:t>ensayo</a:t>
            </a:r>
            <a:r>
              <a:rPr lang="en-GB" sz="1500" dirty="0"/>
              <a:t> y error, y </a:t>
            </a:r>
            <a:r>
              <a:rPr lang="en-GB" sz="1500" dirty="0" err="1"/>
              <a:t>puedes</a:t>
            </a:r>
            <a:r>
              <a:rPr lang="en-GB" sz="1500" dirty="0"/>
              <a:t> </a:t>
            </a:r>
            <a:r>
              <a:rPr lang="en-GB" sz="1500" dirty="0" err="1"/>
              <a:t>añadir</a:t>
            </a:r>
            <a:r>
              <a:rPr lang="en-GB" sz="1500" dirty="0"/>
              <a:t> </a:t>
            </a:r>
            <a:r>
              <a:rPr lang="en-GB" sz="1500" dirty="0" err="1"/>
              <a:t>una</a:t>
            </a:r>
            <a:r>
              <a:rPr lang="en-GB" sz="1500" dirty="0"/>
              <a:t> </a:t>
            </a:r>
            <a:r>
              <a:rPr lang="en-GB" sz="1500" dirty="0" err="1"/>
              <a:t>mezcla</a:t>
            </a:r>
            <a:r>
              <a:rPr lang="en-GB" sz="1500" dirty="0"/>
              <a:t> de </a:t>
            </a:r>
            <a:r>
              <a:rPr lang="en-GB" sz="1500" dirty="0" err="1"/>
              <a:t>canales</a:t>
            </a:r>
            <a:r>
              <a:rPr lang="en-GB" sz="1500" dirty="0"/>
              <a:t> </a:t>
            </a:r>
            <a:r>
              <a:rPr lang="en-GB" sz="1500" dirty="0" err="1"/>
              <a:t>sociales</a:t>
            </a:r>
            <a:r>
              <a:rPr lang="en-GB" sz="1500" dirty="0"/>
              <a:t> a </a:t>
            </a:r>
            <a:r>
              <a:rPr lang="en-GB" sz="1500" dirty="0" err="1"/>
              <a:t>una</a:t>
            </a:r>
            <a:r>
              <a:rPr lang="en-GB" sz="1500" dirty="0"/>
              <a:t> </a:t>
            </a:r>
            <a:r>
              <a:rPr lang="en-GB" sz="1500" dirty="0" err="1"/>
              <a:t>página</a:t>
            </a:r>
            <a:r>
              <a:rPr lang="en-GB" sz="1500" dirty="0"/>
              <a:t> web </a:t>
            </a:r>
            <a:r>
              <a:rPr lang="en-GB" sz="1500" dirty="0" err="1"/>
              <a:t>tradicional</a:t>
            </a:r>
            <a:r>
              <a:rPr lang="en-GB" sz="1500" dirty="0"/>
              <a:t> </a:t>
            </a:r>
            <a:r>
              <a:rPr lang="en-GB" sz="1500" dirty="0" err="1"/>
              <a:t>que</a:t>
            </a:r>
            <a:r>
              <a:rPr lang="en-GB" sz="1500" dirty="0"/>
              <a:t> </a:t>
            </a:r>
            <a:r>
              <a:rPr lang="en-GB" sz="1500" dirty="0" err="1"/>
              <a:t>obtenga</a:t>
            </a:r>
            <a:r>
              <a:rPr lang="en-GB" sz="1500" dirty="0"/>
              <a:t> </a:t>
            </a:r>
            <a:r>
              <a:rPr lang="en-GB" sz="1500" dirty="0" err="1"/>
              <a:t>más</a:t>
            </a:r>
            <a:r>
              <a:rPr lang="en-GB" sz="1500" dirty="0"/>
              <a:t> </a:t>
            </a:r>
            <a:r>
              <a:rPr lang="en-GB" sz="1500" dirty="0" err="1"/>
              <a:t>tráfico</a:t>
            </a:r>
            <a:r>
              <a:rPr lang="en-GB" sz="1500" dirty="0"/>
              <a:t>, </a:t>
            </a:r>
            <a:r>
              <a:rPr lang="en-GB" sz="1500" dirty="0" err="1"/>
              <a:t>más</a:t>
            </a:r>
            <a:r>
              <a:rPr lang="en-GB" sz="1500" dirty="0"/>
              <a:t> </a:t>
            </a:r>
            <a:r>
              <a:rPr lang="en-GB" sz="1500" dirty="0" err="1"/>
              <a:t>clientes</a:t>
            </a:r>
            <a:r>
              <a:rPr lang="en-GB" sz="1500" dirty="0"/>
              <a:t> y </a:t>
            </a:r>
            <a:r>
              <a:rPr lang="en-GB" sz="1500" dirty="0" err="1"/>
              <a:t>potencialmente</a:t>
            </a:r>
            <a:r>
              <a:rPr lang="en-GB" sz="1500" dirty="0"/>
              <a:t> </a:t>
            </a:r>
            <a:r>
              <a:rPr lang="en-GB" sz="1500" dirty="0" err="1"/>
              <a:t>más</a:t>
            </a:r>
            <a:r>
              <a:rPr lang="en-GB" sz="1500" dirty="0"/>
              <a:t> </a:t>
            </a:r>
            <a:r>
              <a:rPr lang="en-GB" sz="1500" dirty="0" err="1"/>
              <a:t>ventas</a:t>
            </a:r>
            <a:r>
              <a:rPr lang="en-GB" sz="1500" dirty="0"/>
              <a:t>.</a:t>
            </a:r>
          </a:p>
          <a:p>
            <a:r>
              <a:rPr lang="en-GB" sz="1500" dirty="0"/>
              <a:t>La </a:t>
            </a:r>
            <a:r>
              <a:rPr lang="en-GB" sz="1500" b="1" dirty="0" err="1"/>
              <a:t>desventaja</a:t>
            </a:r>
            <a:r>
              <a:rPr lang="en-GB" sz="1500" b="1" dirty="0"/>
              <a:t> de </a:t>
            </a:r>
            <a:r>
              <a:rPr lang="en-GB" sz="1500" b="1" dirty="0" err="1"/>
              <a:t>usar</a:t>
            </a:r>
            <a:r>
              <a:rPr lang="en-GB" sz="1500" b="1" dirty="0"/>
              <a:t> </a:t>
            </a:r>
            <a:r>
              <a:rPr lang="en-GB" sz="1500" b="1" dirty="0" err="1"/>
              <a:t>una</a:t>
            </a:r>
            <a:r>
              <a:rPr lang="en-GB" sz="1500" b="1" dirty="0"/>
              <a:t> </a:t>
            </a:r>
            <a:r>
              <a:rPr lang="en-GB" sz="1500" b="1" dirty="0" err="1"/>
              <a:t>plataforma</a:t>
            </a:r>
            <a:r>
              <a:rPr lang="en-GB" sz="1500" b="1" dirty="0"/>
              <a:t> de </a:t>
            </a:r>
            <a:r>
              <a:rPr lang="en-GB" sz="1500" b="1" dirty="0" err="1"/>
              <a:t>venta</a:t>
            </a:r>
            <a:r>
              <a:rPr lang="en-GB" sz="1500" b="1" dirty="0"/>
              <a:t> de </a:t>
            </a:r>
            <a:r>
              <a:rPr lang="en-GB" sz="1500" b="1" dirty="0" err="1"/>
              <a:t>terceros</a:t>
            </a:r>
            <a:r>
              <a:rPr lang="en-GB" sz="1500" b="1" dirty="0"/>
              <a:t> </a:t>
            </a:r>
            <a:r>
              <a:rPr lang="en-GB" sz="1500" b="1" dirty="0" err="1"/>
              <a:t>está</a:t>
            </a:r>
            <a:r>
              <a:rPr lang="en-GB" sz="1500" b="1" dirty="0"/>
              <a:t> </a:t>
            </a:r>
            <a:r>
              <a:rPr lang="en-GB" sz="1500" b="1" dirty="0" err="1"/>
              <a:t>relacionada</a:t>
            </a:r>
            <a:r>
              <a:rPr lang="en-GB" sz="1500" b="1" dirty="0"/>
              <a:t> con </a:t>
            </a:r>
            <a:r>
              <a:rPr lang="en-GB" sz="1500" b="1" dirty="0" err="1"/>
              <a:t>las</a:t>
            </a:r>
            <a:r>
              <a:rPr lang="en-GB" sz="1500" b="1" dirty="0"/>
              <a:t> </a:t>
            </a:r>
            <a:r>
              <a:rPr lang="en-GB" sz="1500" b="1" dirty="0" err="1"/>
              <a:t>cuotas</a:t>
            </a:r>
            <a:r>
              <a:rPr lang="en-GB" sz="1500" b="1" dirty="0"/>
              <a:t>, </a:t>
            </a:r>
            <a:r>
              <a:rPr lang="en-GB" sz="1500" dirty="0" err="1"/>
              <a:t>que</a:t>
            </a:r>
            <a:r>
              <a:rPr lang="en-GB" sz="1500" dirty="0"/>
              <a:t> </a:t>
            </a:r>
            <a:r>
              <a:rPr lang="en-GB" sz="1500" dirty="0" err="1"/>
              <a:t>tienes</a:t>
            </a:r>
            <a:r>
              <a:rPr lang="en-GB" sz="1500" dirty="0"/>
              <a:t> </a:t>
            </a:r>
            <a:r>
              <a:rPr lang="en-GB" sz="1500" dirty="0" err="1"/>
              <a:t>que</a:t>
            </a:r>
            <a:r>
              <a:rPr lang="en-GB" sz="1500" dirty="0"/>
              <a:t> </a:t>
            </a:r>
            <a:r>
              <a:rPr lang="en-GB" sz="1500" dirty="0" err="1"/>
              <a:t>pagar</a:t>
            </a:r>
            <a:r>
              <a:rPr lang="en-GB" sz="1500" dirty="0"/>
              <a:t> </a:t>
            </a:r>
            <a:r>
              <a:rPr lang="en-GB" sz="1500" dirty="0" err="1"/>
              <a:t>para</a:t>
            </a:r>
            <a:r>
              <a:rPr lang="en-GB" sz="1500" dirty="0"/>
              <a:t> </a:t>
            </a:r>
            <a:r>
              <a:rPr lang="en-GB" sz="1500" dirty="0" err="1"/>
              <a:t>publicitar</a:t>
            </a:r>
            <a:r>
              <a:rPr lang="en-GB" sz="1500" dirty="0"/>
              <a:t> </a:t>
            </a:r>
            <a:r>
              <a:rPr lang="en-GB" sz="1500" dirty="0" err="1"/>
              <a:t>tus</a:t>
            </a:r>
            <a:r>
              <a:rPr lang="en-GB" sz="1500" dirty="0"/>
              <a:t> </a:t>
            </a:r>
            <a:r>
              <a:rPr lang="en-GB" sz="1500" dirty="0" err="1"/>
              <a:t>productos</a:t>
            </a:r>
            <a:r>
              <a:rPr lang="en-GB" sz="1500" dirty="0"/>
              <a:t>, y </a:t>
            </a:r>
            <a:r>
              <a:rPr lang="en-GB" sz="1500" dirty="0" err="1"/>
              <a:t>que</a:t>
            </a:r>
            <a:r>
              <a:rPr lang="en-GB" sz="1500" dirty="0"/>
              <a:t> </a:t>
            </a:r>
            <a:r>
              <a:rPr lang="en-GB" sz="1500" dirty="0" err="1"/>
              <a:t>inevitablemente</a:t>
            </a:r>
            <a:r>
              <a:rPr lang="en-GB" sz="1500" dirty="0"/>
              <a:t> </a:t>
            </a:r>
            <a:r>
              <a:rPr lang="en-GB" sz="1500" dirty="0" err="1"/>
              <a:t>reducen</a:t>
            </a:r>
            <a:r>
              <a:rPr lang="en-GB" sz="1500" dirty="0"/>
              <a:t> </a:t>
            </a:r>
            <a:r>
              <a:rPr lang="en-GB" sz="1500" dirty="0" err="1"/>
              <a:t>tu</a:t>
            </a:r>
            <a:r>
              <a:rPr lang="en-GB" sz="1500" dirty="0"/>
              <a:t> ROI, y </a:t>
            </a:r>
            <a:r>
              <a:rPr lang="en-GB" sz="1500" dirty="0" err="1"/>
              <a:t>una</a:t>
            </a:r>
            <a:r>
              <a:rPr lang="en-GB" sz="1500" dirty="0"/>
              <a:t> </a:t>
            </a:r>
            <a:r>
              <a:rPr lang="en-GB" sz="1500" b="1" dirty="0" err="1"/>
              <a:t>competencia</a:t>
            </a:r>
            <a:r>
              <a:rPr lang="en-GB" sz="1500" b="1" dirty="0"/>
              <a:t> </a:t>
            </a:r>
            <a:r>
              <a:rPr lang="en-GB" sz="1500" dirty="0"/>
              <a:t> </a:t>
            </a:r>
            <a:r>
              <a:rPr lang="en-GB" sz="1500" dirty="0" err="1"/>
              <a:t>alta</a:t>
            </a:r>
            <a:r>
              <a:rPr lang="en-GB" sz="1500" dirty="0"/>
              <a:t> en </a:t>
            </a:r>
            <a:r>
              <a:rPr lang="en-GB" sz="1500" dirty="0" err="1"/>
              <a:t>términos</a:t>
            </a:r>
            <a:r>
              <a:rPr lang="en-GB" sz="1500" dirty="0"/>
              <a:t> de </a:t>
            </a:r>
            <a:r>
              <a:rPr lang="en-GB" sz="1500" dirty="0" err="1"/>
              <a:t>productos</a:t>
            </a:r>
            <a:r>
              <a:rPr lang="en-GB" sz="1500" dirty="0"/>
              <a:t> y </a:t>
            </a:r>
            <a:r>
              <a:rPr lang="en-GB" sz="1500" dirty="0" err="1"/>
              <a:t>precios</a:t>
            </a:r>
            <a:r>
              <a:rPr lang="en-GB" sz="1500" dirty="0"/>
              <a:t>.</a:t>
            </a:r>
            <a:endParaRPr lang="es-ES" sz="1500" dirty="0"/>
          </a:p>
          <a:p>
            <a:endParaRPr lang="es-ES" sz="1600" dirty="0"/>
          </a:p>
          <a:p>
            <a:pPr marL="0" indent="0" algn="ctr">
              <a:buNone/>
            </a:pPr>
            <a:endParaRPr lang="en-IE" sz="1600" dirty="0"/>
          </a:p>
          <a:p>
            <a:pPr marL="0" indent="0" algn="ctr">
              <a:buNone/>
            </a:pPr>
            <a:endParaRPr lang="en-IE" sz="16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Tree>
    <p:extLst>
      <p:ext uri="{BB962C8B-B14F-4D97-AF65-F5344CB8AC3E}">
        <p14:creationId xmlns:p14="http://schemas.microsoft.com/office/powerpoint/2010/main" val="3560828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2800" b="1" dirty="0">
                <a:solidFill>
                  <a:srgbClr val="0B0AFD"/>
                </a:solidFill>
              </a:rPr>
              <a:t>Canales de </a:t>
            </a:r>
            <a:r>
              <a:rPr lang="en-GB" sz="2800" b="1" dirty="0" err="1">
                <a:solidFill>
                  <a:srgbClr val="0B0AFD"/>
                </a:solidFill>
              </a:rPr>
              <a:t>venta</a:t>
            </a:r>
            <a:r>
              <a:rPr lang="en-GB" sz="2800" b="1" dirty="0">
                <a:solidFill>
                  <a:srgbClr val="0B0AFD"/>
                </a:solidFill>
              </a:rPr>
              <a:t> online </a:t>
            </a:r>
            <a:r>
              <a:rPr lang="en-GB" sz="2800" b="1" dirty="0" err="1">
                <a:solidFill>
                  <a:srgbClr val="0B0AFD"/>
                </a:solidFill>
              </a:rPr>
              <a:t>para</a:t>
            </a:r>
            <a:r>
              <a:rPr lang="en-GB" sz="2800" b="1" dirty="0">
                <a:solidFill>
                  <a:srgbClr val="0B0AFD"/>
                </a:solidFill>
              </a:rPr>
              <a:t> </a:t>
            </a:r>
            <a:r>
              <a:rPr lang="en-GB" sz="2800" b="1" dirty="0" err="1">
                <a:solidFill>
                  <a:srgbClr val="0B0AFD"/>
                </a:solidFill>
              </a:rPr>
              <a:t>Microempresas</a:t>
            </a:r>
            <a:r>
              <a:rPr lang="en-GB" sz="2800" b="1" dirty="0">
                <a:solidFill>
                  <a:srgbClr val="0B0AFD"/>
                </a:solidFill>
              </a:rPr>
              <a:t> </a:t>
            </a:r>
            <a:r>
              <a:rPr lang="en-GB" sz="2800" b="1" dirty="0" err="1">
                <a:solidFill>
                  <a:srgbClr val="0B0AFD"/>
                </a:solidFill>
              </a:rPr>
              <a:t>Rurales</a:t>
            </a:r>
            <a:endParaRPr lang="en-IE" sz="2800" b="1" dirty="0">
              <a:solidFill>
                <a:srgbClr val="0B0AFD"/>
              </a:solidFill>
            </a:endParaRPr>
          </a:p>
        </p:txBody>
      </p:sp>
      <p:sp>
        <p:nvSpPr>
          <p:cNvPr id="3" name="Content Placeholder 2"/>
          <p:cNvSpPr>
            <a:spLocks noGrp="1"/>
          </p:cNvSpPr>
          <p:nvPr>
            <p:ph idx="1"/>
          </p:nvPr>
        </p:nvSpPr>
        <p:spPr>
          <a:xfrm>
            <a:off x="596348" y="1309910"/>
            <a:ext cx="10972800" cy="5102226"/>
          </a:xfrm>
        </p:spPr>
        <p:txBody>
          <a:bodyPr/>
          <a:lstStyle/>
          <a:p>
            <a:pPr>
              <a:buNone/>
            </a:pPr>
            <a:r>
              <a:rPr lang="en-GB" b="1" dirty="0" err="1">
                <a:solidFill>
                  <a:srgbClr val="C00000"/>
                </a:solidFill>
              </a:rPr>
              <a:t>Otras</a:t>
            </a:r>
            <a:r>
              <a:rPr lang="en-GB" b="1" dirty="0">
                <a:solidFill>
                  <a:srgbClr val="C00000"/>
                </a:solidFill>
              </a:rPr>
              <a:t> </a:t>
            </a:r>
            <a:r>
              <a:rPr lang="en-GB" b="1" dirty="0" err="1">
                <a:solidFill>
                  <a:srgbClr val="C00000"/>
                </a:solidFill>
              </a:rPr>
              <a:t>consideraciones</a:t>
            </a:r>
            <a:endParaRPr lang="en-GB" b="1" dirty="0">
              <a:solidFill>
                <a:srgbClr val="C00000"/>
              </a:solidFill>
            </a:endParaRPr>
          </a:p>
          <a:p>
            <a:r>
              <a:rPr lang="en-GB" sz="1500" b="1" dirty="0"/>
              <a:t>El </a:t>
            </a:r>
            <a:r>
              <a:rPr lang="en-GB" sz="1500" b="1" dirty="0" err="1"/>
              <a:t>poder</a:t>
            </a:r>
            <a:r>
              <a:rPr lang="en-GB" sz="1500" b="1" dirty="0"/>
              <a:t> de </a:t>
            </a:r>
            <a:r>
              <a:rPr lang="en-GB" sz="1500" b="1" dirty="0" err="1"/>
              <a:t>elegir</a:t>
            </a:r>
            <a:r>
              <a:rPr lang="en-GB" sz="1500" b="1" dirty="0"/>
              <a:t> los </a:t>
            </a:r>
            <a:r>
              <a:rPr lang="en-GB" sz="1500" b="1" dirty="0" err="1"/>
              <a:t>canales</a:t>
            </a:r>
            <a:r>
              <a:rPr lang="en-GB" sz="1500" b="1" dirty="0"/>
              <a:t> </a:t>
            </a:r>
            <a:r>
              <a:rPr lang="en-GB" sz="1500" b="1" dirty="0" err="1"/>
              <a:t>más</a:t>
            </a:r>
            <a:r>
              <a:rPr lang="en-GB" sz="1500" b="1" dirty="0"/>
              <a:t> </a:t>
            </a:r>
            <a:r>
              <a:rPr lang="en-GB" sz="1500" b="1" dirty="0" err="1"/>
              <a:t>adecuados</a:t>
            </a:r>
            <a:r>
              <a:rPr lang="en-GB" sz="1500" b="1" dirty="0"/>
              <a:t>, </a:t>
            </a:r>
            <a:r>
              <a:rPr lang="en-GB" sz="1500" b="1" dirty="0" err="1"/>
              <a:t>recae</a:t>
            </a:r>
            <a:r>
              <a:rPr lang="en-GB" sz="1500" b="1" dirty="0"/>
              <a:t>, en parte, en </a:t>
            </a:r>
            <a:r>
              <a:rPr lang="en-GB" sz="1500" b="1" dirty="0" err="1"/>
              <a:t>definir</a:t>
            </a:r>
            <a:r>
              <a:rPr lang="en-GB" sz="1500" b="1" dirty="0"/>
              <a:t> </a:t>
            </a:r>
            <a:r>
              <a:rPr lang="en-GB" sz="1500" b="1" dirty="0" err="1"/>
              <a:t>correctamente</a:t>
            </a:r>
            <a:r>
              <a:rPr lang="en-GB" sz="1500" b="1" dirty="0"/>
              <a:t> </a:t>
            </a:r>
            <a:r>
              <a:rPr lang="en-GB" sz="1500" b="1" dirty="0" err="1"/>
              <a:t>distintos</a:t>
            </a:r>
            <a:r>
              <a:rPr lang="en-GB" sz="1500" b="1" dirty="0"/>
              <a:t> </a:t>
            </a:r>
            <a:r>
              <a:rPr lang="en-GB" sz="1500" b="1" dirty="0" err="1"/>
              <a:t>tipos</a:t>
            </a:r>
            <a:r>
              <a:rPr lang="en-GB" sz="1500" b="1" dirty="0"/>
              <a:t> de </a:t>
            </a:r>
            <a:r>
              <a:rPr lang="en-GB" sz="1500" b="1" dirty="0" err="1"/>
              <a:t>clientes</a:t>
            </a:r>
            <a:r>
              <a:rPr lang="en-GB" sz="1500" dirty="0"/>
              <a:t>. La </a:t>
            </a:r>
            <a:r>
              <a:rPr lang="en-GB" sz="1500" dirty="0" err="1"/>
              <a:t>gente</a:t>
            </a:r>
            <a:r>
              <a:rPr lang="en-GB" sz="1500" dirty="0"/>
              <a:t> </a:t>
            </a:r>
            <a:r>
              <a:rPr lang="en-GB" sz="1500" dirty="0" err="1"/>
              <a:t>que</a:t>
            </a:r>
            <a:r>
              <a:rPr lang="en-GB" sz="1500" dirty="0"/>
              <a:t>  </a:t>
            </a:r>
            <a:r>
              <a:rPr lang="en-GB" sz="1500" dirty="0" err="1"/>
              <a:t>compra</a:t>
            </a:r>
            <a:r>
              <a:rPr lang="en-GB" sz="1500" dirty="0"/>
              <a:t> en </a:t>
            </a:r>
            <a:r>
              <a:rPr lang="en-GB" sz="1500" dirty="0" err="1"/>
              <a:t>Etsy</a:t>
            </a:r>
            <a:r>
              <a:rPr lang="en-GB" sz="1500" dirty="0"/>
              <a:t>, </a:t>
            </a:r>
            <a:r>
              <a:rPr lang="en-GB" sz="1500" dirty="0" err="1"/>
              <a:t>por</a:t>
            </a:r>
            <a:r>
              <a:rPr lang="en-GB" sz="1500" dirty="0"/>
              <a:t> </a:t>
            </a:r>
            <a:r>
              <a:rPr lang="en-GB" sz="1500" dirty="0" err="1"/>
              <a:t>ejemplo</a:t>
            </a:r>
            <a:r>
              <a:rPr lang="en-GB" sz="1500" dirty="0"/>
              <a:t>, </a:t>
            </a:r>
            <a:r>
              <a:rPr lang="en-GB" sz="1500" dirty="0" err="1"/>
              <a:t>está</a:t>
            </a:r>
            <a:r>
              <a:rPr lang="en-GB" sz="1500" dirty="0"/>
              <a:t> </a:t>
            </a:r>
            <a:r>
              <a:rPr lang="en-GB" sz="1500" dirty="0" err="1"/>
              <a:t>preparada</a:t>
            </a:r>
            <a:r>
              <a:rPr lang="en-GB" sz="1500" dirty="0"/>
              <a:t> </a:t>
            </a:r>
            <a:r>
              <a:rPr lang="en-GB" sz="1500" dirty="0" err="1"/>
              <a:t>para</a:t>
            </a:r>
            <a:r>
              <a:rPr lang="en-GB" sz="1500" dirty="0"/>
              <a:t> </a:t>
            </a:r>
            <a:r>
              <a:rPr lang="en-GB" sz="1500" dirty="0" err="1"/>
              <a:t>comprar</a:t>
            </a:r>
            <a:r>
              <a:rPr lang="en-GB" sz="1500" dirty="0"/>
              <a:t> </a:t>
            </a:r>
            <a:r>
              <a:rPr lang="en-GB" sz="1500" dirty="0" err="1"/>
              <a:t>articulos</a:t>
            </a:r>
            <a:r>
              <a:rPr lang="en-GB" sz="1500" dirty="0"/>
              <a:t> </a:t>
            </a:r>
            <a:r>
              <a:rPr lang="en-GB" sz="1500" dirty="0" err="1"/>
              <a:t>artesanales</a:t>
            </a:r>
            <a:r>
              <a:rPr lang="en-GB" sz="1500" dirty="0"/>
              <a:t> </a:t>
            </a:r>
            <a:r>
              <a:rPr lang="en-GB" sz="1500" dirty="0" err="1"/>
              <a:t>únicos</a:t>
            </a:r>
            <a:r>
              <a:rPr lang="en-GB" sz="1500" dirty="0"/>
              <a:t>.</a:t>
            </a:r>
            <a:r>
              <a:rPr lang="es-ES" sz="1500" dirty="0"/>
              <a:t> Mientras, </a:t>
            </a:r>
            <a:r>
              <a:rPr lang="en-GB" sz="1500" dirty="0"/>
              <a:t>Amazon y eBay </a:t>
            </a:r>
            <a:r>
              <a:rPr lang="en-GB" sz="1500" dirty="0" err="1"/>
              <a:t>tienen</a:t>
            </a:r>
            <a:r>
              <a:rPr lang="en-GB" sz="1500" dirty="0"/>
              <a:t> </a:t>
            </a:r>
            <a:r>
              <a:rPr lang="en-GB" sz="1500" dirty="0" err="1"/>
              <a:t>sus</a:t>
            </a:r>
            <a:r>
              <a:rPr lang="en-GB" sz="1500" dirty="0"/>
              <a:t> </a:t>
            </a:r>
            <a:r>
              <a:rPr lang="en-GB" sz="1500" dirty="0" err="1"/>
              <a:t>propios</a:t>
            </a:r>
            <a:r>
              <a:rPr lang="en-GB" sz="1500" dirty="0"/>
              <a:t> </a:t>
            </a:r>
            <a:r>
              <a:rPr lang="en-GB" sz="1500" dirty="0" err="1"/>
              <a:t>tipos</a:t>
            </a:r>
            <a:r>
              <a:rPr lang="en-GB" sz="1500" dirty="0"/>
              <a:t> de </a:t>
            </a:r>
            <a:r>
              <a:rPr lang="en-GB" sz="1500" dirty="0" err="1"/>
              <a:t>clientes</a:t>
            </a:r>
            <a:r>
              <a:rPr lang="en-GB" sz="1500" dirty="0"/>
              <a:t> y </a:t>
            </a:r>
            <a:r>
              <a:rPr lang="en-GB" sz="1500" dirty="0" err="1"/>
              <a:t>trabajan</a:t>
            </a:r>
            <a:r>
              <a:rPr lang="en-GB" sz="1500" dirty="0"/>
              <a:t> </a:t>
            </a:r>
            <a:r>
              <a:rPr lang="en-GB" sz="1500" dirty="0" err="1"/>
              <a:t>bien</a:t>
            </a:r>
            <a:r>
              <a:rPr lang="en-GB" sz="1500" dirty="0"/>
              <a:t> con </a:t>
            </a:r>
            <a:r>
              <a:rPr lang="en-GB" sz="1500" dirty="0" err="1"/>
              <a:t>cierto</a:t>
            </a:r>
            <a:r>
              <a:rPr lang="en-GB" sz="1500" dirty="0"/>
              <a:t> </a:t>
            </a:r>
            <a:r>
              <a:rPr lang="en-GB" sz="1500" dirty="0" err="1"/>
              <a:t>tipo</a:t>
            </a:r>
            <a:r>
              <a:rPr lang="en-GB" sz="1500" dirty="0"/>
              <a:t> de </a:t>
            </a:r>
            <a:r>
              <a:rPr lang="en-GB" sz="1500" dirty="0" err="1"/>
              <a:t>productos</a:t>
            </a:r>
            <a:r>
              <a:rPr lang="en-GB" sz="1500" dirty="0"/>
              <a:t>. </a:t>
            </a:r>
            <a:r>
              <a:rPr lang="en-GB" sz="1500" dirty="0" err="1"/>
              <a:t>Por</a:t>
            </a:r>
            <a:r>
              <a:rPr lang="en-GB" sz="1500" dirty="0"/>
              <a:t> </a:t>
            </a:r>
            <a:r>
              <a:rPr lang="en-GB" sz="1500" dirty="0" err="1"/>
              <a:t>esto</a:t>
            </a:r>
            <a:r>
              <a:rPr lang="en-GB" sz="1500" dirty="0"/>
              <a:t> </a:t>
            </a:r>
            <a:r>
              <a:rPr lang="en-GB" sz="1500" dirty="0" err="1"/>
              <a:t>es</a:t>
            </a:r>
            <a:r>
              <a:rPr lang="en-GB" sz="1500" dirty="0"/>
              <a:t> </a:t>
            </a:r>
            <a:r>
              <a:rPr lang="en-GB" sz="1500" dirty="0" err="1"/>
              <a:t>importante</a:t>
            </a:r>
            <a:r>
              <a:rPr lang="en-GB" sz="1500" dirty="0"/>
              <a:t> </a:t>
            </a:r>
            <a:r>
              <a:rPr lang="en-GB" sz="1500" dirty="0" err="1"/>
              <a:t>definir</a:t>
            </a:r>
            <a:r>
              <a:rPr lang="en-GB" sz="1500" dirty="0"/>
              <a:t> </a:t>
            </a:r>
            <a:r>
              <a:rPr lang="en-GB" sz="1500" dirty="0" err="1"/>
              <a:t>tus</a:t>
            </a:r>
            <a:r>
              <a:rPr lang="en-GB" sz="1500" dirty="0"/>
              <a:t> </a:t>
            </a:r>
            <a:r>
              <a:rPr lang="en-GB" sz="1500" dirty="0" err="1"/>
              <a:t>productos</a:t>
            </a:r>
            <a:r>
              <a:rPr lang="en-GB" sz="1500" dirty="0"/>
              <a:t> y </a:t>
            </a:r>
            <a:r>
              <a:rPr lang="en-GB" sz="1500" dirty="0" err="1"/>
              <a:t>clientes</a:t>
            </a:r>
            <a:r>
              <a:rPr lang="en-GB" sz="1500" dirty="0"/>
              <a:t> antes de vender online. Si </a:t>
            </a:r>
            <a:r>
              <a:rPr lang="en-GB" sz="1500" dirty="0" err="1"/>
              <a:t>tienes</a:t>
            </a:r>
            <a:r>
              <a:rPr lang="en-GB" sz="1500" dirty="0"/>
              <a:t> </a:t>
            </a:r>
            <a:r>
              <a:rPr lang="en-GB" sz="1500" dirty="0" err="1"/>
              <a:t>una</a:t>
            </a:r>
            <a:r>
              <a:rPr lang="en-GB" sz="1500" dirty="0"/>
              <a:t> </a:t>
            </a:r>
            <a:r>
              <a:rPr lang="en-GB" sz="1500" dirty="0" err="1"/>
              <a:t>empresa</a:t>
            </a:r>
            <a:r>
              <a:rPr lang="en-GB" sz="1500" dirty="0"/>
              <a:t> rural </a:t>
            </a:r>
            <a:r>
              <a:rPr lang="en-GB" sz="1500" dirty="0" err="1"/>
              <a:t>donde</a:t>
            </a:r>
            <a:r>
              <a:rPr lang="en-GB" sz="1500" dirty="0"/>
              <a:t> </a:t>
            </a:r>
            <a:r>
              <a:rPr lang="en-GB" sz="1500" dirty="0" err="1"/>
              <a:t>creas</a:t>
            </a:r>
            <a:r>
              <a:rPr lang="en-GB" sz="1500" dirty="0"/>
              <a:t> </a:t>
            </a:r>
            <a:r>
              <a:rPr lang="en-GB" sz="1500" dirty="0" err="1"/>
              <a:t>tus</a:t>
            </a:r>
            <a:r>
              <a:rPr lang="en-GB" sz="1500" dirty="0"/>
              <a:t> </a:t>
            </a:r>
            <a:r>
              <a:rPr lang="en-GB" sz="1500" dirty="0" err="1"/>
              <a:t>propios</a:t>
            </a:r>
            <a:r>
              <a:rPr lang="en-GB" sz="1500" dirty="0"/>
              <a:t> </a:t>
            </a:r>
            <a:r>
              <a:rPr lang="en-GB" sz="1500" dirty="0" err="1"/>
              <a:t>productos</a:t>
            </a:r>
            <a:r>
              <a:rPr lang="en-GB" sz="1500" dirty="0"/>
              <a:t>, </a:t>
            </a:r>
            <a:r>
              <a:rPr lang="en-GB" sz="1500" dirty="0" err="1"/>
              <a:t>entonces</a:t>
            </a:r>
            <a:r>
              <a:rPr lang="en-GB" sz="1500" dirty="0"/>
              <a:t> Amazon/</a:t>
            </a:r>
            <a:r>
              <a:rPr lang="en-GB" sz="1500" dirty="0" err="1"/>
              <a:t>Etsy</a:t>
            </a:r>
            <a:r>
              <a:rPr lang="en-GB" sz="1500" dirty="0"/>
              <a:t>/</a:t>
            </a:r>
            <a:r>
              <a:rPr lang="en-GB" sz="1500" dirty="0" err="1"/>
              <a:t>AliExpress</a:t>
            </a:r>
            <a:r>
              <a:rPr lang="en-GB" sz="1500" dirty="0"/>
              <a:t> </a:t>
            </a:r>
            <a:r>
              <a:rPr lang="en-GB" sz="1500" dirty="0" err="1"/>
              <a:t>pueden</a:t>
            </a:r>
            <a:r>
              <a:rPr lang="en-GB" sz="1500" dirty="0"/>
              <a:t> ser la </a:t>
            </a:r>
            <a:r>
              <a:rPr lang="en-GB" sz="1500" dirty="0" err="1"/>
              <a:t>mejor</a:t>
            </a:r>
            <a:r>
              <a:rPr lang="en-GB" sz="1500" dirty="0"/>
              <a:t> </a:t>
            </a:r>
            <a:r>
              <a:rPr lang="en-GB" sz="1500" dirty="0" err="1"/>
              <a:t>opción</a:t>
            </a:r>
            <a:r>
              <a:rPr lang="en-GB" sz="1500" dirty="0"/>
              <a:t>. Si </a:t>
            </a:r>
            <a:r>
              <a:rPr lang="en-GB" sz="1500" dirty="0" err="1"/>
              <a:t>revendes</a:t>
            </a:r>
            <a:r>
              <a:rPr lang="en-GB" sz="1500" dirty="0"/>
              <a:t> </a:t>
            </a:r>
            <a:r>
              <a:rPr lang="en-GB" sz="1500" dirty="0" err="1"/>
              <a:t>marcas</a:t>
            </a:r>
            <a:r>
              <a:rPr lang="en-GB" sz="1500" dirty="0"/>
              <a:t> </a:t>
            </a:r>
            <a:r>
              <a:rPr lang="en-GB" sz="1500" dirty="0" err="1"/>
              <a:t>existentes</a:t>
            </a:r>
            <a:r>
              <a:rPr lang="en-GB" sz="1500" dirty="0"/>
              <a:t>, eBay </a:t>
            </a:r>
            <a:r>
              <a:rPr lang="en-GB" sz="1500" dirty="0" err="1"/>
              <a:t>puede</a:t>
            </a:r>
            <a:r>
              <a:rPr lang="en-GB" sz="1500" dirty="0"/>
              <a:t> ser </a:t>
            </a:r>
            <a:r>
              <a:rPr lang="en-GB" sz="1500" dirty="0" err="1"/>
              <a:t>tu</a:t>
            </a:r>
            <a:r>
              <a:rPr lang="en-GB" sz="1500" dirty="0"/>
              <a:t> </a:t>
            </a:r>
            <a:r>
              <a:rPr lang="en-GB" sz="1500" dirty="0" err="1"/>
              <a:t>solución</a:t>
            </a:r>
            <a:r>
              <a:rPr lang="en-GB" sz="1500" dirty="0"/>
              <a:t>, </a:t>
            </a:r>
            <a:r>
              <a:rPr lang="en-GB" sz="1500" dirty="0" err="1"/>
              <a:t>especialmente</a:t>
            </a:r>
            <a:r>
              <a:rPr lang="en-GB" sz="1500" dirty="0"/>
              <a:t> al principio. </a:t>
            </a:r>
            <a:r>
              <a:rPr lang="en-GB" sz="1500" dirty="0" err="1"/>
              <a:t>Sólo</a:t>
            </a:r>
            <a:r>
              <a:rPr lang="en-GB" sz="1500" dirty="0"/>
              <a:t> </a:t>
            </a:r>
            <a:r>
              <a:rPr lang="en-GB" sz="1500" dirty="0" err="1"/>
              <a:t>debes</a:t>
            </a:r>
            <a:r>
              <a:rPr lang="en-GB" sz="1500" dirty="0"/>
              <a:t> </a:t>
            </a:r>
            <a:r>
              <a:rPr lang="en-GB" sz="1500" dirty="0" err="1"/>
              <a:t>asegurarte</a:t>
            </a:r>
            <a:r>
              <a:rPr lang="en-GB" sz="1500" dirty="0"/>
              <a:t> de </a:t>
            </a:r>
            <a:r>
              <a:rPr lang="en-GB" sz="1500" dirty="0" err="1"/>
              <a:t>elegir</a:t>
            </a:r>
            <a:r>
              <a:rPr lang="en-GB" sz="1500" dirty="0"/>
              <a:t> </a:t>
            </a:r>
            <a:r>
              <a:rPr lang="en-GB" sz="1500" dirty="0" err="1"/>
              <a:t>tus</a:t>
            </a:r>
            <a:r>
              <a:rPr lang="en-GB" sz="1500" dirty="0"/>
              <a:t> </a:t>
            </a:r>
            <a:r>
              <a:rPr lang="en-GB" sz="1500" dirty="0" err="1"/>
              <a:t>canales</a:t>
            </a:r>
            <a:r>
              <a:rPr lang="en-GB" sz="1500" dirty="0"/>
              <a:t> </a:t>
            </a:r>
            <a:r>
              <a:rPr lang="en-GB" sz="1500" dirty="0" err="1"/>
              <a:t>sabiamente</a:t>
            </a:r>
            <a:r>
              <a:rPr lang="en-GB" sz="1500" dirty="0"/>
              <a:t>.</a:t>
            </a:r>
          </a:p>
          <a:p>
            <a:r>
              <a:rPr lang="en-US" sz="1500" b="1" dirty="0" err="1"/>
              <a:t>Página</a:t>
            </a:r>
            <a:r>
              <a:rPr lang="en-US" sz="1500" b="1" dirty="0"/>
              <a:t> Web</a:t>
            </a:r>
            <a:r>
              <a:rPr lang="en-US" sz="1500" dirty="0"/>
              <a:t>. </a:t>
            </a:r>
            <a:r>
              <a:rPr lang="en-US" sz="1500" dirty="0" err="1"/>
              <a:t>Una</a:t>
            </a:r>
            <a:r>
              <a:rPr lang="en-US" sz="1500" dirty="0"/>
              <a:t> </a:t>
            </a:r>
            <a:r>
              <a:rPr lang="en-US" sz="1500" dirty="0" err="1"/>
              <a:t>página</a:t>
            </a:r>
            <a:r>
              <a:rPr lang="en-US" sz="1500" dirty="0"/>
              <a:t> web </a:t>
            </a:r>
            <a:r>
              <a:rPr lang="en-US" sz="1500" dirty="0" err="1"/>
              <a:t>es</a:t>
            </a:r>
            <a:r>
              <a:rPr lang="en-US" sz="1500" dirty="0"/>
              <a:t> </a:t>
            </a:r>
            <a:r>
              <a:rPr lang="en-US" sz="1500" dirty="0" err="1"/>
              <a:t>una</a:t>
            </a:r>
            <a:r>
              <a:rPr lang="en-US" sz="1500" dirty="0"/>
              <a:t> </a:t>
            </a:r>
            <a:r>
              <a:rPr lang="en-US" sz="1500" dirty="0" err="1"/>
              <a:t>piedra</a:t>
            </a:r>
            <a:r>
              <a:rPr lang="en-US" sz="1500" dirty="0"/>
              <a:t> angular de la </a:t>
            </a:r>
            <a:r>
              <a:rPr lang="en-US" sz="1500" dirty="0" err="1"/>
              <a:t>presencia</a:t>
            </a:r>
            <a:r>
              <a:rPr lang="en-US" sz="1500" dirty="0"/>
              <a:t> online de la </a:t>
            </a:r>
            <a:r>
              <a:rPr lang="en-US" sz="1500" dirty="0" err="1"/>
              <a:t>mayoría</a:t>
            </a:r>
            <a:r>
              <a:rPr lang="en-US" sz="1500" dirty="0"/>
              <a:t> de </a:t>
            </a:r>
            <a:r>
              <a:rPr lang="en-US" sz="1500" dirty="0" err="1"/>
              <a:t>pequeñas</a:t>
            </a:r>
            <a:r>
              <a:rPr lang="en-US" sz="1500" dirty="0"/>
              <a:t> </a:t>
            </a:r>
            <a:r>
              <a:rPr lang="en-US" sz="1500" dirty="0" err="1"/>
              <a:t>microempresas</a:t>
            </a:r>
            <a:r>
              <a:rPr lang="en-US" sz="1500" dirty="0"/>
              <a:t> </a:t>
            </a:r>
            <a:r>
              <a:rPr lang="en-US" sz="1500" dirty="0" err="1"/>
              <a:t>rurales</a:t>
            </a:r>
            <a:r>
              <a:rPr lang="en-US" sz="1500" dirty="0"/>
              <a:t>. Como la </a:t>
            </a:r>
            <a:r>
              <a:rPr lang="en-US" sz="1500" dirty="0" err="1"/>
              <a:t>gente</a:t>
            </a:r>
            <a:r>
              <a:rPr lang="en-US" sz="1500" dirty="0"/>
              <a:t> no </a:t>
            </a:r>
            <a:r>
              <a:rPr lang="en-US" sz="1500" dirty="0" err="1"/>
              <a:t>te</a:t>
            </a:r>
            <a:r>
              <a:rPr lang="en-US" sz="1500" dirty="0"/>
              <a:t> </a:t>
            </a:r>
            <a:r>
              <a:rPr lang="en-US" sz="1500" dirty="0" err="1"/>
              <a:t>conoce</a:t>
            </a:r>
            <a:r>
              <a:rPr lang="en-US" sz="1500" dirty="0"/>
              <a:t>, </a:t>
            </a:r>
            <a:r>
              <a:rPr lang="en-US" sz="1500" dirty="0" err="1"/>
              <a:t>asegúrate</a:t>
            </a:r>
            <a:r>
              <a:rPr lang="en-US" sz="1500" dirty="0"/>
              <a:t> </a:t>
            </a:r>
            <a:r>
              <a:rPr lang="en-US" sz="1500" dirty="0" err="1"/>
              <a:t>que</a:t>
            </a:r>
            <a:r>
              <a:rPr lang="en-US" sz="1500" dirty="0"/>
              <a:t> </a:t>
            </a:r>
            <a:r>
              <a:rPr lang="en-US" sz="1500" dirty="0" err="1"/>
              <a:t>las</a:t>
            </a:r>
            <a:r>
              <a:rPr lang="en-US" sz="1500" dirty="0"/>
              <a:t> </a:t>
            </a:r>
            <a:r>
              <a:rPr lang="en-US" sz="1500" dirty="0" err="1"/>
              <a:t>imágenes</a:t>
            </a:r>
            <a:r>
              <a:rPr lang="en-US" sz="1500" dirty="0"/>
              <a:t> y </a:t>
            </a:r>
            <a:r>
              <a:rPr lang="en-US" sz="1500" dirty="0" err="1"/>
              <a:t>contenidos</a:t>
            </a:r>
            <a:r>
              <a:rPr lang="en-US" sz="1500" dirty="0"/>
              <a:t> </a:t>
            </a:r>
            <a:r>
              <a:rPr lang="en-US" sz="1500" dirty="0" err="1"/>
              <a:t>favorecen</a:t>
            </a:r>
            <a:r>
              <a:rPr lang="en-US" sz="1500" dirty="0"/>
              <a:t> a </a:t>
            </a:r>
            <a:r>
              <a:rPr lang="en-US" sz="1500" dirty="0" err="1"/>
              <a:t>tu</a:t>
            </a:r>
            <a:r>
              <a:rPr lang="en-US" sz="1500" dirty="0"/>
              <a:t> </a:t>
            </a:r>
            <a:r>
              <a:rPr lang="en-US" sz="1500" dirty="0" err="1"/>
              <a:t>mejor</a:t>
            </a:r>
            <a:r>
              <a:rPr lang="en-US" sz="1500" dirty="0"/>
              <a:t> </a:t>
            </a:r>
            <a:r>
              <a:rPr lang="en-US" sz="1500" dirty="0" err="1"/>
              <a:t>imagen</a:t>
            </a:r>
            <a:r>
              <a:rPr lang="en-US" sz="1500" dirty="0"/>
              <a:t> </a:t>
            </a:r>
            <a:r>
              <a:rPr lang="en-US" sz="1500" dirty="0" err="1"/>
              <a:t>corporativa</a:t>
            </a:r>
            <a:r>
              <a:rPr lang="en-US" sz="1500" dirty="0"/>
              <a:t>. </a:t>
            </a:r>
          </a:p>
          <a:p>
            <a:r>
              <a:rPr lang="en-US" sz="1500" b="1" dirty="0" err="1"/>
              <a:t>Carrito</a:t>
            </a:r>
            <a:r>
              <a:rPr lang="en-US" sz="1500" b="1" dirty="0"/>
              <a:t> de la </a:t>
            </a:r>
            <a:r>
              <a:rPr lang="en-US" sz="1500" b="1" dirty="0" err="1"/>
              <a:t>compra</a:t>
            </a:r>
            <a:r>
              <a:rPr lang="en-US" sz="1500" dirty="0"/>
              <a:t>. En </a:t>
            </a:r>
            <a:r>
              <a:rPr lang="en-US" sz="1500" dirty="0" err="1"/>
              <a:t>cualquier</a:t>
            </a:r>
            <a:r>
              <a:rPr lang="en-US" sz="1500" dirty="0"/>
              <a:t> </a:t>
            </a:r>
            <a:r>
              <a:rPr lang="en-US" sz="1500" dirty="0" err="1"/>
              <a:t>momento</a:t>
            </a:r>
            <a:r>
              <a:rPr lang="en-US" sz="1500" dirty="0"/>
              <a:t> </a:t>
            </a:r>
            <a:r>
              <a:rPr lang="en-US" sz="1500" dirty="0" err="1"/>
              <a:t>puedes</a:t>
            </a:r>
            <a:r>
              <a:rPr lang="en-US" sz="1500" dirty="0"/>
              <a:t> vender </a:t>
            </a:r>
            <a:r>
              <a:rPr lang="en-US" sz="1500" dirty="0" err="1"/>
              <a:t>algo</a:t>
            </a:r>
            <a:r>
              <a:rPr lang="en-US" sz="1500" dirty="0"/>
              <a:t> online </a:t>
            </a:r>
            <a:r>
              <a:rPr lang="en-US" sz="1500" dirty="0" err="1"/>
              <a:t>más</a:t>
            </a:r>
            <a:r>
              <a:rPr lang="en-US" sz="1500" dirty="0"/>
              <a:t> </a:t>
            </a:r>
            <a:r>
              <a:rPr lang="en-US" sz="1500" dirty="0" err="1"/>
              <a:t>complicado</a:t>
            </a:r>
            <a:r>
              <a:rPr lang="en-US" sz="1500" dirty="0"/>
              <a:t> </a:t>
            </a:r>
            <a:r>
              <a:rPr lang="en-US" sz="1500" dirty="0" err="1"/>
              <a:t>que</a:t>
            </a:r>
            <a:r>
              <a:rPr lang="en-US" sz="1500" dirty="0"/>
              <a:t> un </a:t>
            </a:r>
            <a:r>
              <a:rPr lang="en-US" sz="1500" dirty="0" err="1"/>
              <a:t>sólo</a:t>
            </a:r>
            <a:r>
              <a:rPr lang="en-US" sz="1500" dirty="0"/>
              <a:t> </a:t>
            </a:r>
            <a:r>
              <a:rPr lang="en-US" sz="1500" dirty="0" err="1"/>
              <a:t>artículo</a:t>
            </a:r>
            <a:r>
              <a:rPr lang="en-US" sz="1500" dirty="0"/>
              <a:t>, </a:t>
            </a:r>
            <a:r>
              <a:rPr lang="en-US" sz="1500" dirty="0" err="1"/>
              <a:t>una</a:t>
            </a:r>
            <a:r>
              <a:rPr lang="en-US" sz="1500" dirty="0"/>
              <a:t> </a:t>
            </a:r>
            <a:r>
              <a:rPr lang="en-US" sz="1500" dirty="0" err="1"/>
              <a:t>cesta</a:t>
            </a:r>
            <a:r>
              <a:rPr lang="en-US" sz="1500" dirty="0"/>
              <a:t> de la </a:t>
            </a:r>
            <a:r>
              <a:rPr lang="en-US" sz="1500" dirty="0" err="1"/>
              <a:t>compra</a:t>
            </a:r>
            <a:r>
              <a:rPr lang="en-US" sz="1500" dirty="0"/>
              <a:t> </a:t>
            </a:r>
            <a:r>
              <a:rPr lang="en-US" sz="1500" dirty="0" err="1"/>
              <a:t>nos</a:t>
            </a:r>
            <a:r>
              <a:rPr lang="en-US" sz="1500" dirty="0"/>
              <a:t> </a:t>
            </a:r>
            <a:r>
              <a:rPr lang="en-US" sz="1500" dirty="0" err="1"/>
              <a:t>va</a:t>
            </a:r>
            <a:r>
              <a:rPr lang="en-US" sz="1500" dirty="0"/>
              <a:t> a </a:t>
            </a:r>
            <a:r>
              <a:rPr lang="en-US" sz="1500" dirty="0" err="1"/>
              <a:t>ayudar</a:t>
            </a:r>
            <a:r>
              <a:rPr lang="en-US" sz="1500" dirty="0"/>
              <a:t>. </a:t>
            </a:r>
            <a:r>
              <a:rPr lang="en-US" sz="1500" dirty="0" err="1"/>
              <a:t>Pregunta</a:t>
            </a:r>
            <a:r>
              <a:rPr lang="en-US" sz="1500" dirty="0"/>
              <a:t> a </a:t>
            </a:r>
            <a:r>
              <a:rPr lang="en-US" sz="1500" dirty="0" err="1"/>
              <a:t>tu</a:t>
            </a:r>
            <a:r>
              <a:rPr lang="en-US" sz="1500" dirty="0"/>
              <a:t> </a:t>
            </a:r>
            <a:r>
              <a:rPr lang="en-US" sz="1500" dirty="0" err="1"/>
              <a:t>proveedor</a:t>
            </a:r>
            <a:r>
              <a:rPr lang="en-US" sz="1500" dirty="0"/>
              <a:t> de </a:t>
            </a:r>
            <a:r>
              <a:rPr lang="en-US" sz="1500" dirty="0" err="1"/>
              <a:t>alojamiento</a:t>
            </a:r>
            <a:r>
              <a:rPr lang="en-US" sz="1500" dirty="0"/>
              <a:t> web que </a:t>
            </a:r>
            <a:r>
              <a:rPr lang="en-US" sz="1500" dirty="0" err="1"/>
              <a:t>solución</a:t>
            </a:r>
            <a:r>
              <a:rPr lang="en-US" sz="1500" dirty="0"/>
              <a:t> </a:t>
            </a:r>
            <a:r>
              <a:rPr lang="en-US" sz="1500" dirty="0" err="1"/>
              <a:t>te</a:t>
            </a:r>
            <a:r>
              <a:rPr lang="en-US" sz="1500" dirty="0"/>
              <a:t> </a:t>
            </a:r>
            <a:r>
              <a:rPr lang="en-US" sz="1500" dirty="0" err="1"/>
              <a:t>ofrece</a:t>
            </a:r>
            <a:r>
              <a:rPr lang="en-US" sz="1500" dirty="0"/>
              <a:t>. </a:t>
            </a:r>
            <a:r>
              <a:rPr lang="en-US" sz="1500" dirty="0" err="1"/>
              <a:t>Asegúrate</a:t>
            </a:r>
            <a:r>
              <a:rPr lang="en-US" sz="1500" dirty="0"/>
              <a:t> </a:t>
            </a:r>
            <a:r>
              <a:rPr lang="en-US" sz="1500" dirty="0" err="1"/>
              <a:t>que</a:t>
            </a:r>
            <a:r>
              <a:rPr lang="en-US" sz="1500" dirty="0"/>
              <a:t> </a:t>
            </a:r>
            <a:r>
              <a:rPr lang="en-US" sz="1500" dirty="0" err="1"/>
              <a:t>tu</a:t>
            </a:r>
            <a:r>
              <a:rPr lang="en-US" sz="1500" dirty="0"/>
              <a:t> </a:t>
            </a:r>
            <a:r>
              <a:rPr lang="en-US" sz="1500" dirty="0" err="1"/>
              <a:t>plataforma</a:t>
            </a:r>
            <a:r>
              <a:rPr lang="en-US" sz="1500" dirty="0"/>
              <a:t> se </a:t>
            </a:r>
            <a:r>
              <a:rPr lang="en-US" sz="1500" dirty="0" err="1"/>
              <a:t>ejecuta</a:t>
            </a:r>
            <a:r>
              <a:rPr lang="en-US" sz="1500" dirty="0"/>
              <a:t> </a:t>
            </a:r>
            <a:r>
              <a:rPr lang="en-US" sz="1500" dirty="0" err="1"/>
              <a:t>bajo</a:t>
            </a:r>
            <a:r>
              <a:rPr lang="en-US" sz="1500" dirty="0"/>
              <a:t> un canal de </a:t>
            </a:r>
            <a:r>
              <a:rPr lang="en-US" sz="1500" dirty="0" err="1"/>
              <a:t>comunicación</a:t>
            </a:r>
            <a:r>
              <a:rPr lang="en-US" sz="1500" dirty="0"/>
              <a:t> </a:t>
            </a:r>
            <a:r>
              <a:rPr lang="en-US" sz="1500" dirty="0" err="1"/>
              <a:t>seguro</a:t>
            </a:r>
            <a:r>
              <a:rPr lang="en-US" sz="1500" dirty="0"/>
              <a:t> https:// </a:t>
            </a:r>
            <a:r>
              <a:rPr lang="en-US" sz="1500" dirty="0" err="1"/>
              <a:t>para</a:t>
            </a:r>
            <a:r>
              <a:rPr lang="en-US" sz="1500" dirty="0"/>
              <a:t> </a:t>
            </a:r>
            <a:r>
              <a:rPr lang="en-US" sz="1500" dirty="0" err="1"/>
              <a:t>favorecer</a:t>
            </a:r>
            <a:r>
              <a:rPr lang="en-US" sz="1500" dirty="0"/>
              <a:t> la </a:t>
            </a:r>
            <a:r>
              <a:rPr lang="en-US" sz="1500" dirty="0" err="1"/>
              <a:t>confianza</a:t>
            </a:r>
            <a:r>
              <a:rPr lang="en-US" sz="1500" dirty="0"/>
              <a:t> en </a:t>
            </a:r>
            <a:r>
              <a:rPr lang="en-US" sz="1500" dirty="0" err="1"/>
              <a:t>tu</a:t>
            </a:r>
            <a:r>
              <a:rPr lang="en-US" sz="1500" dirty="0"/>
              <a:t> ecommerce.</a:t>
            </a:r>
          </a:p>
          <a:p>
            <a:r>
              <a:rPr lang="en-US" sz="1500" b="1" dirty="0" err="1"/>
              <a:t>Proceso</a:t>
            </a:r>
            <a:r>
              <a:rPr lang="en-US" sz="1500" b="1" dirty="0"/>
              <a:t> de </a:t>
            </a:r>
            <a:r>
              <a:rPr lang="en-US" sz="1500" b="1" dirty="0" err="1"/>
              <a:t>pago</a:t>
            </a:r>
            <a:r>
              <a:rPr lang="en-US" sz="1500" dirty="0"/>
              <a:t>. </a:t>
            </a:r>
            <a:r>
              <a:rPr lang="en-US" sz="1500" dirty="0" err="1"/>
              <a:t>Puedes</a:t>
            </a:r>
            <a:r>
              <a:rPr lang="en-US" sz="1500" dirty="0"/>
              <a:t> </a:t>
            </a:r>
            <a:r>
              <a:rPr lang="en-US" sz="1500" dirty="0" err="1"/>
              <a:t>usar</a:t>
            </a:r>
            <a:r>
              <a:rPr lang="en-US" sz="1500" dirty="0"/>
              <a:t> </a:t>
            </a:r>
            <a:r>
              <a:rPr lang="en-US" sz="1500" dirty="0" err="1"/>
              <a:t>bien</a:t>
            </a:r>
            <a:r>
              <a:rPr lang="en-US" sz="1500" dirty="0"/>
              <a:t> </a:t>
            </a:r>
            <a:r>
              <a:rPr lang="en-US" sz="1500" dirty="0" err="1"/>
              <a:t>Paypal</a:t>
            </a:r>
            <a:r>
              <a:rPr lang="en-US" sz="1500" dirty="0"/>
              <a:t> o </a:t>
            </a:r>
            <a:r>
              <a:rPr lang="en-US" sz="1500" dirty="0" err="1"/>
              <a:t>tarjeta</a:t>
            </a:r>
            <a:r>
              <a:rPr lang="en-US" sz="1500" dirty="0"/>
              <a:t> de </a:t>
            </a:r>
            <a:r>
              <a:rPr lang="en-US" sz="1500" dirty="0" err="1"/>
              <a:t>crédito</a:t>
            </a:r>
            <a:r>
              <a:rPr lang="en-US" sz="1500" dirty="0"/>
              <a:t> </a:t>
            </a:r>
            <a:r>
              <a:rPr lang="en-US" sz="1500" dirty="0" err="1"/>
              <a:t>para</a:t>
            </a:r>
            <a:r>
              <a:rPr lang="en-US" sz="1500" dirty="0"/>
              <a:t> </a:t>
            </a:r>
            <a:r>
              <a:rPr lang="en-US" sz="1500" dirty="0" err="1"/>
              <a:t>las</a:t>
            </a:r>
            <a:r>
              <a:rPr lang="en-US" sz="1500" dirty="0"/>
              <a:t> </a:t>
            </a:r>
            <a:r>
              <a:rPr lang="en-US" sz="1500" dirty="0" err="1"/>
              <a:t>transacciones</a:t>
            </a:r>
            <a:r>
              <a:rPr lang="en-US" sz="1500" dirty="0"/>
              <a:t> </a:t>
            </a:r>
            <a:r>
              <a:rPr lang="en-US" sz="1500" dirty="0" err="1"/>
              <a:t>personales</a:t>
            </a:r>
            <a:r>
              <a:rPr lang="en-US" sz="1500" dirty="0"/>
              <a:t>, </a:t>
            </a:r>
            <a:r>
              <a:rPr lang="en-US" sz="1500" dirty="0" err="1"/>
              <a:t>tendrás</a:t>
            </a:r>
            <a:r>
              <a:rPr lang="en-US" sz="1500" dirty="0"/>
              <a:t> </a:t>
            </a:r>
            <a:r>
              <a:rPr lang="en-US" sz="1500" dirty="0" err="1"/>
              <a:t>que</a:t>
            </a:r>
            <a:r>
              <a:rPr lang="en-US" sz="1500" dirty="0"/>
              <a:t> </a:t>
            </a:r>
            <a:r>
              <a:rPr lang="en-US" sz="1500" dirty="0" err="1"/>
              <a:t>elegir</a:t>
            </a:r>
            <a:r>
              <a:rPr lang="en-US" sz="1500" dirty="0"/>
              <a:t> </a:t>
            </a:r>
            <a:r>
              <a:rPr lang="en-US" sz="1500" dirty="0" err="1"/>
              <a:t>como</a:t>
            </a:r>
            <a:r>
              <a:rPr lang="en-US" sz="1500" dirty="0"/>
              <a:t> vas a </a:t>
            </a:r>
            <a:r>
              <a:rPr lang="en-US" sz="1500" dirty="0" err="1"/>
              <a:t>hacer</a:t>
            </a:r>
            <a:r>
              <a:rPr lang="en-US" sz="1500" dirty="0"/>
              <a:t> el </a:t>
            </a:r>
            <a:r>
              <a:rPr lang="en-US" sz="1500" dirty="0" err="1"/>
              <a:t>pago</a:t>
            </a:r>
            <a:r>
              <a:rPr lang="en-US" sz="1500" dirty="0"/>
              <a:t> online.</a:t>
            </a:r>
          </a:p>
          <a:p>
            <a:r>
              <a:rPr lang="en-US" sz="1500" b="1" dirty="0" err="1"/>
              <a:t>Soporte</a:t>
            </a:r>
            <a:r>
              <a:rPr lang="en-US" sz="1500" b="1" dirty="0"/>
              <a:t> con email</a:t>
            </a:r>
            <a:r>
              <a:rPr lang="en-US" sz="1500" dirty="0"/>
              <a:t>. </a:t>
            </a:r>
            <a:r>
              <a:rPr lang="en-US" sz="1500" dirty="0" err="1"/>
              <a:t>Necesitarás</a:t>
            </a:r>
            <a:r>
              <a:rPr lang="en-US" sz="1500" dirty="0"/>
              <a:t> </a:t>
            </a:r>
            <a:r>
              <a:rPr lang="en-US" sz="1500" dirty="0" err="1"/>
              <a:t>una</a:t>
            </a:r>
            <a:r>
              <a:rPr lang="en-US" sz="1500" dirty="0"/>
              <a:t> </a:t>
            </a:r>
            <a:r>
              <a:rPr lang="en-US" sz="1500" dirty="0" err="1"/>
              <a:t>cuenta</a:t>
            </a:r>
            <a:r>
              <a:rPr lang="en-US" sz="1500" dirty="0"/>
              <a:t> de email </a:t>
            </a:r>
            <a:r>
              <a:rPr lang="en-US" sz="1500" dirty="0" err="1"/>
              <a:t>donde</a:t>
            </a:r>
            <a:r>
              <a:rPr lang="en-US" sz="1500" dirty="0"/>
              <a:t> los </a:t>
            </a:r>
            <a:r>
              <a:rPr lang="en-US" sz="1500" dirty="0" err="1"/>
              <a:t>clientes</a:t>
            </a:r>
            <a:r>
              <a:rPr lang="en-US" sz="1500" dirty="0"/>
              <a:t> </a:t>
            </a:r>
            <a:r>
              <a:rPr lang="en-US" sz="1500" dirty="0" err="1"/>
              <a:t>puedan</a:t>
            </a:r>
            <a:r>
              <a:rPr lang="en-US" sz="1500" dirty="0"/>
              <a:t> </a:t>
            </a:r>
            <a:r>
              <a:rPr lang="en-US" sz="1500" dirty="0" err="1"/>
              <a:t>contactarte</a:t>
            </a:r>
            <a:r>
              <a:rPr lang="en-US" sz="1500" dirty="0"/>
              <a:t> </a:t>
            </a:r>
            <a:r>
              <a:rPr lang="en-US" sz="1500" dirty="0" err="1"/>
              <a:t>si</a:t>
            </a:r>
            <a:r>
              <a:rPr lang="en-US" sz="1500" dirty="0"/>
              <a:t> </a:t>
            </a:r>
            <a:r>
              <a:rPr lang="en-US" sz="1500" dirty="0" err="1"/>
              <a:t>algo</a:t>
            </a:r>
            <a:r>
              <a:rPr lang="en-US" sz="1500" dirty="0"/>
              <a:t> </a:t>
            </a:r>
            <a:r>
              <a:rPr lang="en-US" sz="1500" dirty="0" err="1"/>
              <a:t>va</a:t>
            </a:r>
            <a:r>
              <a:rPr lang="en-US" sz="1500" dirty="0"/>
              <a:t> mal. Si </a:t>
            </a:r>
            <a:r>
              <a:rPr lang="en-US" sz="1500" dirty="0" err="1"/>
              <a:t>quieren</a:t>
            </a:r>
            <a:r>
              <a:rPr lang="en-US" sz="1500" dirty="0"/>
              <a:t> </a:t>
            </a:r>
            <a:r>
              <a:rPr lang="en-US" sz="1500" dirty="0" err="1"/>
              <a:t>cambiar</a:t>
            </a:r>
            <a:r>
              <a:rPr lang="en-US" sz="1500" dirty="0"/>
              <a:t> </a:t>
            </a:r>
            <a:r>
              <a:rPr lang="en-US" sz="1500" dirty="0" err="1"/>
              <a:t>su</a:t>
            </a:r>
            <a:r>
              <a:rPr lang="en-US" sz="1500" dirty="0"/>
              <a:t> </a:t>
            </a:r>
            <a:r>
              <a:rPr lang="en-US" sz="1500" dirty="0" err="1"/>
              <a:t>pedido</a:t>
            </a:r>
            <a:r>
              <a:rPr lang="en-US" sz="1500" dirty="0"/>
              <a:t>, o </a:t>
            </a:r>
            <a:r>
              <a:rPr lang="en-US" sz="1500" dirty="0" err="1"/>
              <a:t>devolver</a:t>
            </a:r>
            <a:r>
              <a:rPr lang="en-US" sz="1500" dirty="0"/>
              <a:t> </a:t>
            </a:r>
            <a:r>
              <a:rPr lang="en-US" sz="1500" dirty="0" err="1"/>
              <a:t>algo</a:t>
            </a:r>
            <a:r>
              <a:rPr lang="en-US" sz="1500" dirty="0"/>
              <a:t>. </a:t>
            </a:r>
            <a:r>
              <a:rPr lang="en-US" sz="1500" dirty="0" err="1"/>
              <a:t>Asegúrate</a:t>
            </a:r>
            <a:r>
              <a:rPr lang="en-US" sz="1500" dirty="0"/>
              <a:t> </a:t>
            </a:r>
            <a:r>
              <a:rPr lang="en-US" sz="1500" dirty="0" err="1"/>
              <a:t>que</a:t>
            </a:r>
            <a:r>
              <a:rPr lang="en-US" sz="1500" dirty="0"/>
              <a:t> los </a:t>
            </a:r>
            <a:r>
              <a:rPr lang="en-US" sz="1500" dirty="0" err="1"/>
              <a:t>clientes</a:t>
            </a:r>
            <a:r>
              <a:rPr lang="en-US" sz="1500" dirty="0"/>
              <a:t> se </a:t>
            </a:r>
            <a:r>
              <a:rPr lang="en-US" sz="1500" dirty="0" err="1"/>
              <a:t>sienten</a:t>
            </a:r>
            <a:r>
              <a:rPr lang="en-US" sz="1500" dirty="0"/>
              <a:t> </a:t>
            </a:r>
            <a:r>
              <a:rPr lang="en-US" sz="1500" dirty="0" err="1"/>
              <a:t>cómodos</a:t>
            </a:r>
            <a:r>
              <a:rPr lang="en-US" sz="1500" dirty="0"/>
              <a:t> y </a:t>
            </a:r>
            <a:r>
              <a:rPr lang="en-US" sz="1500" dirty="0" err="1"/>
              <a:t>que</a:t>
            </a:r>
            <a:r>
              <a:rPr lang="en-US" sz="1500" dirty="0"/>
              <a:t> </a:t>
            </a:r>
            <a:r>
              <a:rPr lang="en-US" sz="1500" dirty="0" err="1"/>
              <a:t>pueden</a:t>
            </a:r>
            <a:r>
              <a:rPr lang="en-US" sz="1500" dirty="0"/>
              <a:t> </a:t>
            </a:r>
            <a:r>
              <a:rPr lang="en-US" sz="1500" dirty="0" err="1"/>
              <a:t>confiar</a:t>
            </a:r>
            <a:r>
              <a:rPr lang="en-US" sz="1500" dirty="0"/>
              <a:t> en </a:t>
            </a:r>
            <a:r>
              <a:rPr lang="en-US" sz="1500" dirty="0" err="1"/>
              <a:t>tí</a:t>
            </a:r>
            <a:endParaRPr lang="en-US" sz="1500" dirty="0"/>
          </a:p>
          <a:p>
            <a:endParaRPr lang="es-ES" sz="1600" dirty="0"/>
          </a:p>
          <a:p>
            <a:pPr marL="0" indent="0" algn="ctr">
              <a:buNone/>
            </a:pPr>
            <a:endParaRPr lang="en-IE" sz="1600" dirty="0"/>
          </a:p>
          <a:p>
            <a:pPr marL="0" indent="0" algn="ctr">
              <a:buNone/>
            </a:pPr>
            <a:endParaRPr lang="en-IE" sz="16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Tree>
    <p:extLst>
      <p:ext uri="{BB962C8B-B14F-4D97-AF65-F5344CB8AC3E}">
        <p14:creationId xmlns:p14="http://schemas.microsoft.com/office/powerpoint/2010/main" val="3717187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2800" b="1" dirty="0">
                <a:solidFill>
                  <a:srgbClr val="0B0AFD"/>
                </a:solidFill>
              </a:rPr>
              <a:t>Canales de </a:t>
            </a:r>
            <a:r>
              <a:rPr lang="en-GB" sz="2800" b="1" dirty="0" err="1">
                <a:solidFill>
                  <a:srgbClr val="0B0AFD"/>
                </a:solidFill>
              </a:rPr>
              <a:t>venta</a:t>
            </a:r>
            <a:r>
              <a:rPr lang="en-GB" sz="2800" b="1" dirty="0">
                <a:solidFill>
                  <a:srgbClr val="0B0AFD"/>
                </a:solidFill>
              </a:rPr>
              <a:t> online </a:t>
            </a:r>
            <a:r>
              <a:rPr lang="en-GB" sz="2800" b="1" dirty="0" err="1">
                <a:solidFill>
                  <a:srgbClr val="0B0AFD"/>
                </a:solidFill>
              </a:rPr>
              <a:t>para</a:t>
            </a:r>
            <a:r>
              <a:rPr lang="en-GB" sz="2800" b="1" dirty="0">
                <a:solidFill>
                  <a:srgbClr val="0B0AFD"/>
                </a:solidFill>
              </a:rPr>
              <a:t> </a:t>
            </a:r>
            <a:r>
              <a:rPr lang="en-GB" sz="2800" b="1" dirty="0" err="1">
                <a:solidFill>
                  <a:srgbClr val="0B0AFD"/>
                </a:solidFill>
              </a:rPr>
              <a:t>Microempresas</a:t>
            </a:r>
            <a:r>
              <a:rPr lang="en-GB" sz="2800" b="1" dirty="0">
                <a:solidFill>
                  <a:srgbClr val="0B0AFD"/>
                </a:solidFill>
              </a:rPr>
              <a:t> </a:t>
            </a:r>
            <a:r>
              <a:rPr lang="en-GB" sz="2800" b="1" dirty="0" err="1">
                <a:solidFill>
                  <a:srgbClr val="0B0AFD"/>
                </a:solidFill>
              </a:rPr>
              <a:t>Rurales</a:t>
            </a:r>
            <a:endParaRPr lang="en-IE" sz="2800" b="1" dirty="0">
              <a:solidFill>
                <a:srgbClr val="0B0AFD"/>
              </a:solidFill>
            </a:endParaRPr>
          </a:p>
        </p:txBody>
      </p:sp>
      <p:sp>
        <p:nvSpPr>
          <p:cNvPr id="3" name="Content Placeholder 2"/>
          <p:cNvSpPr>
            <a:spLocks noGrp="1"/>
          </p:cNvSpPr>
          <p:nvPr>
            <p:ph idx="1"/>
          </p:nvPr>
        </p:nvSpPr>
        <p:spPr>
          <a:xfrm>
            <a:off x="609600" y="907868"/>
            <a:ext cx="10972800" cy="5102226"/>
          </a:xfrm>
        </p:spPr>
        <p:txBody>
          <a:bodyPr/>
          <a:lstStyle/>
          <a:p>
            <a:pPr marL="0" indent="0">
              <a:buNone/>
            </a:pPr>
            <a:r>
              <a:rPr lang="en-GB" b="1" dirty="0" err="1">
                <a:solidFill>
                  <a:srgbClr val="C00000"/>
                </a:solidFill>
                <a:latin typeface="+mj-lt"/>
                <a:ea typeface="+mj-ea"/>
                <a:cs typeface="+mj-cs"/>
              </a:rPr>
              <a:t>Consigue</a:t>
            </a:r>
            <a:r>
              <a:rPr lang="en-GB" b="1" dirty="0">
                <a:solidFill>
                  <a:srgbClr val="C00000"/>
                </a:solidFill>
                <a:latin typeface="+mj-lt"/>
                <a:ea typeface="+mj-ea"/>
                <a:cs typeface="+mj-cs"/>
              </a:rPr>
              <a:t> </a:t>
            </a:r>
            <a:r>
              <a:rPr lang="en-GB" b="1" dirty="0" err="1">
                <a:solidFill>
                  <a:srgbClr val="C00000"/>
                </a:solidFill>
                <a:latin typeface="+mj-lt"/>
                <a:ea typeface="+mj-ea"/>
                <a:cs typeface="+mj-cs"/>
              </a:rPr>
              <a:t>Ayuda</a:t>
            </a:r>
            <a:endParaRPr lang="en-GB" b="1" dirty="0">
              <a:solidFill>
                <a:srgbClr val="C00000"/>
              </a:solidFill>
              <a:latin typeface="+mj-lt"/>
              <a:ea typeface="+mj-ea"/>
              <a:cs typeface="+mj-cs"/>
            </a:endParaRPr>
          </a:p>
          <a:p>
            <a:pPr marL="0" indent="0">
              <a:buNone/>
            </a:pPr>
            <a:endParaRPr lang="es-ES" sz="1800" b="1" dirty="0">
              <a:solidFill>
                <a:srgbClr val="C00000"/>
              </a:solidFill>
            </a:endParaRPr>
          </a:p>
          <a:p>
            <a:r>
              <a:rPr lang="en-GB" sz="1800" dirty="0"/>
              <a:t>Si </a:t>
            </a:r>
            <a:r>
              <a:rPr lang="en-GB" sz="1800" dirty="0" err="1"/>
              <a:t>elegir</a:t>
            </a:r>
            <a:r>
              <a:rPr lang="en-GB" sz="1800" dirty="0"/>
              <a:t> un canal de </a:t>
            </a:r>
            <a:r>
              <a:rPr lang="en-GB" sz="1800" dirty="0" err="1"/>
              <a:t>ventas</a:t>
            </a:r>
            <a:r>
              <a:rPr lang="en-GB" sz="1800" dirty="0"/>
              <a:t> se </a:t>
            </a:r>
            <a:r>
              <a:rPr lang="en-GB" sz="1800" dirty="0" err="1"/>
              <a:t>vuelve</a:t>
            </a:r>
            <a:r>
              <a:rPr lang="en-GB" sz="1800" dirty="0"/>
              <a:t> </a:t>
            </a:r>
            <a:r>
              <a:rPr lang="en-GB" sz="1800" dirty="0" err="1"/>
              <a:t>algo</a:t>
            </a:r>
            <a:r>
              <a:rPr lang="en-GB" sz="1800" dirty="0"/>
              <a:t> </a:t>
            </a:r>
            <a:r>
              <a:rPr lang="en-GB" sz="1800" dirty="0" err="1"/>
              <a:t>abrumador</a:t>
            </a:r>
            <a:r>
              <a:rPr lang="en-GB" sz="1800" dirty="0"/>
              <a:t>, </a:t>
            </a:r>
            <a:r>
              <a:rPr lang="en-GB" sz="1800" dirty="0" err="1"/>
              <a:t>nunca</a:t>
            </a:r>
            <a:r>
              <a:rPr lang="en-GB" sz="1800" dirty="0"/>
              <a:t> </a:t>
            </a:r>
            <a:r>
              <a:rPr lang="en-GB" sz="1800" dirty="0" err="1"/>
              <a:t>está</a:t>
            </a:r>
            <a:r>
              <a:rPr lang="en-GB" sz="1800" dirty="0"/>
              <a:t> de </a:t>
            </a:r>
            <a:r>
              <a:rPr lang="en-GB" sz="1800" dirty="0" err="1"/>
              <a:t>más</a:t>
            </a:r>
            <a:r>
              <a:rPr lang="en-GB" sz="1800" dirty="0"/>
              <a:t> </a:t>
            </a:r>
            <a:r>
              <a:rPr lang="en-GB" sz="1800" b="1" dirty="0" err="1"/>
              <a:t>acudir</a:t>
            </a:r>
            <a:r>
              <a:rPr lang="en-GB" sz="1800" b="1" dirty="0"/>
              <a:t> a un </a:t>
            </a:r>
            <a:r>
              <a:rPr lang="en-GB" sz="1800" b="1" dirty="0" err="1"/>
              <a:t>experto</a:t>
            </a:r>
            <a:r>
              <a:rPr lang="en-GB" sz="1800" dirty="0"/>
              <a:t>. </a:t>
            </a:r>
            <a:r>
              <a:rPr lang="en-GB" sz="1800" dirty="0" err="1"/>
              <a:t>Existen</a:t>
            </a:r>
            <a:r>
              <a:rPr lang="en-GB" sz="1800" dirty="0"/>
              <a:t> </a:t>
            </a:r>
            <a:r>
              <a:rPr lang="en-GB" sz="1800" dirty="0" err="1"/>
              <a:t>una</a:t>
            </a:r>
            <a:r>
              <a:rPr lang="en-GB" sz="1800" dirty="0"/>
              <a:t> </a:t>
            </a:r>
            <a:r>
              <a:rPr lang="en-GB" sz="1800" dirty="0" err="1"/>
              <a:t>amplia</a:t>
            </a:r>
            <a:r>
              <a:rPr lang="en-GB" sz="1800" dirty="0"/>
              <a:t> </a:t>
            </a:r>
            <a:r>
              <a:rPr lang="en-GB" sz="1800" dirty="0" err="1"/>
              <a:t>variedad</a:t>
            </a:r>
            <a:r>
              <a:rPr lang="en-GB" sz="1800" dirty="0"/>
              <a:t> de </a:t>
            </a:r>
            <a:r>
              <a:rPr lang="en-GB" sz="1800" dirty="0" err="1"/>
              <a:t>consultores</a:t>
            </a:r>
            <a:r>
              <a:rPr lang="en-GB" sz="1800" dirty="0"/>
              <a:t> y </a:t>
            </a:r>
            <a:r>
              <a:rPr lang="en-GB" sz="1800" dirty="0" err="1"/>
              <a:t>empresas</a:t>
            </a:r>
            <a:r>
              <a:rPr lang="en-GB" sz="1800" dirty="0"/>
              <a:t> </a:t>
            </a:r>
            <a:r>
              <a:rPr lang="en-GB" sz="1800" dirty="0" err="1"/>
              <a:t>especializadas</a:t>
            </a:r>
            <a:r>
              <a:rPr lang="en-GB" sz="1800" dirty="0"/>
              <a:t> para que </a:t>
            </a:r>
            <a:r>
              <a:rPr lang="en-GB" sz="1800" dirty="0" err="1"/>
              <a:t>tus</a:t>
            </a:r>
            <a:r>
              <a:rPr lang="en-GB" sz="1800" dirty="0"/>
              <a:t> </a:t>
            </a:r>
            <a:r>
              <a:rPr lang="en-GB" sz="1800" dirty="0" err="1"/>
              <a:t>productos</a:t>
            </a:r>
            <a:r>
              <a:rPr lang="en-GB" sz="1800" dirty="0"/>
              <a:t> </a:t>
            </a:r>
            <a:r>
              <a:rPr lang="en-GB" sz="1800" dirty="0" err="1"/>
              <a:t>aparezcan</a:t>
            </a:r>
            <a:r>
              <a:rPr lang="en-GB" sz="1800" dirty="0"/>
              <a:t> </a:t>
            </a:r>
            <a:r>
              <a:rPr lang="en-GB" sz="1800" dirty="0" err="1"/>
              <a:t>donde</a:t>
            </a:r>
            <a:r>
              <a:rPr lang="en-GB" sz="1800" dirty="0"/>
              <a:t> </a:t>
            </a:r>
            <a:r>
              <a:rPr lang="en-GB" sz="1800" dirty="0" err="1"/>
              <a:t>deben</a:t>
            </a:r>
            <a:r>
              <a:rPr lang="en-GB" sz="1800" dirty="0"/>
              <a:t>.</a:t>
            </a:r>
            <a:endParaRPr lang="es-ES" sz="1800" dirty="0"/>
          </a:p>
          <a:p>
            <a:r>
              <a:rPr lang="en-GB" sz="1800" b="1" dirty="0" err="1"/>
              <a:t>Una</a:t>
            </a:r>
            <a:r>
              <a:rPr lang="en-GB" sz="1800" b="1" dirty="0"/>
              <a:t> </a:t>
            </a:r>
            <a:r>
              <a:rPr lang="en-GB" sz="1800" b="1" dirty="0" err="1"/>
              <a:t>estrategia</a:t>
            </a:r>
            <a:r>
              <a:rPr lang="en-GB" sz="1800" b="1" dirty="0"/>
              <a:t> clave </a:t>
            </a:r>
            <a:r>
              <a:rPr lang="en-GB" sz="1800" b="1" dirty="0" err="1"/>
              <a:t>es</a:t>
            </a:r>
            <a:r>
              <a:rPr lang="en-GB" sz="1800" b="1" dirty="0"/>
              <a:t> </a:t>
            </a:r>
            <a:r>
              <a:rPr lang="en-GB" sz="1800" b="1" dirty="0" err="1"/>
              <a:t>tener</a:t>
            </a:r>
            <a:r>
              <a:rPr lang="en-GB" sz="1800" b="1" dirty="0"/>
              <a:t> </a:t>
            </a:r>
            <a:r>
              <a:rPr lang="en-GB" sz="1800" b="1" dirty="0" err="1"/>
              <a:t>tus</a:t>
            </a:r>
            <a:r>
              <a:rPr lang="en-GB" sz="1800" b="1" dirty="0"/>
              <a:t> </a:t>
            </a:r>
            <a:r>
              <a:rPr lang="en-GB" sz="1800" b="1" dirty="0" err="1"/>
              <a:t>productos</a:t>
            </a:r>
            <a:r>
              <a:rPr lang="en-GB" sz="1800" b="1" dirty="0"/>
              <a:t> en </a:t>
            </a:r>
            <a:r>
              <a:rPr lang="en-GB" sz="1800" b="1" dirty="0" err="1"/>
              <a:t>tantos</a:t>
            </a:r>
            <a:r>
              <a:rPr lang="en-GB" sz="1800" b="1" dirty="0"/>
              <a:t> </a:t>
            </a:r>
            <a:r>
              <a:rPr lang="en-GB" sz="1800" b="1" dirty="0" err="1"/>
              <a:t>lugares</a:t>
            </a:r>
            <a:r>
              <a:rPr lang="en-GB" sz="1800" b="1" dirty="0"/>
              <a:t> </a:t>
            </a:r>
            <a:r>
              <a:rPr lang="en-GB" sz="1800" b="1" dirty="0" err="1"/>
              <a:t>como</a:t>
            </a:r>
            <a:r>
              <a:rPr lang="en-GB" sz="1800" b="1" dirty="0"/>
              <a:t> sea </a:t>
            </a:r>
            <a:r>
              <a:rPr lang="en-GB" sz="1800" b="1" dirty="0" err="1"/>
              <a:t>posible</a:t>
            </a:r>
            <a:r>
              <a:rPr lang="en-GB" sz="1800" dirty="0"/>
              <a:t>. La </a:t>
            </a:r>
            <a:r>
              <a:rPr lang="en-GB" sz="1800" dirty="0" err="1"/>
              <a:t>gente</a:t>
            </a:r>
            <a:r>
              <a:rPr lang="en-GB" sz="1800" dirty="0"/>
              <a:t> </a:t>
            </a:r>
            <a:r>
              <a:rPr lang="en-GB" sz="1800" dirty="0" err="1"/>
              <a:t>usa</a:t>
            </a:r>
            <a:r>
              <a:rPr lang="en-GB" sz="1800" dirty="0"/>
              <a:t> </a:t>
            </a:r>
            <a:r>
              <a:rPr lang="en-GB" sz="1800" dirty="0" err="1"/>
              <a:t>las</a:t>
            </a:r>
            <a:r>
              <a:rPr lang="en-GB" sz="1800" dirty="0"/>
              <a:t> </a:t>
            </a:r>
            <a:r>
              <a:rPr lang="en-GB" sz="1800" dirty="0" err="1"/>
              <a:t>redes</a:t>
            </a:r>
            <a:r>
              <a:rPr lang="en-GB" sz="1800" dirty="0"/>
              <a:t> </a:t>
            </a:r>
            <a:r>
              <a:rPr lang="en-GB" sz="1800" dirty="0" err="1"/>
              <a:t>sociales</a:t>
            </a:r>
            <a:r>
              <a:rPr lang="en-GB" sz="1800" dirty="0"/>
              <a:t> </a:t>
            </a:r>
            <a:r>
              <a:rPr lang="en-GB" sz="1800" dirty="0" err="1"/>
              <a:t>para</a:t>
            </a:r>
            <a:r>
              <a:rPr lang="en-GB" sz="1800" dirty="0"/>
              <a:t> </a:t>
            </a:r>
            <a:r>
              <a:rPr lang="en-GB" sz="1800" dirty="0" err="1"/>
              <a:t>hablar</a:t>
            </a:r>
            <a:r>
              <a:rPr lang="en-GB" sz="1800" dirty="0"/>
              <a:t> </a:t>
            </a:r>
            <a:r>
              <a:rPr lang="en-GB" sz="1800" dirty="0" err="1"/>
              <a:t>sobre</a:t>
            </a:r>
            <a:r>
              <a:rPr lang="en-GB" sz="1800" dirty="0"/>
              <a:t> </a:t>
            </a:r>
            <a:r>
              <a:rPr lang="en-GB" sz="1800" dirty="0" err="1"/>
              <a:t>productos</a:t>
            </a:r>
            <a:r>
              <a:rPr lang="en-GB" sz="1800" b="1" dirty="0"/>
              <a:t>. Las </a:t>
            </a:r>
            <a:r>
              <a:rPr lang="en-GB" sz="1800" b="1" dirty="0" err="1"/>
              <a:t>redes</a:t>
            </a:r>
            <a:r>
              <a:rPr lang="en-GB" sz="1800" b="1" dirty="0"/>
              <a:t> </a:t>
            </a:r>
            <a:r>
              <a:rPr lang="en-GB" sz="1800" b="1" dirty="0" err="1"/>
              <a:t>sociales</a:t>
            </a:r>
            <a:r>
              <a:rPr lang="en-GB" sz="1800" b="1" dirty="0"/>
              <a:t> </a:t>
            </a:r>
            <a:r>
              <a:rPr lang="en-GB" sz="1800" dirty="0"/>
              <a:t>son </a:t>
            </a:r>
            <a:r>
              <a:rPr lang="en-GB" sz="1800" dirty="0" err="1"/>
              <a:t>otra</a:t>
            </a:r>
            <a:r>
              <a:rPr lang="en-GB" sz="1800" dirty="0"/>
              <a:t> </a:t>
            </a:r>
            <a:r>
              <a:rPr lang="en-GB" sz="1800" dirty="0" err="1"/>
              <a:t>manera</a:t>
            </a:r>
            <a:r>
              <a:rPr lang="en-GB" sz="1800" dirty="0"/>
              <a:t> </a:t>
            </a:r>
            <a:r>
              <a:rPr lang="en-GB" sz="1800" dirty="0" err="1"/>
              <a:t>donde</a:t>
            </a:r>
            <a:r>
              <a:rPr lang="en-GB" sz="1800" dirty="0"/>
              <a:t> los </a:t>
            </a:r>
            <a:r>
              <a:rPr lang="en-GB" sz="1800" dirty="0" err="1"/>
              <a:t>minoristas</a:t>
            </a:r>
            <a:r>
              <a:rPr lang="en-GB" sz="1800" dirty="0"/>
              <a:t> </a:t>
            </a:r>
            <a:r>
              <a:rPr lang="en-GB" sz="1800" dirty="0" err="1"/>
              <a:t>pueden</a:t>
            </a:r>
            <a:r>
              <a:rPr lang="en-GB" sz="1800" dirty="0"/>
              <a:t> </a:t>
            </a:r>
            <a:r>
              <a:rPr lang="en-GB" sz="1800" dirty="0" err="1"/>
              <a:t>rentabilizar</a:t>
            </a:r>
            <a:r>
              <a:rPr lang="en-GB" sz="1800" dirty="0"/>
              <a:t> </a:t>
            </a:r>
            <a:r>
              <a:rPr lang="en-GB" sz="1800" dirty="0" err="1"/>
              <a:t>su</a:t>
            </a:r>
            <a:r>
              <a:rPr lang="en-GB" sz="1800" dirty="0"/>
              <a:t> </a:t>
            </a:r>
            <a:r>
              <a:rPr lang="en-GB" sz="1800" dirty="0" err="1"/>
              <a:t>presencia</a:t>
            </a:r>
            <a:r>
              <a:rPr lang="en-GB" sz="1800" dirty="0"/>
              <a:t>, y </a:t>
            </a:r>
            <a:r>
              <a:rPr lang="en-GB" sz="1800" dirty="0" err="1"/>
              <a:t>debería</a:t>
            </a:r>
            <a:r>
              <a:rPr lang="en-GB" sz="1800" dirty="0"/>
              <a:t> ser </a:t>
            </a:r>
            <a:r>
              <a:rPr lang="en-GB" sz="1800" dirty="0" err="1"/>
              <a:t>una</a:t>
            </a:r>
            <a:r>
              <a:rPr lang="en-GB" sz="1800" dirty="0"/>
              <a:t> </a:t>
            </a:r>
            <a:r>
              <a:rPr lang="en-GB" sz="1800" dirty="0" err="1"/>
              <a:t>estrategia</a:t>
            </a:r>
            <a:r>
              <a:rPr lang="en-GB" sz="1800" dirty="0"/>
              <a:t> a </a:t>
            </a:r>
            <a:r>
              <a:rPr lang="en-GB" sz="1800" dirty="0" err="1"/>
              <a:t>considerar</a:t>
            </a:r>
            <a:r>
              <a:rPr lang="en-GB" sz="1800" dirty="0"/>
              <a:t> </a:t>
            </a:r>
            <a:r>
              <a:rPr lang="en-GB" sz="1800" dirty="0" err="1"/>
              <a:t>por</a:t>
            </a:r>
            <a:r>
              <a:rPr lang="en-GB" sz="1800" dirty="0"/>
              <a:t> </a:t>
            </a:r>
            <a:r>
              <a:rPr lang="en-GB" sz="1800" dirty="0" err="1"/>
              <a:t>todos</a:t>
            </a:r>
            <a:r>
              <a:rPr lang="en-GB" sz="1800" dirty="0"/>
              <a:t> los </a:t>
            </a:r>
            <a:r>
              <a:rPr lang="en-GB" sz="1800" dirty="0" err="1"/>
              <a:t>minoristas</a:t>
            </a:r>
            <a:r>
              <a:rPr lang="en-GB" sz="1800" dirty="0"/>
              <a:t>.</a:t>
            </a:r>
            <a:endParaRPr lang="es-ES" sz="1800" dirty="0"/>
          </a:p>
          <a:p>
            <a:r>
              <a:rPr lang="en-GB" sz="1800" b="1" dirty="0" err="1"/>
              <a:t>Tiendas</a:t>
            </a:r>
            <a:r>
              <a:rPr lang="en-GB" sz="1800" b="1" dirty="0"/>
              <a:t> de </a:t>
            </a:r>
            <a:r>
              <a:rPr lang="en-GB" sz="1800" b="1" dirty="0" err="1"/>
              <a:t>tipo</a:t>
            </a:r>
            <a:r>
              <a:rPr lang="en-GB" sz="1800" b="1" dirty="0"/>
              <a:t> social, </a:t>
            </a:r>
            <a:r>
              <a:rPr lang="en-GB" sz="1800" dirty="0"/>
              <a:t>son </a:t>
            </a:r>
            <a:r>
              <a:rPr lang="en-GB" sz="1800" dirty="0" err="1"/>
              <a:t>una</a:t>
            </a:r>
            <a:r>
              <a:rPr lang="en-GB" sz="1800" dirty="0"/>
              <a:t> de las </a:t>
            </a:r>
            <a:r>
              <a:rPr lang="en-GB" sz="1800" dirty="0" err="1"/>
              <a:t>empresas</a:t>
            </a:r>
            <a:r>
              <a:rPr lang="en-GB" sz="1800" dirty="0"/>
              <a:t> que </a:t>
            </a:r>
            <a:r>
              <a:rPr lang="en-GB" sz="1800" dirty="0" err="1"/>
              <a:t>están</a:t>
            </a:r>
            <a:r>
              <a:rPr lang="en-GB" sz="1800" dirty="0"/>
              <a:t> </a:t>
            </a:r>
            <a:r>
              <a:rPr lang="en-GB" sz="1800" dirty="0" err="1"/>
              <a:t>creciendo</a:t>
            </a:r>
            <a:r>
              <a:rPr lang="en-GB" sz="1800" dirty="0"/>
              <a:t> </a:t>
            </a:r>
            <a:r>
              <a:rPr lang="en-GB" sz="1800" dirty="0" err="1"/>
              <a:t>en</a:t>
            </a:r>
            <a:r>
              <a:rPr lang="en-GB" sz="1800" dirty="0"/>
              <a:t> </a:t>
            </a:r>
            <a:r>
              <a:rPr lang="en-GB" sz="1800" dirty="0" err="1"/>
              <a:t>número</a:t>
            </a:r>
            <a:r>
              <a:rPr lang="en-GB" sz="1800" dirty="0"/>
              <a:t>, se </a:t>
            </a:r>
            <a:r>
              <a:rPr lang="en-GB" sz="1800" dirty="0" err="1"/>
              <a:t>especializan</a:t>
            </a:r>
            <a:r>
              <a:rPr lang="en-GB" sz="1800" dirty="0"/>
              <a:t> en </a:t>
            </a:r>
            <a:r>
              <a:rPr lang="en-GB" sz="1800" dirty="0" err="1"/>
              <a:t>crear</a:t>
            </a:r>
            <a:r>
              <a:rPr lang="en-GB" sz="1800" dirty="0"/>
              <a:t> </a:t>
            </a:r>
            <a:r>
              <a:rPr lang="en-GB" sz="1800" dirty="0" err="1"/>
              <a:t>tiendas</a:t>
            </a:r>
            <a:r>
              <a:rPr lang="en-GB" sz="1800" dirty="0"/>
              <a:t> en </a:t>
            </a:r>
            <a:r>
              <a:rPr lang="en-GB" sz="1800" dirty="0" err="1"/>
              <a:t>canales</a:t>
            </a:r>
            <a:r>
              <a:rPr lang="en-GB" sz="1800" dirty="0"/>
              <a:t> </a:t>
            </a:r>
            <a:r>
              <a:rPr lang="en-GB" sz="1800" dirty="0" err="1"/>
              <a:t>particulares</a:t>
            </a:r>
            <a:r>
              <a:rPr lang="en-GB" sz="1800" dirty="0"/>
              <a:t> online-- en </a:t>
            </a:r>
            <a:r>
              <a:rPr lang="en-GB" sz="1800" dirty="0" err="1"/>
              <a:t>este</a:t>
            </a:r>
            <a:r>
              <a:rPr lang="en-GB" sz="1800" dirty="0"/>
              <a:t> </a:t>
            </a:r>
            <a:r>
              <a:rPr lang="en-GB" sz="1800" dirty="0" err="1"/>
              <a:t>caso</a:t>
            </a:r>
            <a:r>
              <a:rPr lang="en-GB" sz="1800" dirty="0"/>
              <a:t>, Facebook.</a:t>
            </a:r>
            <a:endParaRPr lang="es-ES" sz="1800" dirty="0"/>
          </a:p>
          <a:p>
            <a:r>
              <a:rPr lang="en-GB" sz="1800" b="1" dirty="0" err="1"/>
              <a:t>Independientemente</a:t>
            </a:r>
            <a:r>
              <a:rPr lang="en-GB" sz="1800" b="1" dirty="0"/>
              <a:t> de los </a:t>
            </a:r>
            <a:r>
              <a:rPr lang="en-GB" sz="1800" b="1" dirty="0" err="1"/>
              <a:t>canales</a:t>
            </a:r>
            <a:r>
              <a:rPr lang="en-GB" sz="1800" b="1" dirty="0"/>
              <a:t> y </a:t>
            </a:r>
            <a:r>
              <a:rPr lang="en-GB" sz="1800" b="1" dirty="0" err="1"/>
              <a:t>estrategias</a:t>
            </a:r>
            <a:r>
              <a:rPr lang="en-GB" sz="1800" b="1" dirty="0"/>
              <a:t> </a:t>
            </a:r>
            <a:r>
              <a:rPr lang="en-GB" sz="1800" b="1" dirty="0" err="1"/>
              <a:t>que</a:t>
            </a:r>
            <a:r>
              <a:rPr lang="en-GB" sz="1800" b="1" dirty="0"/>
              <a:t> </a:t>
            </a:r>
            <a:r>
              <a:rPr lang="en-GB" sz="1800" b="1" dirty="0" err="1"/>
              <a:t>elijas</a:t>
            </a:r>
            <a:r>
              <a:rPr lang="en-GB" sz="1800" b="1" dirty="0"/>
              <a:t>, </a:t>
            </a:r>
            <a:r>
              <a:rPr lang="en-GB" sz="1800" b="1" dirty="0" err="1"/>
              <a:t>es</a:t>
            </a:r>
            <a:r>
              <a:rPr lang="en-GB" sz="1800" b="1" dirty="0"/>
              <a:t> </a:t>
            </a:r>
            <a:r>
              <a:rPr lang="en-GB" sz="1800" b="1" dirty="0" err="1"/>
              <a:t>importante</a:t>
            </a:r>
            <a:r>
              <a:rPr lang="en-GB" sz="1800" b="1" dirty="0"/>
              <a:t> </a:t>
            </a:r>
            <a:r>
              <a:rPr lang="en-GB" sz="1800" b="1" dirty="0" err="1"/>
              <a:t>investigar</a:t>
            </a:r>
            <a:r>
              <a:rPr lang="en-GB" sz="1800" b="1" dirty="0"/>
              <a:t>, </a:t>
            </a:r>
            <a:r>
              <a:rPr lang="en-GB" sz="1800" b="1" dirty="0" err="1"/>
              <a:t>adaptarse</a:t>
            </a:r>
            <a:r>
              <a:rPr lang="en-GB" sz="1800" b="1" dirty="0"/>
              <a:t> y ser flexible</a:t>
            </a:r>
            <a:r>
              <a:rPr lang="en-GB" sz="1800" dirty="0"/>
              <a:t>. </a:t>
            </a:r>
            <a:r>
              <a:rPr lang="en-GB" sz="1800" dirty="0" err="1"/>
              <a:t>Después</a:t>
            </a:r>
            <a:r>
              <a:rPr lang="en-GB" sz="1800" dirty="0"/>
              <a:t> de </a:t>
            </a:r>
            <a:r>
              <a:rPr lang="en-GB" sz="1800" dirty="0" err="1"/>
              <a:t>todo</a:t>
            </a:r>
            <a:r>
              <a:rPr lang="en-GB" sz="1800" dirty="0"/>
              <a:t>, los </a:t>
            </a:r>
            <a:r>
              <a:rPr lang="en-GB" sz="1800" dirty="0" err="1"/>
              <a:t>canales</a:t>
            </a:r>
            <a:r>
              <a:rPr lang="en-GB" sz="1800" dirty="0"/>
              <a:t> de </a:t>
            </a:r>
            <a:r>
              <a:rPr lang="en-GB" sz="1800" dirty="0" err="1"/>
              <a:t>mañana</a:t>
            </a:r>
            <a:r>
              <a:rPr lang="en-GB" sz="1800" dirty="0"/>
              <a:t> </a:t>
            </a:r>
            <a:r>
              <a:rPr lang="en-GB" sz="1800" dirty="0" err="1"/>
              <a:t>serán</a:t>
            </a:r>
            <a:r>
              <a:rPr lang="en-GB" sz="1800" dirty="0"/>
              <a:t> </a:t>
            </a:r>
            <a:r>
              <a:rPr lang="en-GB" sz="1800" dirty="0" err="1"/>
              <a:t>distintos</a:t>
            </a:r>
            <a:r>
              <a:rPr lang="en-GB" sz="1800" dirty="0"/>
              <a:t> de los de </a:t>
            </a:r>
            <a:r>
              <a:rPr lang="en-GB" sz="1800" dirty="0" err="1"/>
              <a:t>hoy</a:t>
            </a:r>
            <a:r>
              <a:rPr lang="en-GB" sz="1800" dirty="0"/>
              <a:t>, </a:t>
            </a:r>
            <a:r>
              <a:rPr lang="en-GB" sz="1800" dirty="0" err="1"/>
              <a:t>pero</a:t>
            </a:r>
            <a:r>
              <a:rPr lang="en-GB" sz="1800" dirty="0"/>
              <a:t> el principio </a:t>
            </a:r>
            <a:r>
              <a:rPr lang="en-GB" sz="1800" dirty="0" err="1"/>
              <a:t>básico</a:t>
            </a:r>
            <a:r>
              <a:rPr lang="en-GB" sz="1800" dirty="0"/>
              <a:t> de </a:t>
            </a:r>
            <a:r>
              <a:rPr lang="en-GB" sz="1800" dirty="0" err="1"/>
              <a:t>conocer</a:t>
            </a:r>
            <a:r>
              <a:rPr lang="en-GB" sz="1800" dirty="0"/>
              <a:t> </a:t>
            </a:r>
            <a:r>
              <a:rPr lang="en-GB" sz="1800" dirty="0" err="1"/>
              <a:t>tu</a:t>
            </a:r>
            <a:r>
              <a:rPr lang="en-GB" sz="1800" dirty="0"/>
              <a:t> </a:t>
            </a:r>
            <a:r>
              <a:rPr lang="en-GB" sz="1800" dirty="0" err="1"/>
              <a:t>negocio</a:t>
            </a:r>
            <a:r>
              <a:rPr lang="en-GB" sz="1800" dirty="0"/>
              <a:t> y </a:t>
            </a:r>
            <a:r>
              <a:rPr lang="en-GB" sz="1800" dirty="0" err="1"/>
              <a:t>tus</a:t>
            </a:r>
            <a:r>
              <a:rPr lang="en-GB" sz="1800" dirty="0"/>
              <a:t> </a:t>
            </a:r>
            <a:r>
              <a:rPr lang="en-GB" sz="1800" dirty="0" err="1"/>
              <a:t>clientes</a:t>
            </a:r>
            <a:r>
              <a:rPr lang="en-GB" sz="1800" dirty="0"/>
              <a:t> </a:t>
            </a:r>
            <a:r>
              <a:rPr lang="en-GB" sz="1800" dirty="0" err="1"/>
              <a:t>permanecerá</a:t>
            </a:r>
            <a:r>
              <a:rPr lang="en-GB" sz="1800" dirty="0"/>
              <a:t>.</a:t>
            </a:r>
            <a:endParaRPr lang="es-ES" sz="1800" dirty="0"/>
          </a:p>
          <a:p>
            <a:r>
              <a:rPr lang="en-GB" sz="1800" b="1" dirty="0" err="1"/>
              <a:t>Asegúrate</a:t>
            </a:r>
            <a:r>
              <a:rPr lang="en-GB" sz="1800" b="1" dirty="0"/>
              <a:t> de </a:t>
            </a:r>
            <a:r>
              <a:rPr lang="en-GB" sz="1800" b="1" dirty="0" err="1"/>
              <a:t>conocer</a:t>
            </a:r>
            <a:r>
              <a:rPr lang="en-GB" sz="1800" b="1" dirty="0"/>
              <a:t> a </a:t>
            </a:r>
            <a:r>
              <a:rPr lang="en-GB" sz="1800" b="1" dirty="0" err="1"/>
              <a:t>tus</a:t>
            </a:r>
            <a:r>
              <a:rPr lang="en-GB" sz="1800" b="1" dirty="0"/>
              <a:t> </a:t>
            </a:r>
            <a:r>
              <a:rPr lang="en-GB" sz="1800" b="1" dirty="0" err="1"/>
              <a:t>clientes</a:t>
            </a:r>
            <a:r>
              <a:rPr lang="en-GB" sz="1800" dirty="0"/>
              <a:t> y </a:t>
            </a:r>
            <a:r>
              <a:rPr lang="en-GB" sz="1800" dirty="0" err="1"/>
              <a:t>donde</a:t>
            </a:r>
            <a:r>
              <a:rPr lang="en-GB" sz="1800" dirty="0"/>
              <a:t> </a:t>
            </a:r>
            <a:r>
              <a:rPr lang="en-GB" sz="1800" dirty="0" err="1"/>
              <a:t>compra</a:t>
            </a:r>
            <a:r>
              <a:rPr lang="en-GB" sz="1800" dirty="0"/>
              <a:t> </a:t>
            </a:r>
            <a:r>
              <a:rPr lang="en-GB" sz="1800" dirty="0" err="1"/>
              <a:t>este</a:t>
            </a:r>
            <a:r>
              <a:rPr lang="en-GB" sz="1800" dirty="0"/>
              <a:t> </a:t>
            </a:r>
            <a:r>
              <a:rPr lang="en-GB" sz="1800" dirty="0" err="1"/>
              <a:t>tipo</a:t>
            </a:r>
            <a:r>
              <a:rPr lang="en-GB" sz="1800" dirty="0"/>
              <a:t> de personas. </a:t>
            </a:r>
            <a:r>
              <a:rPr lang="en-GB" sz="1800" dirty="0" err="1"/>
              <a:t>Sé</a:t>
            </a:r>
            <a:r>
              <a:rPr lang="en-GB" sz="1800" dirty="0"/>
              <a:t> </a:t>
            </a:r>
            <a:r>
              <a:rPr lang="en-GB" sz="1800" dirty="0" err="1"/>
              <a:t>paciente</a:t>
            </a:r>
            <a:r>
              <a:rPr lang="en-GB" sz="1800" dirty="0"/>
              <a:t> y </a:t>
            </a:r>
            <a:r>
              <a:rPr lang="en-GB" sz="1800" dirty="0" err="1"/>
              <a:t>entiende</a:t>
            </a:r>
            <a:r>
              <a:rPr lang="en-GB" sz="1800" dirty="0"/>
              <a:t> </a:t>
            </a:r>
            <a:r>
              <a:rPr lang="en-GB" sz="1800" dirty="0" err="1"/>
              <a:t>que</a:t>
            </a:r>
            <a:r>
              <a:rPr lang="en-GB" sz="1800" dirty="0"/>
              <a:t> </a:t>
            </a:r>
            <a:r>
              <a:rPr lang="en-GB" sz="1800" dirty="0" err="1"/>
              <a:t>tu</a:t>
            </a:r>
            <a:r>
              <a:rPr lang="en-GB" sz="1800" dirty="0"/>
              <a:t> ranking e </a:t>
            </a:r>
            <a:r>
              <a:rPr lang="en-GB" sz="1800" dirty="0" err="1"/>
              <a:t>ingresos</a:t>
            </a:r>
            <a:r>
              <a:rPr lang="en-GB" sz="1800" dirty="0"/>
              <a:t> en </a:t>
            </a:r>
            <a:r>
              <a:rPr lang="en-GB" sz="1800" dirty="0" err="1"/>
              <a:t>ese</a:t>
            </a:r>
            <a:r>
              <a:rPr lang="en-GB" sz="1800" dirty="0"/>
              <a:t> canal </a:t>
            </a:r>
            <a:r>
              <a:rPr lang="en-GB" sz="1800" dirty="0" err="1"/>
              <a:t>concreto</a:t>
            </a:r>
            <a:r>
              <a:rPr lang="en-GB" sz="1800" dirty="0"/>
              <a:t> </a:t>
            </a:r>
            <a:r>
              <a:rPr lang="en-GB" sz="1800" dirty="0" err="1"/>
              <a:t>mejorará</a:t>
            </a:r>
            <a:r>
              <a:rPr lang="en-GB" sz="1800" dirty="0"/>
              <a:t> con el </a:t>
            </a:r>
            <a:r>
              <a:rPr lang="en-GB" sz="1800" dirty="0" err="1"/>
              <a:t>tiempo</a:t>
            </a:r>
            <a:r>
              <a:rPr lang="en-GB" sz="1800" dirty="0"/>
              <a:t> </a:t>
            </a:r>
            <a:r>
              <a:rPr lang="en-GB" sz="1800" dirty="0" err="1"/>
              <a:t>si</a:t>
            </a:r>
            <a:r>
              <a:rPr lang="en-GB" sz="1800" dirty="0"/>
              <a:t> has </a:t>
            </a:r>
            <a:r>
              <a:rPr lang="en-GB" sz="1800" dirty="0" err="1"/>
              <a:t>hecho</a:t>
            </a:r>
            <a:r>
              <a:rPr lang="en-GB" sz="1800" dirty="0"/>
              <a:t> </a:t>
            </a:r>
            <a:r>
              <a:rPr lang="en-GB" sz="1800" dirty="0" err="1"/>
              <a:t>bien</a:t>
            </a:r>
            <a:r>
              <a:rPr lang="en-GB" sz="1800" dirty="0"/>
              <a:t> </a:t>
            </a:r>
            <a:r>
              <a:rPr lang="en-GB" sz="1800" dirty="0" err="1"/>
              <a:t>tu</a:t>
            </a:r>
            <a:r>
              <a:rPr lang="en-GB" sz="1800" dirty="0"/>
              <a:t> </a:t>
            </a:r>
            <a:r>
              <a:rPr lang="en-GB" sz="1800" dirty="0" err="1"/>
              <a:t>investigación</a:t>
            </a:r>
            <a:r>
              <a:rPr lang="en-GB" sz="1800" dirty="0"/>
              <a:t>, </a:t>
            </a:r>
            <a:r>
              <a:rPr lang="en-GB" sz="1800" dirty="0" err="1"/>
              <a:t>ofreces</a:t>
            </a:r>
            <a:r>
              <a:rPr lang="en-GB" sz="1800" dirty="0"/>
              <a:t> un </a:t>
            </a:r>
            <a:r>
              <a:rPr lang="en-GB" sz="1800" dirty="0" err="1"/>
              <a:t>producto</a:t>
            </a:r>
            <a:r>
              <a:rPr lang="en-GB" sz="1800" dirty="0"/>
              <a:t> de </a:t>
            </a:r>
            <a:r>
              <a:rPr lang="en-GB" sz="1800" dirty="0" err="1"/>
              <a:t>calidad</a:t>
            </a:r>
            <a:r>
              <a:rPr lang="en-GB" sz="1800" dirty="0"/>
              <a:t> y </a:t>
            </a:r>
            <a:r>
              <a:rPr lang="en-GB" sz="1800" dirty="0" err="1"/>
              <a:t>tienes</a:t>
            </a:r>
            <a:r>
              <a:rPr lang="en-GB" sz="1800" dirty="0"/>
              <a:t> un </a:t>
            </a:r>
            <a:r>
              <a:rPr lang="en-GB" sz="1800" dirty="0" err="1"/>
              <a:t>servicio</a:t>
            </a:r>
            <a:r>
              <a:rPr lang="en-GB" sz="1800" dirty="0"/>
              <a:t> de </a:t>
            </a:r>
            <a:r>
              <a:rPr lang="en-GB" sz="1800" dirty="0" err="1"/>
              <a:t>atención</a:t>
            </a:r>
            <a:r>
              <a:rPr lang="en-GB" sz="1800" dirty="0"/>
              <a:t> al </a:t>
            </a:r>
            <a:r>
              <a:rPr lang="en-GB" sz="1800" dirty="0" err="1"/>
              <a:t>cliente</a:t>
            </a:r>
            <a:r>
              <a:rPr lang="en-GB" sz="1800" dirty="0"/>
              <a:t> </a:t>
            </a:r>
            <a:r>
              <a:rPr lang="en-GB" sz="1800" dirty="0" err="1"/>
              <a:t>excepcional</a:t>
            </a:r>
            <a:r>
              <a:rPr lang="en-GB" sz="1800" dirty="0"/>
              <a:t>. </a:t>
            </a: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Tree>
    <p:extLst>
      <p:ext uri="{BB962C8B-B14F-4D97-AF65-F5344CB8AC3E}">
        <p14:creationId xmlns:p14="http://schemas.microsoft.com/office/powerpoint/2010/main" val="3426813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10119</TotalTime>
  <Words>1995</Words>
  <Application>Microsoft Office PowerPoint</Application>
  <PresentationFormat>Panorámica</PresentationFormat>
  <Paragraphs>133</Paragraphs>
  <Slides>16</Slides>
  <Notes>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16</vt:i4>
      </vt:variant>
    </vt:vector>
  </HeadingPairs>
  <TitlesOfParts>
    <vt:vector size="22" baseType="lpstr">
      <vt:lpstr>Arial</vt:lpstr>
      <vt:lpstr>Calibri</vt:lpstr>
      <vt:lpstr>Century Gothic</vt:lpstr>
      <vt:lpstr>Verdana</vt:lpstr>
      <vt:lpstr>Wingdings</vt:lpstr>
      <vt:lpstr>1557</vt:lpstr>
      <vt:lpstr>Módulo 7: Camino al mercado e identificación de clientes </vt:lpstr>
      <vt:lpstr>Canales de venta online para Microempresas Rurales </vt:lpstr>
      <vt:lpstr> Canales de venta online para Microempresas Rurales</vt:lpstr>
      <vt:lpstr>  Canales de venta online para Microempresas Rurales  </vt:lpstr>
      <vt:lpstr>Canales de venta online para Microempresas Rurales</vt:lpstr>
      <vt:lpstr>Canales de venta online para Microempresas Rurales</vt:lpstr>
      <vt:lpstr>Canales de venta online para Microempresas Rurales</vt:lpstr>
      <vt:lpstr>Canales de venta online para Microempresas Rurales</vt:lpstr>
      <vt:lpstr>Canales de venta online para Microempresas Rurales</vt:lpstr>
      <vt:lpstr>Canales de venta online para Microempresas Rurales</vt:lpstr>
      <vt:lpstr>Canales de venta online para Microempresas Rurales</vt:lpstr>
      <vt:lpstr>Canales de venta online para Microempresas Rurales</vt:lpstr>
      <vt:lpstr>Canales de venta online para Microempresas Rurales</vt:lpstr>
      <vt:lpstr>Canales de venta online para Microempresas Rurales</vt:lpstr>
      <vt:lpstr>Canales de venta online para Microempresas Rurales</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Pathways2market &amp; customer identification</dc:title>
  <dc:creator>usuario</dc:creator>
  <cp:lastModifiedBy>User IWS</cp:lastModifiedBy>
  <cp:revision>72</cp:revision>
  <cp:lastPrinted>2017-05-04T12:44:09Z</cp:lastPrinted>
  <dcterms:created xsi:type="dcterms:W3CDTF">2016-01-12T16:45:47Z</dcterms:created>
  <dcterms:modified xsi:type="dcterms:W3CDTF">2017-12-21T10:48:17Z</dcterms:modified>
</cp:coreProperties>
</file>