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3" r:id="rId1"/>
  </p:sldMasterIdLst>
  <p:notesMasterIdLst>
    <p:notesMasterId r:id="rId19"/>
  </p:notesMasterIdLst>
  <p:handoutMasterIdLst>
    <p:handoutMasterId r:id="rId20"/>
  </p:handoutMasterIdLst>
  <p:sldIdLst>
    <p:sldId id="378" r:id="rId2"/>
    <p:sldId id="444" r:id="rId3"/>
    <p:sldId id="442" r:id="rId4"/>
    <p:sldId id="443" r:id="rId5"/>
    <p:sldId id="381" r:id="rId6"/>
    <p:sldId id="432" r:id="rId7"/>
    <p:sldId id="433" r:id="rId8"/>
    <p:sldId id="434" r:id="rId9"/>
    <p:sldId id="435" r:id="rId10"/>
    <p:sldId id="436" r:id="rId11"/>
    <p:sldId id="437" r:id="rId12"/>
    <p:sldId id="438" r:id="rId13"/>
    <p:sldId id="439" r:id="rId14"/>
    <p:sldId id="440" r:id="rId15"/>
    <p:sldId id="431" r:id="rId16"/>
    <p:sldId id="441" r:id="rId17"/>
    <p:sldId id="445" r:id="rId18"/>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0AFD"/>
    <a:srgbClr val="7EA732"/>
    <a:srgbClr val="FB8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47" autoAdjust="0"/>
    <p:restoredTop sz="94974" autoAdjust="0"/>
  </p:normalViewPr>
  <p:slideViewPr>
    <p:cSldViewPr snapToGrid="0">
      <p:cViewPr varScale="1">
        <p:scale>
          <a:sx n="81" d="100"/>
          <a:sy n="81" d="100"/>
        </p:scale>
        <p:origin x="114" y="654"/>
      </p:cViewPr>
      <p:guideLst>
        <p:guide orient="horz" pos="2160"/>
        <p:guide pos="3840"/>
      </p:guideLst>
    </p:cSldViewPr>
  </p:slideViewPr>
  <p:outlineViewPr>
    <p:cViewPr>
      <p:scale>
        <a:sx n="33" d="100"/>
        <a:sy n="33" d="100"/>
      </p:scale>
      <p:origin x="78" y="2040"/>
    </p:cViewPr>
  </p:outlineViewPr>
  <p:notesTextViewPr>
    <p:cViewPr>
      <p:scale>
        <a:sx n="1" d="1"/>
        <a:sy n="1" d="1"/>
      </p:scale>
      <p:origin x="0" y="0"/>
    </p:cViewPr>
  </p:notesTextViewPr>
  <p:sorterViewPr>
    <p:cViewPr>
      <p:scale>
        <a:sx n="100" d="100"/>
        <a:sy n="100" d="100"/>
      </p:scale>
      <p:origin x="0" y="-206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2946347" cy="498215"/>
          </a:xfrm>
          <a:prstGeom prst="rect">
            <a:avLst/>
          </a:prstGeom>
        </p:spPr>
        <p:txBody>
          <a:bodyPr vert="horz" lIns="91467" tIns="45734" rIns="91467" bIns="45734" rtlCol="0"/>
          <a:lstStyle>
            <a:lvl1pPr algn="l">
              <a:defRPr sz="1200"/>
            </a:lvl1pPr>
          </a:lstStyle>
          <a:p>
            <a:endParaRPr lang="es-ES"/>
          </a:p>
        </p:txBody>
      </p:sp>
      <p:sp>
        <p:nvSpPr>
          <p:cNvPr id="3" name="Marcador de fecha 2"/>
          <p:cNvSpPr>
            <a:spLocks noGrp="1"/>
          </p:cNvSpPr>
          <p:nvPr>
            <p:ph type="dt" sz="quarter" idx="1"/>
          </p:nvPr>
        </p:nvSpPr>
        <p:spPr>
          <a:xfrm>
            <a:off x="3851343" y="0"/>
            <a:ext cx="2946347" cy="498215"/>
          </a:xfrm>
          <a:prstGeom prst="rect">
            <a:avLst/>
          </a:prstGeom>
        </p:spPr>
        <p:txBody>
          <a:bodyPr vert="horz" lIns="91467" tIns="45734" rIns="91467" bIns="45734" rtlCol="0"/>
          <a:lstStyle>
            <a:lvl1pPr algn="r">
              <a:defRPr sz="1200"/>
            </a:lvl1pPr>
          </a:lstStyle>
          <a:p>
            <a:fld id="{A9379DA7-FA97-44F4-AAA7-F141050A0376}" type="datetimeFigureOut">
              <a:rPr lang="es-ES" smtClean="0"/>
              <a:pPr/>
              <a:t>14/11/2017</a:t>
            </a:fld>
            <a:endParaRPr lang="es-ES"/>
          </a:p>
        </p:txBody>
      </p:sp>
      <p:sp>
        <p:nvSpPr>
          <p:cNvPr id="4" name="Marcador de pie de página 3"/>
          <p:cNvSpPr>
            <a:spLocks noGrp="1"/>
          </p:cNvSpPr>
          <p:nvPr>
            <p:ph type="ftr" sz="quarter" idx="2"/>
          </p:nvPr>
        </p:nvSpPr>
        <p:spPr>
          <a:xfrm>
            <a:off x="1" y="9431601"/>
            <a:ext cx="2946347" cy="498214"/>
          </a:xfrm>
          <a:prstGeom prst="rect">
            <a:avLst/>
          </a:prstGeom>
        </p:spPr>
        <p:txBody>
          <a:bodyPr vert="horz" lIns="91467" tIns="45734" rIns="91467" bIns="45734"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51343" y="9431601"/>
            <a:ext cx="2946347" cy="498214"/>
          </a:xfrm>
          <a:prstGeom prst="rect">
            <a:avLst/>
          </a:prstGeom>
        </p:spPr>
        <p:txBody>
          <a:bodyPr vert="horz" lIns="91467" tIns="45734" rIns="91467" bIns="45734" rtlCol="0" anchor="b"/>
          <a:lstStyle>
            <a:lvl1pPr algn="r">
              <a:defRPr sz="1200"/>
            </a:lvl1pPr>
          </a:lstStyle>
          <a:p>
            <a:fld id="{14CCA340-183A-47C4-BAA3-F60897284D44}" type="slidenum">
              <a:rPr lang="es-ES" smtClean="0"/>
              <a:pPr/>
              <a:t>‹Nº›</a:t>
            </a:fld>
            <a:endParaRPr lang="es-ES"/>
          </a:p>
        </p:txBody>
      </p:sp>
    </p:spTree>
    <p:extLst>
      <p:ext uri="{BB962C8B-B14F-4D97-AF65-F5344CB8AC3E}">
        <p14:creationId xmlns:p14="http://schemas.microsoft.com/office/powerpoint/2010/main" val="4000631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946347" cy="496491"/>
          </a:xfrm>
          <a:prstGeom prst="rect">
            <a:avLst/>
          </a:prstGeom>
        </p:spPr>
        <p:txBody>
          <a:bodyPr vert="horz" lIns="91467" tIns="45734" rIns="91467" bIns="45734" rtlCol="0"/>
          <a:lstStyle>
            <a:lvl1pPr algn="l">
              <a:defRPr sz="1200"/>
            </a:lvl1pPr>
          </a:lstStyle>
          <a:p>
            <a:endParaRPr lang="es-ES"/>
          </a:p>
        </p:txBody>
      </p:sp>
      <p:sp>
        <p:nvSpPr>
          <p:cNvPr id="3" name="2 Marcador de fecha"/>
          <p:cNvSpPr>
            <a:spLocks noGrp="1"/>
          </p:cNvSpPr>
          <p:nvPr>
            <p:ph type="dt" idx="1"/>
          </p:nvPr>
        </p:nvSpPr>
        <p:spPr>
          <a:xfrm>
            <a:off x="3851343" y="1"/>
            <a:ext cx="2946347" cy="496491"/>
          </a:xfrm>
          <a:prstGeom prst="rect">
            <a:avLst/>
          </a:prstGeom>
        </p:spPr>
        <p:txBody>
          <a:bodyPr vert="horz" lIns="91467" tIns="45734" rIns="91467" bIns="45734" rtlCol="0"/>
          <a:lstStyle>
            <a:lvl1pPr algn="r">
              <a:defRPr sz="1200"/>
            </a:lvl1pPr>
          </a:lstStyle>
          <a:p>
            <a:fld id="{E29DEA65-EA00-4373-B68E-8F3E704452D4}" type="datetimeFigureOut">
              <a:rPr lang="es-ES" smtClean="0"/>
              <a:pPr/>
              <a:t>14/11/2017</a:t>
            </a:fld>
            <a:endParaRPr lang="es-ES"/>
          </a:p>
        </p:txBody>
      </p:sp>
      <p:sp>
        <p:nvSpPr>
          <p:cNvPr id="4" name="3 Marcador de imagen de diapositiva"/>
          <p:cNvSpPr>
            <a:spLocks noGrp="1" noRot="1" noChangeAspect="1"/>
          </p:cNvSpPr>
          <p:nvPr>
            <p:ph type="sldImg" idx="2"/>
          </p:nvPr>
        </p:nvSpPr>
        <p:spPr>
          <a:xfrm>
            <a:off x="92075" y="744538"/>
            <a:ext cx="6615113" cy="3722687"/>
          </a:xfrm>
          <a:prstGeom prst="rect">
            <a:avLst/>
          </a:prstGeom>
          <a:noFill/>
          <a:ln w="12700">
            <a:solidFill>
              <a:prstClr val="black"/>
            </a:solidFill>
          </a:ln>
        </p:spPr>
        <p:txBody>
          <a:bodyPr vert="horz" lIns="91467" tIns="45734" rIns="91467" bIns="45734" rtlCol="0" anchor="ctr"/>
          <a:lstStyle/>
          <a:p>
            <a:endParaRPr lang="es-ES"/>
          </a:p>
        </p:txBody>
      </p:sp>
      <p:sp>
        <p:nvSpPr>
          <p:cNvPr id="5" name="4 Marcador de notas"/>
          <p:cNvSpPr>
            <a:spLocks noGrp="1"/>
          </p:cNvSpPr>
          <p:nvPr>
            <p:ph type="body" sz="quarter" idx="3"/>
          </p:nvPr>
        </p:nvSpPr>
        <p:spPr>
          <a:xfrm>
            <a:off x="679927" y="4716662"/>
            <a:ext cx="5439410" cy="4468416"/>
          </a:xfrm>
          <a:prstGeom prst="rect">
            <a:avLst/>
          </a:prstGeom>
        </p:spPr>
        <p:txBody>
          <a:bodyPr vert="horz" lIns="91467" tIns="45734" rIns="91467" bIns="45734"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1" y="9431600"/>
            <a:ext cx="2946347" cy="496491"/>
          </a:xfrm>
          <a:prstGeom prst="rect">
            <a:avLst/>
          </a:prstGeom>
        </p:spPr>
        <p:txBody>
          <a:bodyPr vert="horz" lIns="91467" tIns="45734" rIns="91467" bIns="45734"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1343" y="9431600"/>
            <a:ext cx="2946347" cy="496491"/>
          </a:xfrm>
          <a:prstGeom prst="rect">
            <a:avLst/>
          </a:prstGeom>
        </p:spPr>
        <p:txBody>
          <a:bodyPr vert="horz" lIns="91467" tIns="45734" rIns="91467" bIns="45734" rtlCol="0" anchor="b"/>
          <a:lstStyle>
            <a:lvl1pPr algn="r">
              <a:defRPr sz="1200"/>
            </a:lvl1pPr>
          </a:lstStyle>
          <a:p>
            <a:fld id="{28D29B66-A038-4162-BFCC-D303C9D413C7}" type="slidenum">
              <a:rPr lang="es-ES" smtClean="0"/>
              <a:pPr/>
              <a:t>‹Nº›</a:t>
            </a:fld>
            <a:endParaRPr lang="es-ES"/>
          </a:p>
        </p:txBody>
      </p:sp>
    </p:spTree>
    <p:extLst>
      <p:ext uri="{BB962C8B-B14F-4D97-AF65-F5344CB8AC3E}">
        <p14:creationId xmlns:p14="http://schemas.microsoft.com/office/powerpoint/2010/main" val="8793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s-ES" altLang="es-ES"/>
          </a:p>
        </p:txBody>
      </p:sp>
    </p:spTree>
    <p:extLst>
      <p:ext uri="{BB962C8B-B14F-4D97-AF65-F5344CB8AC3E}">
        <p14:creationId xmlns:p14="http://schemas.microsoft.com/office/powerpoint/2010/main" val="22414310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pic>
        <p:nvPicPr>
          <p:cNvPr id="7"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8825" y="68046"/>
            <a:ext cx="4055476" cy="1578976"/>
          </a:xfrm>
          <a:prstGeom prst="rect">
            <a:avLst/>
          </a:prstGeom>
        </p:spPr>
      </p:pic>
    </p:spTree>
    <p:extLst>
      <p:ext uri="{BB962C8B-B14F-4D97-AF65-F5344CB8AC3E}">
        <p14:creationId xmlns:p14="http://schemas.microsoft.com/office/powerpoint/2010/main" val="2922834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390030" y="957026"/>
            <a:ext cx="10972800" cy="1143000"/>
          </a:xfrm>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89333C77-0158-454C-844F-B7AB9BD7DAD4}" type="slidenum">
              <a:rPr lang="en-US" smtClean="0"/>
              <a:pPr/>
              <a:t>‹Nº›</a:t>
            </a:fld>
            <a:endParaRPr lang="en-US" dirty="0"/>
          </a:p>
        </p:txBody>
      </p:sp>
    </p:spTree>
    <p:extLst>
      <p:ext uri="{BB962C8B-B14F-4D97-AF65-F5344CB8AC3E}">
        <p14:creationId xmlns:p14="http://schemas.microsoft.com/office/powerpoint/2010/main" val="2124757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108951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número de diapositiva 5"/>
          <p:cNvSpPr>
            <a:spLocks noGrp="1"/>
          </p:cNvSpPr>
          <p:nvPr>
            <p:ph type="sldNum" sz="quarter" idx="12"/>
          </p:nvPr>
        </p:nvSpPr>
        <p:spPr/>
        <p:txBody>
          <a:bodyPr/>
          <a:lstStyle>
            <a:lvl1pPr>
              <a:defRPr/>
            </a:lvl1pPr>
          </a:lstStyle>
          <a:p>
            <a:fld id="{A7AD32EF-B744-4512-A6AB-C39B4880BDB1}" type="slidenum">
              <a:rPr lang="es-ES" altLang="es-ES" smtClean="0"/>
              <a:pPr/>
              <a:t>‹Nº›</a:t>
            </a:fld>
            <a:endParaRPr lang="es-ES" altLang="es-ES"/>
          </a:p>
        </p:txBody>
      </p:sp>
      <p:sp>
        <p:nvSpPr>
          <p:cNvPr id="7" name="Rectangle 1"/>
          <p:cNvSpPr>
            <a:spLocks noChangeArrowheads="1"/>
          </p:cNvSpPr>
          <p:nvPr userDrawn="1"/>
        </p:nvSpPr>
        <p:spPr bwMode="auto">
          <a:xfrm>
            <a:off x="3429000" y="6427113"/>
            <a:ext cx="859971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70C0"/>
                </a:solidFill>
                <a:effectLst/>
                <a:latin typeface="Calibri" pitchFamily="34" charset="0"/>
              </a:rPr>
              <a:t>MICRO has been funded with support from the European Commission. This document and its contents reflect the views only of the authors, and the Commission cannot be held responsible for any use which may be made of the information contained therein.</a:t>
            </a:r>
          </a:p>
        </p:txBody>
      </p:sp>
      <p:pic>
        <p:nvPicPr>
          <p:cNvPr id="8"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8635" y="6378302"/>
            <a:ext cx="1094595" cy="244634"/>
          </a:xfrm>
          <a:prstGeom prst="rect">
            <a:avLst/>
          </a:prstGeom>
        </p:spPr>
      </p:pic>
    </p:spTree>
    <p:extLst>
      <p:ext uri="{BB962C8B-B14F-4D97-AF65-F5344CB8AC3E}">
        <p14:creationId xmlns:p14="http://schemas.microsoft.com/office/powerpoint/2010/main" val="1404871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371051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609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97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‹Nº›</a:t>
            </a:fld>
            <a:endParaRPr lang="en-US" dirty="0"/>
          </a:p>
        </p:txBody>
      </p:sp>
    </p:spTree>
    <p:extLst>
      <p:ext uri="{BB962C8B-B14F-4D97-AF65-F5344CB8AC3E}">
        <p14:creationId xmlns:p14="http://schemas.microsoft.com/office/powerpoint/2010/main" val="1928327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40318" y="2505075"/>
            <a:ext cx="5158316"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71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lvl1pPr>
              <a:defRPr/>
            </a:lvl1pPr>
          </a:lstStyle>
          <a:p>
            <a:endParaRPr lang="en-US" dirty="0"/>
          </a:p>
        </p:txBody>
      </p:sp>
      <p:sp>
        <p:nvSpPr>
          <p:cNvPr id="8" name="Marcador de pie de página 7"/>
          <p:cNvSpPr>
            <a:spLocks noGrp="1"/>
          </p:cNvSpPr>
          <p:nvPr>
            <p:ph type="ftr" sz="quarter" idx="11"/>
          </p:nvPr>
        </p:nvSpPr>
        <p:spPr/>
        <p:txBody>
          <a:bodyPr/>
          <a:lstStyle>
            <a:lvl1pPr>
              <a:defRPr/>
            </a:lvl1pPr>
          </a:lstStyle>
          <a:p>
            <a:endParaRPr lang="en-US" dirty="0"/>
          </a:p>
        </p:txBody>
      </p:sp>
      <p:sp>
        <p:nvSpPr>
          <p:cNvPr id="9" name="Marcador de número de diapositiva 8"/>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826649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lvl1pPr>
              <a:defRPr/>
            </a:lvl1pPr>
          </a:lstStyle>
          <a:p>
            <a:endParaRPr lang="en-US" dirty="0"/>
          </a:p>
        </p:txBody>
      </p:sp>
      <p:sp>
        <p:nvSpPr>
          <p:cNvPr id="4" name="Marcador de pie de página 3"/>
          <p:cNvSpPr>
            <a:spLocks noGrp="1"/>
          </p:cNvSpPr>
          <p:nvPr>
            <p:ph type="ftr" sz="quarter" idx="11"/>
          </p:nvPr>
        </p:nvSpPr>
        <p:spPr/>
        <p:txBody>
          <a:bodyPr/>
          <a:lstStyle>
            <a:lvl1pPr>
              <a:defRPr/>
            </a:lvl1pPr>
          </a:lstStyle>
          <a:p>
            <a:endParaRPr lang="en-US" dirty="0"/>
          </a:p>
        </p:txBody>
      </p:sp>
      <p:sp>
        <p:nvSpPr>
          <p:cNvPr id="5" name="Marcador de número de diapositiva 4"/>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639141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n-US" dirty="0"/>
          </a:p>
        </p:txBody>
      </p:sp>
      <p:sp>
        <p:nvSpPr>
          <p:cNvPr id="3" name="Marcador de pie de página 2"/>
          <p:cNvSpPr>
            <a:spLocks noGrp="1"/>
          </p:cNvSpPr>
          <p:nvPr>
            <p:ph type="ftr" sz="quarter" idx="11"/>
          </p:nvPr>
        </p:nvSpPr>
        <p:spPr/>
        <p:txBody>
          <a:bodyPr/>
          <a:lstStyle>
            <a:lvl1pPr>
              <a:defRPr/>
            </a:lvl1pPr>
          </a:lstStyle>
          <a:p>
            <a:endParaRPr lang="en-US" dirty="0"/>
          </a:p>
        </p:txBody>
      </p:sp>
      <p:sp>
        <p:nvSpPr>
          <p:cNvPr id="4" name="Marcador de número de diapositiva 3"/>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697934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‹Nº›</a:t>
            </a:fld>
            <a:endParaRPr lang="en-US" dirty="0"/>
          </a:p>
        </p:txBody>
      </p:sp>
    </p:spTree>
    <p:extLst>
      <p:ext uri="{BB962C8B-B14F-4D97-AF65-F5344CB8AC3E}">
        <p14:creationId xmlns:p14="http://schemas.microsoft.com/office/powerpoint/2010/main" val="2714210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863980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2961564" cy="1153068"/>
          </a:xfrm>
          <a:prstGeom prst="rect">
            <a:avLst/>
          </a:prstGeom>
        </p:spPr>
      </p:pic>
      <p:sp>
        <p:nvSpPr>
          <p:cNvPr id="1026" name="Rectangle 2"/>
          <p:cNvSpPr>
            <a:spLocks noGrp="1" noChangeArrowheads="1"/>
          </p:cNvSpPr>
          <p:nvPr>
            <p:ph type="title"/>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ES" dirty="0"/>
              <a:t>Haga clic para cambiar el estilo de título	</a:t>
            </a:r>
          </a:p>
        </p:txBody>
      </p:sp>
      <p:sp>
        <p:nvSpPr>
          <p:cNvPr id="1027" name="Rectangle 3"/>
          <p:cNvSpPr>
            <a:spLocks noGrp="1" noChangeArrowheads="1"/>
          </p:cNvSpPr>
          <p:nvPr>
            <p:ph type="body" idx="1"/>
          </p:nvPr>
        </p:nvSpPr>
        <p:spPr bwMode="auto">
          <a:xfrm>
            <a:off x="677839" y="1395485"/>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dirty="0"/>
              <a:t>Haga clic para modificar el estilo de texto del patrón</a:t>
            </a:r>
          </a:p>
          <a:p>
            <a:pPr lvl="1"/>
            <a:r>
              <a:rPr lang="es-ES" altLang="es-ES" dirty="0"/>
              <a:t>Segundo nivel</a:t>
            </a:r>
          </a:p>
          <a:p>
            <a:pPr lvl="2"/>
            <a:r>
              <a:rPr lang="es-ES" altLang="es-ES" dirty="0"/>
              <a:t>Tercer nivel</a:t>
            </a:r>
          </a:p>
          <a:p>
            <a:pPr lvl="3"/>
            <a:r>
              <a:rPr lang="es-ES" altLang="es-ES" dirty="0"/>
              <a:t>Cuarto nivel</a:t>
            </a:r>
          </a:p>
          <a:p>
            <a:pPr lvl="4"/>
            <a:r>
              <a:rPr lang="es-ES" altLang="es-ES" dirty="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13311691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youtube.com/watch?v=xiB0HPMy4GE"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youtube.com/watch?v=hqezbib5qpQ"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Michael.Kenny@nuim.i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36333" y="311355"/>
            <a:ext cx="7268901" cy="1477328"/>
          </a:xfrm>
          <a:prstGeom prst="rect">
            <a:avLst/>
          </a:prstGeom>
          <a:noFill/>
        </p:spPr>
        <p:txBody>
          <a:bodyPr wrap="square" rtlCol="0">
            <a:spAutoFit/>
          </a:bodyPr>
          <a:lstStyle/>
          <a:p>
            <a:r>
              <a:rPr lang="en-US" altLang="es-ES" sz="3600" b="1" dirty="0">
                <a:latin typeface="Calibri" pitchFamily="34" charset="0"/>
              </a:rPr>
              <a:t>MICRO: </a:t>
            </a:r>
            <a:r>
              <a:rPr lang="en-US" altLang="es-ES" sz="3600" b="1" dirty="0" err="1">
                <a:latin typeface="Calibri" pitchFamily="34" charset="0"/>
              </a:rPr>
              <a:t>Mejora</a:t>
            </a:r>
            <a:r>
              <a:rPr lang="en-US" altLang="es-ES" sz="3600" b="1" dirty="0">
                <a:latin typeface="Calibri" pitchFamily="34" charset="0"/>
              </a:rPr>
              <a:t> de la </a:t>
            </a:r>
            <a:r>
              <a:rPr lang="en-US" altLang="es-ES" sz="3600" b="1" dirty="0" err="1">
                <a:latin typeface="Calibri" pitchFamily="34" charset="0"/>
              </a:rPr>
              <a:t>Competitividad</a:t>
            </a:r>
            <a:r>
              <a:rPr lang="en-US" altLang="es-ES" sz="3600" b="1" dirty="0">
                <a:latin typeface="Calibri" pitchFamily="34" charset="0"/>
              </a:rPr>
              <a:t> de  </a:t>
            </a:r>
            <a:r>
              <a:rPr lang="en-US" altLang="es-ES" sz="3600" b="1" dirty="0" err="1">
                <a:latin typeface="Calibri" pitchFamily="34" charset="0"/>
              </a:rPr>
              <a:t>Microempresas</a:t>
            </a:r>
            <a:r>
              <a:rPr lang="en-US" altLang="es-ES" sz="3600" b="1" dirty="0">
                <a:latin typeface="Calibri" pitchFamily="34" charset="0"/>
              </a:rPr>
              <a:t> </a:t>
            </a:r>
            <a:r>
              <a:rPr lang="en-US" altLang="es-ES" sz="3600" b="1" dirty="0" err="1">
                <a:latin typeface="Calibri" pitchFamily="34" charset="0"/>
              </a:rPr>
              <a:t>en</a:t>
            </a:r>
            <a:r>
              <a:rPr lang="en-US" altLang="es-ES" sz="3600" b="1" dirty="0">
                <a:latin typeface="Calibri" pitchFamily="34" charset="0"/>
              </a:rPr>
              <a:t> </a:t>
            </a:r>
            <a:r>
              <a:rPr lang="en-US" altLang="es-ES" sz="3600" b="1" dirty="0" err="1">
                <a:latin typeface="Calibri" pitchFamily="34" charset="0"/>
              </a:rPr>
              <a:t>Áreas</a:t>
            </a:r>
            <a:r>
              <a:rPr lang="en-US" altLang="es-ES" sz="3600" b="1" dirty="0">
                <a:latin typeface="Calibri" pitchFamily="34" charset="0"/>
              </a:rPr>
              <a:t> Rurales</a:t>
            </a:r>
            <a:br>
              <a:rPr lang="en-IE" altLang="es-ES" b="1" dirty="0">
                <a:latin typeface="Calibri" pitchFamily="34" charset="0"/>
              </a:rPr>
            </a:br>
            <a:endParaRPr lang="en-IE" dirty="0"/>
          </a:p>
        </p:txBody>
      </p:sp>
      <p:sp>
        <p:nvSpPr>
          <p:cNvPr id="6" name="TextBox 5"/>
          <p:cNvSpPr txBox="1"/>
          <p:nvPr/>
        </p:nvSpPr>
        <p:spPr>
          <a:xfrm>
            <a:off x="2284255" y="5990104"/>
            <a:ext cx="9757955" cy="615553"/>
          </a:xfrm>
          <a:prstGeom prst="rect">
            <a:avLst/>
          </a:prstGeom>
          <a:noFill/>
        </p:spPr>
        <p:txBody>
          <a:bodyPr wrap="square" rtlCol="0">
            <a:spAutoFit/>
          </a:bodyPr>
          <a:lstStyle/>
          <a:p>
            <a:r>
              <a:rPr lang="en-IE" dirty="0" err="1"/>
              <a:t>Preparado</a:t>
            </a:r>
            <a:r>
              <a:rPr lang="en-IE" dirty="0"/>
              <a:t> </a:t>
            </a:r>
            <a:r>
              <a:rPr lang="en-IE" dirty="0" err="1"/>
              <a:t>por</a:t>
            </a:r>
            <a:r>
              <a:rPr lang="en-IE" dirty="0"/>
              <a:t> el </a:t>
            </a:r>
            <a:r>
              <a:rPr lang="en-IE" dirty="0" err="1"/>
              <a:t>Consorcio</a:t>
            </a:r>
            <a:r>
              <a:rPr lang="en-IE" dirty="0"/>
              <a:t> para el </a:t>
            </a:r>
            <a:r>
              <a:rPr lang="en-IE" dirty="0" err="1"/>
              <a:t>proyecto</a:t>
            </a:r>
            <a:r>
              <a:rPr lang="en-US" dirty="0"/>
              <a:t>: </a:t>
            </a:r>
            <a:r>
              <a:rPr lang="en-US" sz="1600" i="1" dirty="0"/>
              <a:t>“Irish Rural Link – National University of Ireland </a:t>
            </a:r>
            <a:r>
              <a:rPr lang="en-US" sz="1600" i="1" dirty="0" err="1"/>
              <a:t>Maynooth</a:t>
            </a:r>
            <a:r>
              <a:rPr lang="en-US" sz="1600" i="1" dirty="0"/>
              <a:t>- CDI – EEO GROUP SA- IHF </a:t>
            </a:r>
            <a:r>
              <a:rPr lang="en-US" sz="1600" i="1" dirty="0" err="1"/>
              <a:t>asbl</a:t>
            </a:r>
            <a:r>
              <a:rPr lang="en-US" sz="1600" i="1" dirty="0"/>
              <a:t> – IDP - Internet Web Solutions SL”</a:t>
            </a:r>
            <a:endParaRPr lang="en-IE" sz="1600" i="1" dirty="0"/>
          </a:p>
        </p:txBody>
      </p:sp>
      <p:sp>
        <p:nvSpPr>
          <p:cNvPr id="7" name="Title 1"/>
          <p:cNvSpPr txBox="1">
            <a:spLocks/>
          </p:cNvSpPr>
          <p:nvPr/>
        </p:nvSpPr>
        <p:spPr bwMode="auto">
          <a:xfrm>
            <a:off x="1374146" y="2471353"/>
            <a:ext cx="9144000" cy="1435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lgn="ctr" defTabSz="914400" fontAlgn="base">
              <a:spcBef>
                <a:spcPct val="0"/>
              </a:spcBef>
              <a:spcAft>
                <a:spcPct val="0"/>
              </a:spcAft>
              <a:defRPr/>
            </a:pPr>
            <a:r>
              <a:rPr kumimoji="0" lang="en-US" sz="2800" b="1" i="0" u="none" strike="noStrike" kern="1200" cap="none" spc="0" normalizeH="0" baseline="0" noProof="0" dirty="0" err="1">
                <a:ln>
                  <a:noFill/>
                </a:ln>
                <a:solidFill>
                  <a:schemeClr val="tx2"/>
                </a:solidFill>
                <a:effectLst/>
                <a:uLnTx/>
                <a:uFillTx/>
                <a:latin typeface="+mj-lt"/>
                <a:ea typeface="+mj-ea"/>
                <a:cs typeface="+mj-cs"/>
              </a:rPr>
              <a:t>Módulo</a:t>
            </a:r>
            <a:r>
              <a:rPr kumimoji="0" lang="en-US" sz="2800" b="1" i="0" u="none" strike="noStrike" kern="1200" cap="none" spc="0" normalizeH="0" baseline="0" noProof="0" dirty="0">
                <a:ln>
                  <a:noFill/>
                </a:ln>
                <a:solidFill>
                  <a:schemeClr val="tx2"/>
                </a:solidFill>
                <a:effectLst/>
                <a:uLnTx/>
                <a:uFillTx/>
                <a:latin typeface="+mj-lt"/>
                <a:ea typeface="+mj-ea"/>
                <a:cs typeface="+mj-cs"/>
              </a:rPr>
              <a:t> </a:t>
            </a:r>
            <a:r>
              <a:rPr kumimoji="0" lang="en-US" sz="2800" b="1" i="0" u="none" strike="noStrike" kern="1200" cap="none" spc="0" normalizeH="0" baseline="0" noProof="0" dirty="0">
                <a:ln>
                  <a:noFill/>
                </a:ln>
                <a:solidFill>
                  <a:schemeClr val="tx1"/>
                </a:solidFill>
                <a:effectLst/>
                <a:uLnTx/>
                <a:uFillTx/>
                <a:latin typeface="+mj-lt"/>
                <a:ea typeface="+mj-ea"/>
                <a:cs typeface="+mj-cs"/>
              </a:rPr>
              <a:t>9: </a:t>
            </a:r>
            <a:r>
              <a:rPr lang="en-US" sz="2800" b="1" dirty="0" err="1">
                <a:solidFill>
                  <a:srgbClr val="336600"/>
                </a:solidFill>
              </a:rPr>
              <a:t>Alfabetización</a:t>
            </a:r>
            <a:r>
              <a:rPr lang="en-US" sz="2800" b="1" dirty="0">
                <a:solidFill>
                  <a:srgbClr val="336600"/>
                </a:solidFill>
              </a:rPr>
              <a:t> TIC para </a:t>
            </a:r>
            <a:r>
              <a:rPr lang="en-US" sz="2800" b="1" dirty="0" err="1">
                <a:solidFill>
                  <a:srgbClr val="336600"/>
                </a:solidFill>
              </a:rPr>
              <a:t>microempresas</a:t>
            </a:r>
            <a:r>
              <a:rPr lang="en-US" sz="2800" b="1" dirty="0">
                <a:solidFill>
                  <a:srgbClr val="336600"/>
                </a:solidFill>
              </a:rPr>
              <a:t> </a:t>
            </a:r>
            <a:r>
              <a:rPr lang="en-US" sz="2800" b="1" dirty="0" err="1">
                <a:solidFill>
                  <a:srgbClr val="336600"/>
                </a:solidFill>
              </a:rPr>
              <a:t>rurales</a:t>
            </a:r>
            <a:br>
              <a:rPr lang="en-US" sz="2800" b="1" dirty="0">
                <a:solidFill>
                  <a:srgbClr val="336600"/>
                </a:solidFill>
              </a:rPr>
            </a:br>
            <a:endParaRPr kumimoji="0" lang="en-IE" sz="2800" b="1" i="0" u="none" strike="noStrike" kern="1200" cap="none" spc="0" normalizeH="0" baseline="0" noProof="0" dirty="0">
              <a:ln>
                <a:noFill/>
              </a:ln>
              <a:solidFill>
                <a:srgbClr val="336600"/>
              </a:solidFill>
              <a:effectLst/>
              <a:uLnTx/>
              <a:uFillTx/>
              <a:latin typeface="+mj-lt"/>
              <a:ea typeface="+mj-ea"/>
              <a:cs typeface="+mj-cs"/>
            </a:endParaRPr>
          </a:p>
        </p:txBody>
      </p:sp>
    </p:spTree>
    <p:extLst>
      <p:ext uri="{BB962C8B-B14F-4D97-AF65-F5344CB8AC3E}">
        <p14:creationId xmlns:p14="http://schemas.microsoft.com/office/powerpoint/2010/main" val="3539721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8069" y="2252297"/>
            <a:ext cx="10972800" cy="3975083"/>
          </a:xfrm>
        </p:spPr>
        <p:txBody>
          <a:bodyPr/>
          <a:lstStyle/>
          <a:p>
            <a:pPr marL="0" indent="0">
              <a:buNone/>
            </a:pPr>
            <a:r>
              <a:rPr lang="en-GB" sz="1800" dirty="0" err="1"/>
              <a:t>Usar</a:t>
            </a:r>
            <a:r>
              <a:rPr lang="en-GB" sz="1800" dirty="0"/>
              <a:t> las </a:t>
            </a:r>
            <a:r>
              <a:rPr lang="en-GB" sz="1800" dirty="0" err="1"/>
              <a:t>redes</a:t>
            </a:r>
            <a:r>
              <a:rPr lang="en-GB" sz="1800" dirty="0"/>
              <a:t> </a:t>
            </a:r>
            <a:r>
              <a:rPr lang="en-GB" sz="1800" dirty="0" err="1"/>
              <a:t>sociales</a:t>
            </a:r>
            <a:r>
              <a:rPr lang="en-GB" sz="1800" dirty="0"/>
              <a:t> para el marketing </a:t>
            </a:r>
            <a:r>
              <a:rPr lang="en-GB" sz="1800" dirty="0" err="1"/>
              <a:t>puede</a:t>
            </a:r>
            <a:r>
              <a:rPr lang="en-GB" sz="1800" dirty="0"/>
              <a:t> </a:t>
            </a:r>
            <a:r>
              <a:rPr lang="en-GB" sz="1800" dirty="0" err="1"/>
              <a:t>permitir</a:t>
            </a:r>
            <a:r>
              <a:rPr lang="en-GB" sz="1800" dirty="0"/>
              <a:t> a las </a:t>
            </a:r>
            <a:r>
              <a:rPr lang="en-GB" sz="1800" dirty="0" err="1"/>
              <a:t>empresas</a:t>
            </a:r>
            <a:r>
              <a:rPr lang="en-GB" sz="1800" dirty="0"/>
              <a:t> </a:t>
            </a:r>
            <a:r>
              <a:rPr lang="en-GB" sz="1800" dirty="0" err="1"/>
              <a:t>pequeñas</a:t>
            </a:r>
            <a:r>
              <a:rPr lang="en-GB" sz="1800" dirty="0"/>
              <a:t> </a:t>
            </a:r>
            <a:r>
              <a:rPr lang="en-GB" sz="1800" dirty="0" err="1"/>
              <a:t>crecer</a:t>
            </a:r>
            <a:r>
              <a:rPr lang="en-GB" sz="1800" dirty="0"/>
              <a:t> y </a:t>
            </a:r>
            <a:r>
              <a:rPr lang="en-GB" sz="1800" dirty="0" err="1"/>
              <a:t>llegar</a:t>
            </a:r>
            <a:r>
              <a:rPr lang="en-GB" sz="1800" dirty="0"/>
              <a:t> a </a:t>
            </a:r>
            <a:r>
              <a:rPr lang="en-GB" sz="1800" dirty="0" err="1"/>
              <a:t>más</a:t>
            </a:r>
            <a:r>
              <a:rPr lang="en-GB" sz="1800" dirty="0"/>
              <a:t> </a:t>
            </a:r>
            <a:r>
              <a:rPr lang="en-GB" sz="1800" dirty="0" err="1"/>
              <a:t>clientes</a:t>
            </a:r>
            <a:r>
              <a:rPr lang="en-GB" sz="1800" dirty="0"/>
              <a:t>. Si lo </a:t>
            </a:r>
            <a:r>
              <a:rPr lang="en-GB" sz="1800" dirty="0" err="1"/>
              <a:t>hemos</a:t>
            </a:r>
            <a:r>
              <a:rPr lang="en-GB" sz="1800" dirty="0"/>
              <a:t> </a:t>
            </a:r>
            <a:r>
              <a:rPr lang="en-GB" sz="1800" dirty="0" err="1"/>
              <a:t>implementado</a:t>
            </a:r>
            <a:r>
              <a:rPr lang="en-GB" sz="1800" dirty="0"/>
              <a:t> </a:t>
            </a:r>
            <a:r>
              <a:rPr lang="en-GB" sz="1800" dirty="0" err="1"/>
              <a:t>correctamente</a:t>
            </a:r>
            <a:r>
              <a:rPr lang="en-GB" sz="1800" dirty="0"/>
              <a:t>, el marketing </a:t>
            </a:r>
            <a:r>
              <a:rPr lang="en-GB" sz="1800" dirty="0" err="1"/>
              <a:t>unido</a:t>
            </a:r>
            <a:r>
              <a:rPr lang="en-GB" sz="1800" dirty="0"/>
              <a:t> a las </a:t>
            </a:r>
            <a:r>
              <a:rPr lang="en-GB" sz="1800" dirty="0" err="1"/>
              <a:t>redes</a:t>
            </a:r>
            <a:r>
              <a:rPr lang="en-GB" sz="1800" dirty="0"/>
              <a:t> </a:t>
            </a:r>
            <a:r>
              <a:rPr lang="en-GB" sz="1800" dirty="0" err="1"/>
              <a:t>sociales</a:t>
            </a:r>
            <a:r>
              <a:rPr lang="en-GB" sz="1800" dirty="0"/>
              <a:t> </a:t>
            </a:r>
            <a:r>
              <a:rPr lang="en-GB" sz="1800" dirty="0" err="1"/>
              <a:t>pueden</a:t>
            </a:r>
            <a:r>
              <a:rPr lang="en-GB" sz="1800" dirty="0"/>
              <a:t> </a:t>
            </a:r>
            <a:r>
              <a:rPr lang="en-GB" sz="1800" dirty="0" err="1"/>
              <a:t>aportarn</a:t>
            </a:r>
            <a:r>
              <a:rPr lang="en-GB" sz="1800" dirty="0"/>
              <a:t> un </a:t>
            </a:r>
            <a:r>
              <a:rPr lang="en-GB" sz="1800" dirty="0" err="1"/>
              <a:t>éxito</a:t>
            </a:r>
            <a:r>
              <a:rPr lang="en-GB" sz="1800" dirty="0"/>
              <a:t> notable a </a:t>
            </a:r>
            <a:r>
              <a:rPr lang="en-GB" sz="1800" dirty="0" err="1"/>
              <a:t>nuestro</a:t>
            </a:r>
            <a:r>
              <a:rPr lang="en-GB" sz="1800" dirty="0"/>
              <a:t> </a:t>
            </a:r>
            <a:r>
              <a:rPr lang="en-GB" sz="1800" dirty="0" err="1"/>
              <a:t>negocio</a:t>
            </a:r>
            <a:r>
              <a:rPr lang="en-GB" sz="1800" dirty="0"/>
              <a:t>.</a:t>
            </a:r>
            <a:br>
              <a:rPr lang="en-GB" sz="1800" dirty="0"/>
            </a:br>
            <a:br>
              <a:rPr lang="en-GB" sz="1800" dirty="0"/>
            </a:br>
            <a:r>
              <a:rPr lang="en-GB" sz="1800" dirty="0"/>
              <a:t>• </a:t>
            </a:r>
            <a:r>
              <a:rPr lang="en-GB" sz="1800" b="1" dirty="0" err="1"/>
              <a:t>Empecemos</a:t>
            </a:r>
            <a:r>
              <a:rPr lang="en-GB" sz="1800" b="1" dirty="0"/>
              <a:t> con </a:t>
            </a:r>
            <a:r>
              <a:rPr lang="en-GB" sz="1800" b="1" dirty="0" err="1"/>
              <a:t>una</a:t>
            </a:r>
            <a:r>
              <a:rPr lang="en-GB" sz="1800" b="1" dirty="0"/>
              <a:t> </a:t>
            </a:r>
            <a:r>
              <a:rPr lang="en-GB" sz="1800" b="1" dirty="0" err="1"/>
              <a:t>estrategia</a:t>
            </a:r>
            <a:r>
              <a:rPr lang="en-GB" sz="1800" b="1" dirty="0"/>
              <a:t> </a:t>
            </a:r>
            <a:r>
              <a:rPr lang="en-GB" sz="1800" b="1" dirty="0" err="1"/>
              <a:t>clara</a:t>
            </a:r>
            <a:r>
              <a:rPr lang="en-GB" sz="1800" dirty="0"/>
              <a:t>: </a:t>
            </a:r>
            <a:r>
              <a:rPr lang="en-GB" sz="1800" b="1" dirty="0"/>
              <a:t>Define </a:t>
            </a:r>
            <a:r>
              <a:rPr lang="en-GB" sz="1800" b="1" dirty="0" err="1"/>
              <a:t>tus</a:t>
            </a:r>
            <a:r>
              <a:rPr lang="en-GB" sz="1800" b="1" dirty="0"/>
              <a:t> </a:t>
            </a:r>
            <a:r>
              <a:rPr lang="en-GB" sz="1800" b="1" dirty="0" err="1"/>
              <a:t>clientes</a:t>
            </a:r>
            <a:r>
              <a:rPr lang="en-GB" sz="1800" b="1" dirty="0"/>
              <a:t>, </a:t>
            </a:r>
            <a:r>
              <a:rPr lang="en-GB" sz="1800" b="1" dirty="0" err="1"/>
              <a:t>objetivos</a:t>
            </a:r>
            <a:r>
              <a:rPr lang="en-GB" sz="1800" b="1" dirty="0"/>
              <a:t>, </a:t>
            </a:r>
            <a:r>
              <a:rPr lang="en-GB" sz="1800" b="1" dirty="0" err="1"/>
              <a:t>productos</a:t>
            </a:r>
            <a:r>
              <a:rPr lang="en-GB" sz="1800" b="1" dirty="0"/>
              <a:t> y </a:t>
            </a:r>
            <a:r>
              <a:rPr lang="en-GB" sz="1800" b="1" dirty="0" err="1"/>
              <a:t>mensajes</a:t>
            </a:r>
            <a:r>
              <a:rPr lang="en-GB" sz="1800" dirty="0"/>
              <a:t>. </a:t>
            </a:r>
            <a:r>
              <a:rPr lang="en-GB" sz="1800" b="1" dirty="0" err="1"/>
              <a:t>Establece</a:t>
            </a:r>
            <a:r>
              <a:rPr lang="en-GB" sz="1800" b="1" dirty="0"/>
              <a:t> </a:t>
            </a:r>
            <a:r>
              <a:rPr lang="en-GB" sz="1800" b="1" dirty="0" err="1"/>
              <a:t>tu</a:t>
            </a:r>
            <a:r>
              <a:rPr lang="en-GB" sz="1800" b="1" dirty="0"/>
              <a:t> </a:t>
            </a:r>
            <a:r>
              <a:rPr lang="en-GB" sz="1800" b="1" dirty="0" err="1"/>
              <a:t>objetivo</a:t>
            </a:r>
            <a:r>
              <a:rPr lang="en-GB" sz="1800" dirty="0"/>
              <a:t>: ¿Vender? ¿</a:t>
            </a:r>
            <a:r>
              <a:rPr lang="en-GB" sz="1800" dirty="0" err="1"/>
              <a:t>Informar</a:t>
            </a:r>
            <a:r>
              <a:rPr lang="en-GB" sz="1800" dirty="0"/>
              <a:t>? ¿</a:t>
            </a:r>
            <a:r>
              <a:rPr lang="en-GB" sz="1800" dirty="0" err="1"/>
              <a:t>Ganar</a:t>
            </a:r>
            <a:r>
              <a:rPr lang="en-GB" sz="1800" dirty="0"/>
              <a:t> </a:t>
            </a:r>
            <a:r>
              <a:rPr lang="en-GB" sz="1800" dirty="0" err="1"/>
              <a:t>prescriptores</a:t>
            </a:r>
            <a:r>
              <a:rPr lang="en-GB" sz="1800" dirty="0"/>
              <a:t>? ¿</a:t>
            </a:r>
            <a:r>
              <a:rPr lang="en-GB" sz="1800" dirty="0" err="1"/>
              <a:t>Conseguir</a:t>
            </a:r>
            <a:r>
              <a:rPr lang="en-GB" sz="1800" dirty="0"/>
              <a:t> </a:t>
            </a:r>
            <a:r>
              <a:rPr lang="en-GB" sz="1800" dirty="0" err="1"/>
              <a:t>suscriptores</a:t>
            </a:r>
            <a:r>
              <a:rPr lang="en-GB" sz="1800" dirty="0"/>
              <a:t>? </a:t>
            </a:r>
            <a:r>
              <a:rPr lang="en-GB" sz="1800" dirty="0" err="1"/>
              <a:t>Distintos</a:t>
            </a:r>
            <a:r>
              <a:rPr lang="en-GB" sz="1800" dirty="0"/>
              <a:t> </a:t>
            </a:r>
            <a:r>
              <a:rPr lang="en-GB" sz="1800" dirty="0" err="1"/>
              <a:t>canales</a:t>
            </a:r>
            <a:r>
              <a:rPr lang="en-GB" sz="1800" dirty="0"/>
              <a:t> </a:t>
            </a:r>
            <a:r>
              <a:rPr lang="en-GB" sz="1800" dirty="0" err="1"/>
              <a:t>precisan</a:t>
            </a:r>
            <a:r>
              <a:rPr lang="en-GB" sz="1800" dirty="0"/>
              <a:t> de </a:t>
            </a:r>
            <a:r>
              <a:rPr lang="en-GB" sz="1800" dirty="0" err="1"/>
              <a:t>distintos</a:t>
            </a:r>
            <a:r>
              <a:rPr lang="en-GB" sz="1800" dirty="0"/>
              <a:t> </a:t>
            </a:r>
            <a:r>
              <a:rPr lang="en-GB" sz="1800" dirty="0" err="1"/>
              <a:t>acercamientos</a:t>
            </a:r>
            <a:r>
              <a:rPr lang="en-GB" sz="1800" dirty="0"/>
              <a:t>. </a:t>
            </a:r>
            <a:r>
              <a:rPr lang="en-GB" sz="1800" dirty="0" err="1"/>
              <a:t>Necesitamos</a:t>
            </a:r>
            <a:r>
              <a:rPr lang="en-GB" sz="1800" dirty="0"/>
              <a:t> </a:t>
            </a:r>
            <a:r>
              <a:rPr lang="en-GB" sz="1800" dirty="0" err="1"/>
              <a:t>preguntarnos</a:t>
            </a:r>
            <a:r>
              <a:rPr lang="en-GB" sz="1800" dirty="0"/>
              <a:t>: </a:t>
            </a:r>
            <a:r>
              <a:rPr lang="en-GB" sz="1800" b="1" dirty="0"/>
              <a:t>¿</a:t>
            </a:r>
            <a:r>
              <a:rPr lang="en-GB" sz="1800" b="1" dirty="0" err="1"/>
              <a:t>qué</a:t>
            </a:r>
            <a:r>
              <a:rPr lang="en-GB" sz="1800" b="1" dirty="0"/>
              <a:t> </a:t>
            </a:r>
            <a:r>
              <a:rPr lang="en-GB" sz="1800" b="1" dirty="0" err="1"/>
              <a:t>esperamos</a:t>
            </a:r>
            <a:r>
              <a:rPr lang="en-GB" sz="1800" b="1" dirty="0"/>
              <a:t> </a:t>
            </a:r>
            <a:r>
              <a:rPr lang="en-GB" sz="1800" b="1" dirty="0" err="1"/>
              <a:t>conseguir</a:t>
            </a:r>
            <a:r>
              <a:rPr lang="en-GB" sz="1800" b="1" dirty="0"/>
              <a:t> con el marketing </a:t>
            </a:r>
            <a:r>
              <a:rPr lang="en-GB" sz="1800" b="1" dirty="0" err="1"/>
              <a:t>en</a:t>
            </a:r>
            <a:r>
              <a:rPr lang="en-GB" sz="1800" b="1" dirty="0"/>
              <a:t> </a:t>
            </a:r>
            <a:r>
              <a:rPr lang="en-GB" sz="1800" b="1" dirty="0" err="1"/>
              <a:t>redes</a:t>
            </a:r>
            <a:r>
              <a:rPr lang="en-GB" sz="1800" b="1" dirty="0"/>
              <a:t> </a:t>
            </a:r>
            <a:r>
              <a:rPr lang="en-GB" sz="1800" b="1" dirty="0" err="1"/>
              <a:t>sociales</a:t>
            </a:r>
            <a:r>
              <a:rPr lang="en-GB" sz="1800" b="1" dirty="0"/>
              <a:t>?</a:t>
            </a:r>
            <a:r>
              <a:rPr lang="en-GB" sz="1800" dirty="0"/>
              <a:t> </a:t>
            </a:r>
            <a:r>
              <a:rPr lang="en-GB" sz="1800" b="1" dirty="0"/>
              <a:t>¿a </a:t>
            </a:r>
            <a:r>
              <a:rPr lang="en-GB" sz="1800" b="1" dirty="0" err="1"/>
              <a:t>quién</a:t>
            </a:r>
            <a:r>
              <a:rPr lang="en-GB" sz="1800" b="1" dirty="0"/>
              <a:t> </a:t>
            </a:r>
            <a:r>
              <a:rPr lang="en-GB" sz="1800" b="1" dirty="0" err="1"/>
              <a:t>nos</a:t>
            </a:r>
            <a:r>
              <a:rPr lang="en-GB" sz="1800" b="1" dirty="0"/>
              <a:t> </a:t>
            </a:r>
            <a:r>
              <a:rPr lang="en-GB" sz="1800" b="1" dirty="0" err="1"/>
              <a:t>vamos</a:t>
            </a:r>
            <a:r>
              <a:rPr lang="en-GB" sz="1800" b="1" dirty="0"/>
              <a:t> a </a:t>
            </a:r>
            <a:r>
              <a:rPr lang="en-GB" sz="1800" b="1" dirty="0" err="1"/>
              <a:t>dirigir</a:t>
            </a:r>
            <a:r>
              <a:rPr lang="en-GB" sz="1800" b="1" dirty="0"/>
              <a:t>?</a:t>
            </a:r>
            <a:r>
              <a:rPr lang="en-GB" sz="1800" dirty="0"/>
              <a:t> </a:t>
            </a:r>
            <a:r>
              <a:rPr lang="en-GB" sz="1800" b="1" dirty="0"/>
              <a:t>¿</a:t>
            </a:r>
            <a:r>
              <a:rPr lang="en-GB" sz="1800" b="1" dirty="0" err="1"/>
              <a:t>qué</a:t>
            </a:r>
            <a:r>
              <a:rPr lang="en-GB" sz="1800" b="1" dirty="0"/>
              <a:t> </a:t>
            </a:r>
            <a:r>
              <a:rPr lang="en-GB" sz="1800" b="1" dirty="0" err="1"/>
              <a:t>redes</a:t>
            </a:r>
            <a:r>
              <a:rPr lang="en-GB" sz="1800" b="1" dirty="0"/>
              <a:t> </a:t>
            </a:r>
            <a:r>
              <a:rPr lang="en-GB" sz="1800" b="1" dirty="0" err="1"/>
              <a:t>sociales</a:t>
            </a:r>
            <a:r>
              <a:rPr lang="en-GB" sz="1800" b="1" dirty="0"/>
              <a:t> </a:t>
            </a:r>
            <a:r>
              <a:rPr lang="en-GB" sz="1800" b="1" dirty="0" err="1"/>
              <a:t>usan</a:t>
            </a:r>
            <a:r>
              <a:rPr lang="en-GB" sz="1800" b="1" dirty="0"/>
              <a:t> </a:t>
            </a:r>
            <a:r>
              <a:rPr lang="en-GB" sz="1800" b="1" dirty="0" err="1"/>
              <a:t>nuestros</a:t>
            </a:r>
            <a:r>
              <a:rPr lang="en-GB" sz="1800" b="1" dirty="0"/>
              <a:t> </a:t>
            </a:r>
            <a:r>
              <a:rPr lang="en-GB" sz="1800" b="1" dirty="0" err="1"/>
              <a:t>potenciales</a:t>
            </a:r>
            <a:r>
              <a:rPr lang="en-GB" sz="1800" b="1" dirty="0"/>
              <a:t> </a:t>
            </a:r>
            <a:r>
              <a:rPr lang="en-GB" sz="1800" b="1" dirty="0" err="1"/>
              <a:t>usuarios</a:t>
            </a:r>
            <a:r>
              <a:rPr lang="en-GB" sz="1800" b="1" dirty="0"/>
              <a:t>? ¿</a:t>
            </a:r>
            <a:r>
              <a:rPr lang="en-GB" sz="1800" b="1" dirty="0" err="1"/>
              <a:t>cómo</a:t>
            </a:r>
            <a:r>
              <a:rPr lang="en-GB" sz="1800" b="1" dirty="0"/>
              <a:t> </a:t>
            </a:r>
            <a:r>
              <a:rPr lang="en-GB" sz="1800" b="1" dirty="0" err="1"/>
              <a:t>usan</a:t>
            </a:r>
            <a:r>
              <a:rPr lang="en-GB" sz="1800" b="1" dirty="0"/>
              <a:t> </a:t>
            </a:r>
            <a:r>
              <a:rPr lang="en-GB" sz="1800" b="1" dirty="0" err="1"/>
              <a:t>esas</a:t>
            </a:r>
            <a:r>
              <a:rPr lang="en-GB" sz="1800" b="1" dirty="0"/>
              <a:t> </a:t>
            </a:r>
            <a:r>
              <a:rPr lang="en-GB" sz="1800" b="1" dirty="0" err="1"/>
              <a:t>redes</a:t>
            </a:r>
            <a:r>
              <a:rPr lang="en-GB" sz="1800" b="1" dirty="0"/>
              <a:t> </a:t>
            </a:r>
            <a:r>
              <a:rPr lang="en-GB" sz="1800" b="1" dirty="0" err="1"/>
              <a:t>sociales</a:t>
            </a:r>
            <a:r>
              <a:rPr lang="en-GB" sz="1800" b="1" dirty="0"/>
              <a:t>? ¿</a:t>
            </a:r>
            <a:r>
              <a:rPr lang="en-GB" sz="1800" b="1" dirty="0" err="1"/>
              <a:t>qué</a:t>
            </a:r>
            <a:r>
              <a:rPr lang="en-GB" sz="1800" b="1" dirty="0"/>
              <a:t> </a:t>
            </a:r>
            <a:r>
              <a:rPr lang="en-GB" sz="1800" b="1" dirty="0" err="1"/>
              <a:t>mensaje</a:t>
            </a:r>
            <a:r>
              <a:rPr lang="en-GB" sz="1800" b="1" dirty="0"/>
              <a:t> </a:t>
            </a:r>
            <a:r>
              <a:rPr lang="en-GB" sz="1800" b="1" dirty="0" err="1"/>
              <a:t>queremos</a:t>
            </a:r>
            <a:r>
              <a:rPr lang="en-GB" sz="1800" b="1" dirty="0"/>
              <a:t> </a:t>
            </a:r>
            <a:r>
              <a:rPr lang="en-GB" sz="1800" b="1" dirty="0" err="1"/>
              <a:t>enviar</a:t>
            </a:r>
            <a:r>
              <a:rPr lang="en-GB" sz="1800" b="1" dirty="0"/>
              <a:t> a </a:t>
            </a:r>
            <a:r>
              <a:rPr lang="en-GB" sz="1800" b="1" dirty="0" err="1"/>
              <a:t>nuestros</a:t>
            </a:r>
            <a:r>
              <a:rPr lang="en-GB" sz="1800" b="1" dirty="0"/>
              <a:t> </a:t>
            </a:r>
            <a:r>
              <a:rPr lang="en-GB" sz="1800" b="1" dirty="0" err="1"/>
              <a:t>usuarios</a:t>
            </a:r>
            <a:r>
              <a:rPr lang="en-GB" sz="1800" b="1" dirty="0"/>
              <a:t> con </a:t>
            </a:r>
            <a:r>
              <a:rPr lang="en-GB" sz="1800" b="1" dirty="0" err="1"/>
              <a:t>nuestra</a:t>
            </a:r>
            <a:r>
              <a:rPr lang="en-GB" sz="1800" b="1" dirty="0"/>
              <a:t> </a:t>
            </a:r>
            <a:r>
              <a:rPr lang="en-GB" sz="1800" b="1" dirty="0" err="1"/>
              <a:t>campaña</a:t>
            </a:r>
            <a:r>
              <a:rPr lang="en-GB" sz="1800" b="1" dirty="0"/>
              <a:t> de marketing online?</a:t>
            </a:r>
            <a:endParaRPr lang="es-ES" sz="1800" dirty="0"/>
          </a:p>
          <a:p>
            <a:pPr marL="0" indent="0">
              <a:buNone/>
            </a:pPr>
            <a:r>
              <a:rPr lang="en-GB" sz="1800" dirty="0"/>
              <a:t> </a:t>
            </a:r>
            <a:endParaRPr lang="es-ES" sz="1800" dirty="0"/>
          </a:p>
          <a:p>
            <a:pPr marL="0" indent="0">
              <a:buNone/>
            </a:pPr>
            <a:r>
              <a:rPr lang="en-GB" sz="1800" dirty="0"/>
              <a:t>• </a:t>
            </a:r>
            <a:r>
              <a:rPr lang="en-GB" sz="1800" b="1" dirty="0" err="1"/>
              <a:t>Planificación</a:t>
            </a:r>
            <a:r>
              <a:rPr lang="en-GB" sz="1800" dirty="0"/>
              <a:t> – </a:t>
            </a:r>
            <a:r>
              <a:rPr lang="en-GB" sz="1800" dirty="0" err="1"/>
              <a:t>Es</a:t>
            </a:r>
            <a:r>
              <a:rPr lang="en-GB" sz="1800" dirty="0"/>
              <a:t> </a:t>
            </a:r>
            <a:r>
              <a:rPr lang="en-GB" sz="1800" dirty="0" err="1"/>
              <a:t>esencial</a:t>
            </a:r>
            <a:r>
              <a:rPr lang="en-GB" sz="1800" dirty="0"/>
              <a:t> </a:t>
            </a:r>
            <a:r>
              <a:rPr lang="en-GB" sz="1800" dirty="0" err="1"/>
              <a:t>crear</a:t>
            </a:r>
            <a:r>
              <a:rPr lang="en-GB" sz="1800" dirty="0"/>
              <a:t> un plan de marketing </a:t>
            </a:r>
            <a:r>
              <a:rPr lang="en-GB" sz="1800" dirty="0" err="1"/>
              <a:t>en</a:t>
            </a:r>
            <a:r>
              <a:rPr lang="en-GB" sz="1800" dirty="0"/>
              <a:t> </a:t>
            </a:r>
            <a:r>
              <a:rPr lang="en-GB" sz="1800" dirty="0" err="1"/>
              <a:t>redes</a:t>
            </a:r>
            <a:r>
              <a:rPr lang="en-GB" sz="1800" dirty="0"/>
              <a:t> </a:t>
            </a:r>
            <a:r>
              <a:rPr lang="en-GB" sz="1800" dirty="0" err="1"/>
              <a:t>sociales</a:t>
            </a:r>
            <a:r>
              <a:rPr lang="en-GB" sz="1800" dirty="0"/>
              <a:t>. </a:t>
            </a:r>
            <a:r>
              <a:rPr lang="en-GB" sz="1800" dirty="0" err="1"/>
              <a:t>Considera</a:t>
            </a:r>
            <a:r>
              <a:rPr lang="en-GB" sz="1800" dirty="0"/>
              <a:t> la </a:t>
            </a:r>
            <a:r>
              <a:rPr lang="en-GB" sz="1800" dirty="0" err="1"/>
              <a:t>opción</a:t>
            </a:r>
            <a:r>
              <a:rPr lang="en-GB" sz="1800" dirty="0"/>
              <a:t> de </a:t>
            </a:r>
            <a:r>
              <a:rPr lang="en-GB" sz="1800" dirty="0" err="1"/>
              <a:t>buscar</a:t>
            </a:r>
            <a:r>
              <a:rPr lang="en-GB" sz="1800" dirty="0"/>
              <a:t> palabras clave e </a:t>
            </a:r>
            <a:r>
              <a:rPr lang="en-GB" sz="1800" dirty="0" err="1"/>
              <a:t>investiga</a:t>
            </a:r>
            <a:r>
              <a:rPr lang="en-GB" sz="1800" dirty="0"/>
              <a:t> ideas de </a:t>
            </a:r>
            <a:r>
              <a:rPr lang="en-GB" sz="1800" dirty="0" err="1"/>
              <a:t>contenidos</a:t>
            </a:r>
            <a:r>
              <a:rPr lang="en-GB" sz="1800" dirty="0"/>
              <a:t> que </a:t>
            </a:r>
            <a:r>
              <a:rPr lang="en-GB" sz="1800" dirty="0" err="1"/>
              <a:t>puedan</a:t>
            </a:r>
            <a:r>
              <a:rPr lang="en-GB" sz="1800" dirty="0"/>
              <a:t> </a:t>
            </a:r>
            <a:r>
              <a:rPr lang="en-GB" sz="1800" dirty="0" err="1"/>
              <a:t>interesar</a:t>
            </a:r>
            <a:r>
              <a:rPr lang="en-GB" sz="1800" dirty="0"/>
              <a:t> a </a:t>
            </a:r>
            <a:r>
              <a:rPr lang="en-GB" sz="1800" dirty="0" err="1"/>
              <a:t>tu</a:t>
            </a:r>
            <a:r>
              <a:rPr lang="en-GB" sz="1800" dirty="0"/>
              <a:t> </a:t>
            </a:r>
            <a:r>
              <a:rPr lang="en-GB" sz="1800" dirty="0" err="1"/>
              <a:t>público</a:t>
            </a:r>
            <a:r>
              <a:rPr lang="en-GB" sz="1800" dirty="0"/>
              <a:t> y que </a:t>
            </a:r>
            <a:r>
              <a:rPr lang="en-GB" sz="1800" dirty="0" err="1"/>
              <a:t>sirvan</a:t>
            </a:r>
            <a:r>
              <a:rPr lang="en-GB" sz="1800" dirty="0"/>
              <a:t> a </a:t>
            </a:r>
            <a:r>
              <a:rPr lang="en-GB" sz="1800" dirty="0" err="1"/>
              <a:t>tu</a:t>
            </a:r>
            <a:r>
              <a:rPr lang="en-GB" sz="1800" dirty="0"/>
              <a:t> </a:t>
            </a:r>
            <a:r>
              <a:rPr lang="en-GB" sz="1800" dirty="0" err="1"/>
              <a:t>objetivo</a:t>
            </a:r>
            <a:r>
              <a:rPr lang="en-GB" sz="1800" dirty="0"/>
              <a:t>.</a:t>
            </a:r>
            <a:br>
              <a:rPr lang="en-GB" sz="1800" dirty="0"/>
            </a:br>
            <a:br>
              <a:rPr lang="en-GB" sz="1800" dirty="0"/>
            </a:b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10</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GB" sz="3200" b="1" dirty="0" err="1">
                <a:solidFill>
                  <a:srgbClr val="0B0AFD"/>
                </a:solidFill>
              </a:rPr>
              <a:t>Creación</a:t>
            </a:r>
            <a:r>
              <a:rPr lang="en-GB" sz="3200" b="1" dirty="0">
                <a:solidFill>
                  <a:srgbClr val="0B0AFD"/>
                </a:solidFill>
              </a:rPr>
              <a:t> de Webs y </a:t>
            </a:r>
            <a:r>
              <a:rPr lang="en-GB" sz="3200" b="1" dirty="0" err="1">
                <a:solidFill>
                  <a:srgbClr val="0B0AFD"/>
                </a:solidFill>
              </a:rPr>
              <a:t>Redes</a:t>
            </a:r>
            <a:r>
              <a:rPr lang="en-GB" sz="3200" b="1" dirty="0">
                <a:solidFill>
                  <a:srgbClr val="0B0AFD"/>
                </a:solidFill>
              </a:rPr>
              <a:t> </a:t>
            </a:r>
            <a:r>
              <a:rPr lang="en-GB" sz="3200" b="1" dirty="0" err="1">
                <a:solidFill>
                  <a:srgbClr val="0B0AFD"/>
                </a:solidFill>
              </a:rPr>
              <a:t>Sociales</a:t>
            </a:r>
            <a:endParaRPr lang="en-IE" sz="3200" b="1" dirty="0">
              <a:solidFill>
                <a:srgbClr val="0B0AFD"/>
              </a:solidFill>
            </a:endParaRPr>
          </a:p>
        </p:txBody>
      </p:sp>
      <p:sp>
        <p:nvSpPr>
          <p:cNvPr id="7" name="TextBox 6"/>
          <p:cNvSpPr txBox="1"/>
          <p:nvPr/>
        </p:nvSpPr>
        <p:spPr>
          <a:xfrm>
            <a:off x="583319" y="1418891"/>
            <a:ext cx="5092262" cy="584775"/>
          </a:xfrm>
          <a:prstGeom prst="rect">
            <a:avLst/>
          </a:prstGeom>
          <a:noFill/>
        </p:spPr>
        <p:txBody>
          <a:bodyPr wrap="square" rtlCol="0">
            <a:spAutoFit/>
          </a:bodyPr>
          <a:lstStyle/>
          <a:p>
            <a:r>
              <a:rPr lang="en-US" sz="3200" b="1" dirty="0" err="1">
                <a:solidFill>
                  <a:srgbClr val="C00000"/>
                </a:solidFill>
              </a:rPr>
              <a:t>Redes</a:t>
            </a:r>
            <a:r>
              <a:rPr lang="en-US" sz="3200" b="1" dirty="0">
                <a:solidFill>
                  <a:srgbClr val="C00000"/>
                </a:solidFill>
              </a:rPr>
              <a:t> </a:t>
            </a:r>
            <a:r>
              <a:rPr lang="en-US" sz="3200" b="1" dirty="0" err="1">
                <a:solidFill>
                  <a:srgbClr val="C00000"/>
                </a:solidFill>
              </a:rPr>
              <a:t>Sociales</a:t>
            </a:r>
            <a:endParaRPr lang="en-IE" sz="3200" b="1" dirty="0">
              <a:solidFill>
                <a:srgbClr val="C00000"/>
              </a:solidFill>
            </a:endParaRPr>
          </a:p>
        </p:txBody>
      </p:sp>
    </p:spTree>
    <p:extLst>
      <p:ext uri="{BB962C8B-B14F-4D97-AF65-F5344CB8AC3E}">
        <p14:creationId xmlns:p14="http://schemas.microsoft.com/office/powerpoint/2010/main" val="37927221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141967"/>
            <a:ext cx="10972800" cy="3990848"/>
          </a:xfrm>
        </p:spPr>
        <p:txBody>
          <a:bodyPr/>
          <a:lstStyle/>
          <a:p>
            <a:pPr marL="0" indent="0">
              <a:buNone/>
            </a:pPr>
            <a:r>
              <a:rPr lang="en-GB" sz="1800" b="1" dirty="0" err="1"/>
              <a:t>Sigue</a:t>
            </a:r>
            <a:r>
              <a:rPr lang="en-GB" sz="1800" b="1" dirty="0"/>
              <a:t> la </a:t>
            </a:r>
            <a:r>
              <a:rPr lang="en-GB" sz="1800" b="1" dirty="0" err="1"/>
              <a:t>regla</a:t>
            </a:r>
            <a:r>
              <a:rPr lang="en-GB" sz="1800" b="1" dirty="0"/>
              <a:t> </a:t>
            </a:r>
            <a:r>
              <a:rPr lang="en-GB" sz="1800" b="1" dirty="0" err="1"/>
              <a:t>uno</a:t>
            </a:r>
            <a:r>
              <a:rPr lang="en-GB" sz="1800" b="1" dirty="0"/>
              <a:t> de </a:t>
            </a:r>
            <a:r>
              <a:rPr lang="en-GB" sz="1800" b="1" dirty="0" err="1"/>
              <a:t>siete</a:t>
            </a:r>
            <a:r>
              <a:rPr lang="en-GB" sz="1800" dirty="0"/>
              <a:t>: Uno de </a:t>
            </a:r>
            <a:r>
              <a:rPr lang="en-GB" sz="1800" dirty="0" err="1"/>
              <a:t>cada</a:t>
            </a:r>
            <a:r>
              <a:rPr lang="en-GB" sz="1800" dirty="0"/>
              <a:t> </a:t>
            </a:r>
            <a:r>
              <a:rPr lang="en-GB" sz="1800" dirty="0" err="1"/>
              <a:t>siete</a:t>
            </a:r>
            <a:r>
              <a:rPr lang="en-GB" sz="1800" dirty="0"/>
              <a:t> </a:t>
            </a:r>
            <a:r>
              <a:rPr lang="en-GB" sz="1800" dirty="0" err="1"/>
              <a:t>mensajes</a:t>
            </a:r>
            <a:r>
              <a:rPr lang="en-GB" sz="1800" dirty="0"/>
              <a:t> </a:t>
            </a:r>
            <a:r>
              <a:rPr lang="en-GB" sz="1800" dirty="0" err="1"/>
              <a:t>debe</a:t>
            </a:r>
            <a:r>
              <a:rPr lang="en-GB" sz="1800" dirty="0"/>
              <a:t> </a:t>
            </a:r>
            <a:r>
              <a:rPr lang="en-GB" sz="1800" dirty="0" err="1"/>
              <a:t>ser</a:t>
            </a:r>
            <a:r>
              <a:rPr lang="en-GB" sz="1800" dirty="0"/>
              <a:t> </a:t>
            </a:r>
            <a:r>
              <a:rPr lang="en-GB" sz="1800" dirty="0" err="1"/>
              <a:t>publicidad</a:t>
            </a:r>
            <a:r>
              <a:rPr lang="en-GB" sz="1800" dirty="0"/>
              <a:t> de </a:t>
            </a:r>
            <a:r>
              <a:rPr lang="en-GB" sz="1800" dirty="0" err="1"/>
              <a:t>nuestra</a:t>
            </a:r>
            <a:r>
              <a:rPr lang="en-GB" sz="1800" dirty="0"/>
              <a:t> </a:t>
            </a:r>
            <a:r>
              <a:rPr lang="en-GB" sz="1800" dirty="0" err="1"/>
              <a:t>empresa</a:t>
            </a:r>
            <a:r>
              <a:rPr lang="en-GB" sz="1800" dirty="0"/>
              <a:t>. Los </a:t>
            </a:r>
            <a:r>
              <a:rPr lang="en-GB" sz="1800" dirty="0" err="1"/>
              <a:t>restantes</a:t>
            </a:r>
            <a:r>
              <a:rPr lang="en-GB" sz="1800" dirty="0"/>
              <a:t> </a:t>
            </a:r>
            <a:r>
              <a:rPr lang="en-GB" sz="1800" dirty="0" err="1"/>
              <a:t>seis</a:t>
            </a:r>
            <a:r>
              <a:rPr lang="en-GB" sz="1800" dirty="0"/>
              <a:t> se </a:t>
            </a:r>
            <a:r>
              <a:rPr lang="en-GB" sz="1800" dirty="0" err="1"/>
              <a:t>deben</a:t>
            </a:r>
            <a:r>
              <a:rPr lang="en-GB" sz="1800" dirty="0"/>
              <a:t> </a:t>
            </a:r>
            <a:r>
              <a:rPr lang="en-GB" sz="1800" dirty="0" err="1"/>
              <a:t>centrar</a:t>
            </a:r>
            <a:r>
              <a:rPr lang="en-GB" sz="1800" dirty="0"/>
              <a:t> </a:t>
            </a:r>
            <a:r>
              <a:rPr lang="en-GB" sz="1800" dirty="0" err="1"/>
              <a:t>en</a:t>
            </a:r>
            <a:r>
              <a:rPr lang="en-GB" sz="1800" dirty="0"/>
              <a:t> </a:t>
            </a:r>
            <a:r>
              <a:rPr lang="en-GB" sz="1800" dirty="0" err="1"/>
              <a:t>compartir</a:t>
            </a:r>
            <a:r>
              <a:rPr lang="en-GB" sz="1800" dirty="0"/>
              <a:t> </a:t>
            </a:r>
            <a:r>
              <a:rPr lang="en-GB" sz="1800" dirty="0" err="1"/>
              <a:t>contenido</a:t>
            </a:r>
            <a:r>
              <a:rPr lang="en-GB" sz="1800" dirty="0"/>
              <a:t> de </a:t>
            </a:r>
            <a:r>
              <a:rPr lang="en-GB" sz="1800" dirty="0" err="1"/>
              <a:t>calidad</a:t>
            </a:r>
            <a:r>
              <a:rPr lang="en-GB" sz="1800" dirty="0"/>
              <a:t>. </a:t>
            </a:r>
            <a:br>
              <a:rPr lang="en-GB" sz="1800" dirty="0"/>
            </a:br>
            <a:endParaRPr lang="en-GB" sz="1800" dirty="0"/>
          </a:p>
          <a:p>
            <a:pPr marL="0" indent="0">
              <a:buNone/>
            </a:pPr>
            <a:r>
              <a:rPr lang="en-GB" sz="1800" b="1" dirty="0" err="1"/>
              <a:t>Proporciona</a:t>
            </a:r>
            <a:r>
              <a:rPr lang="en-GB" sz="1800" b="1" dirty="0"/>
              <a:t> </a:t>
            </a:r>
            <a:r>
              <a:rPr lang="en-GB" sz="1800" b="1" dirty="0" err="1"/>
              <a:t>valor</a:t>
            </a:r>
            <a:r>
              <a:rPr lang="en-GB" sz="1800" dirty="0"/>
              <a:t>: A la </a:t>
            </a:r>
            <a:r>
              <a:rPr lang="en-GB" sz="1800" dirty="0" err="1"/>
              <a:t>vez</a:t>
            </a:r>
            <a:r>
              <a:rPr lang="en-GB" sz="1800" dirty="0"/>
              <a:t> que </a:t>
            </a:r>
            <a:r>
              <a:rPr lang="en-GB" sz="1800" dirty="0" err="1"/>
              <a:t>incluimos</a:t>
            </a:r>
            <a:r>
              <a:rPr lang="en-GB" sz="1800" dirty="0"/>
              <a:t> </a:t>
            </a:r>
            <a:r>
              <a:rPr lang="en-GB" sz="1800" dirty="0" err="1"/>
              <a:t>mensajes</a:t>
            </a:r>
            <a:r>
              <a:rPr lang="en-GB" sz="1800" dirty="0"/>
              <a:t> </a:t>
            </a:r>
            <a:r>
              <a:rPr lang="en-GB" sz="1800" dirty="0" err="1"/>
              <a:t>divertidos</a:t>
            </a:r>
            <a:r>
              <a:rPr lang="en-GB" sz="1800" dirty="0"/>
              <a:t>, </a:t>
            </a:r>
            <a:r>
              <a:rPr lang="en-GB" sz="1800" dirty="0" err="1"/>
              <a:t>es</a:t>
            </a:r>
            <a:r>
              <a:rPr lang="en-GB" sz="1800" dirty="0"/>
              <a:t> </a:t>
            </a:r>
            <a:r>
              <a:rPr lang="en-GB" sz="1800" dirty="0" err="1"/>
              <a:t>importante</a:t>
            </a:r>
            <a:r>
              <a:rPr lang="en-GB" sz="1800" dirty="0"/>
              <a:t> </a:t>
            </a:r>
            <a:r>
              <a:rPr lang="en-GB" sz="1800" dirty="0" err="1"/>
              <a:t>asegurarnos</a:t>
            </a:r>
            <a:r>
              <a:rPr lang="en-GB" sz="1800" dirty="0"/>
              <a:t> que </a:t>
            </a:r>
            <a:r>
              <a:rPr lang="en-GB" sz="1800" dirty="0" err="1"/>
              <a:t>nuestros</a:t>
            </a:r>
            <a:r>
              <a:rPr lang="en-GB" sz="1800" dirty="0"/>
              <a:t> </a:t>
            </a:r>
            <a:r>
              <a:rPr lang="en-GB" sz="1800" dirty="0" err="1"/>
              <a:t>mensajes</a:t>
            </a:r>
            <a:r>
              <a:rPr lang="en-GB" sz="1800" dirty="0"/>
              <a:t> </a:t>
            </a:r>
            <a:r>
              <a:rPr lang="en-GB" sz="1800" dirty="0" err="1"/>
              <a:t>reflejan</a:t>
            </a:r>
            <a:r>
              <a:rPr lang="en-GB" sz="1800" dirty="0"/>
              <a:t> </a:t>
            </a:r>
            <a:r>
              <a:rPr lang="en-GB" sz="1800" dirty="0" err="1"/>
              <a:t>nuestra</a:t>
            </a:r>
            <a:r>
              <a:rPr lang="en-GB" sz="1800" dirty="0"/>
              <a:t> </a:t>
            </a:r>
            <a:r>
              <a:rPr lang="en-GB" sz="1800" dirty="0" err="1"/>
              <a:t>personalidad</a:t>
            </a:r>
            <a:r>
              <a:rPr lang="en-GB" sz="1800" dirty="0"/>
              <a:t>. </a:t>
            </a:r>
            <a:r>
              <a:rPr lang="en-GB" sz="1800" dirty="0" err="1"/>
              <a:t>También</a:t>
            </a:r>
            <a:r>
              <a:rPr lang="en-GB" sz="1800" dirty="0"/>
              <a:t> </a:t>
            </a:r>
            <a:r>
              <a:rPr lang="en-GB" sz="1800" dirty="0" err="1"/>
              <a:t>es</a:t>
            </a:r>
            <a:r>
              <a:rPr lang="en-GB" sz="1800" dirty="0"/>
              <a:t> </a:t>
            </a:r>
            <a:r>
              <a:rPr lang="en-GB" sz="1800" dirty="0" err="1"/>
              <a:t>importante</a:t>
            </a:r>
            <a:r>
              <a:rPr lang="en-GB" sz="1800" dirty="0"/>
              <a:t> que </a:t>
            </a:r>
            <a:r>
              <a:rPr lang="en-GB" sz="1800" dirty="0" err="1"/>
              <a:t>nuestras</a:t>
            </a:r>
            <a:r>
              <a:rPr lang="en-GB" sz="1800" dirty="0"/>
              <a:t> </a:t>
            </a:r>
            <a:r>
              <a:rPr lang="en-GB" sz="1800" dirty="0" err="1"/>
              <a:t>campañas</a:t>
            </a:r>
            <a:r>
              <a:rPr lang="en-GB" sz="1800" dirty="0"/>
              <a:t> </a:t>
            </a:r>
            <a:r>
              <a:rPr lang="en-GB" sz="1800" dirty="0" err="1"/>
              <a:t>tengan</a:t>
            </a:r>
            <a:r>
              <a:rPr lang="en-GB" sz="1800" dirty="0"/>
              <a:t> un </a:t>
            </a:r>
            <a:r>
              <a:rPr lang="en-GB" sz="1800" dirty="0" err="1"/>
              <a:t>contenido</a:t>
            </a:r>
            <a:r>
              <a:rPr lang="en-GB" sz="1800" dirty="0"/>
              <a:t> que se </a:t>
            </a:r>
            <a:r>
              <a:rPr lang="en-GB" sz="1800" dirty="0" err="1"/>
              <a:t>ajuste</a:t>
            </a:r>
            <a:r>
              <a:rPr lang="en-GB" sz="1800" dirty="0"/>
              <a:t> a </a:t>
            </a:r>
            <a:r>
              <a:rPr lang="en-GB" sz="1800" dirty="0" err="1"/>
              <a:t>nuestros</a:t>
            </a:r>
            <a:r>
              <a:rPr lang="en-GB" sz="1800" dirty="0"/>
              <a:t> </a:t>
            </a:r>
            <a:r>
              <a:rPr lang="en-GB" sz="1800" dirty="0" err="1"/>
              <a:t>destinatarios</a:t>
            </a:r>
            <a:r>
              <a:rPr lang="en-GB" sz="1800" dirty="0"/>
              <a:t>. </a:t>
            </a:r>
            <a:br>
              <a:rPr lang="en-GB" sz="1800" dirty="0"/>
            </a:br>
            <a:endParaRPr lang="en-GB" sz="1800" dirty="0"/>
          </a:p>
          <a:p>
            <a:pPr marL="0" indent="0">
              <a:buNone/>
            </a:pPr>
            <a:r>
              <a:rPr lang="en-GB" sz="1800" b="1" dirty="0" err="1"/>
              <a:t>Comparte</a:t>
            </a:r>
            <a:r>
              <a:rPr lang="en-GB" sz="1800" b="1" dirty="0"/>
              <a:t> </a:t>
            </a:r>
            <a:r>
              <a:rPr lang="en-GB" sz="1800" b="1" dirty="0" err="1"/>
              <a:t>noticias</a:t>
            </a:r>
            <a:r>
              <a:rPr lang="en-GB" sz="1800" b="1" dirty="0"/>
              <a:t> </a:t>
            </a:r>
            <a:r>
              <a:rPr lang="en-GB" sz="1800" b="1" dirty="0" err="1"/>
              <a:t>sobre</a:t>
            </a:r>
            <a:r>
              <a:rPr lang="en-GB" sz="1800" b="1" dirty="0"/>
              <a:t> </a:t>
            </a:r>
            <a:r>
              <a:rPr lang="en-GB" sz="1800" b="1" dirty="0" err="1"/>
              <a:t>tu</a:t>
            </a:r>
            <a:r>
              <a:rPr lang="en-GB" sz="1800" b="1" dirty="0"/>
              <a:t> </a:t>
            </a:r>
            <a:r>
              <a:rPr lang="en-GB" sz="1800" b="1" dirty="0" err="1"/>
              <a:t>empresa</a:t>
            </a:r>
            <a:r>
              <a:rPr lang="en-GB" sz="1800" b="1" dirty="0"/>
              <a:t> rural y sus </a:t>
            </a:r>
            <a:r>
              <a:rPr lang="en-GB" sz="1800" b="1" dirty="0" err="1"/>
              <a:t>aportes</a:t>
            </a:r>
            <a:r>
              <a:rPr lang="en-GB" sz="1800" dirty="0"/>
              <a:t>: El marketing </a:t>
            </a:r>
            <a:r>
              <a:rPr lang="en-GB" sz="1800" dirty="0" err="1"/>
              <a:t>en</a:t>
            </a:r>
            <a:r>
              <a:rPr lang="en-GB" sz="1800" dirty="0"/>
              <a:t> </a:t>
            </a:r>
            <a:r>
              <a:rPr lang="en-GB" sz="1800" dirty="0" err="1"/>
              <a:t>redes</a:t>
            </a:r>
            <a:r>
              <a:rPr lang="en-GB" sz="1800" dirty="0"/>
              <a:t> </a:t>
            </a:r>
            <a:r>
              <a:rPr lang="en-GB" sz="1800" dirty="0" err="1"/>
              <a:t>sociales</a:t>
            </a:r>
            <a:r>
              <a:rPr lang="en-GB" sz="1800" dirty="0"/>
              <a:t> </a:t>
            </a:r>
            <a:r>
              <a:rPr lang="en-GB" sz="1800" dirty="0" err="1"/>
              <a:t>mantiene</a:t>
            </a:r>
            <a:r>
              <a:rPr lang="en-GB" sz="1800" dirty="0"/>
              <a:t> a </a:t>
            </a:r>
            <a:r>
              <a:rPr lang="en-GB" sz="1800" dirty="0" err="1"/>
              <a:t>tus</a:t>
            </a:r>
            <a:r>
              <a:rPr lang="en-GB" sz="1800" dirty="0"/>
              <a:t> </a:t>
            </a:r>
            <a:r>
              <a:rPr lang="en-GB" sz="1800" dirty="0" err="1"/>
              <a:t>clientes</a:t>
            </a:r>
            <a:r>
              <a:rPr lang="en-GB" sz="1800" dirty="0"/>
              <a:t> </a:t>
            </a:r>
            <a:r>
              <a:rPr lang="en-GB" sz="1800" dirty="0" err="1"/>
              <a:t>informados</a:t>
            </a:r>
            <a:r>
              <a:rPr lang="en-GB" sz="1800" dirty="0"/>
              <a:t> </a:t>
            </a:r>
            <a:r>
              <a:rPr lang="en-GB" sz="1800" dirty="0" err="1"/>
              <a:t>sobre</a:t>
            </a:r>
            <a:r>
              <a:rPr lang="en-GB" sz="1800" dirty="0"/>
              <a:t>, </a:t>
            </a:r>
            <a:r>
              <a:rPr lang="en-GB" sz="1800" dirty="0" err="1"/>
              <a:t>por</a:t>
            </a:r>
            <a:r>
              <a:rPr lang="en-GB" sz="1800" dirty="0"/>
              <a:t> </a:t>
            </a:r>
            <a:r>
              <a:rPr lang="en-GB" sz="1800" dirty="0" err="1"/>
              <a:t>ejemplo</a:t>
            </a:r>
            <a:r>
              <a:rPr lang="en-GB" sz="1800" dirty="0"/>
              <a:t>, </a:t>
            </a:r>
            <a:r>
              <a:rPr lang="en-GB" sz="1800" dirty="0" err="1"/>
              <a:t>tus</a:t>
            </a:r>
            <a:r>
              <a:rPr lang="en-GB" sz="1800" dirty="0"/>
              <a:t> </a:t>
            </a:r>
            <a:r>
              <a:rPr lang="en-GB" sz="1800" dirty="0" err="1"/>
              <a:t>nuevos</a:t>
            </a:r>
            <a:r>
              <a:rPr lang="en-GB" sz="1800" dirty="0"/>
              <a:t> </a:t>
            </a:r>
            <a:r>
              <a:rPr lang="en-GB" sz="1800" dirty="0" err="1"/>
              <a:t>productos</a:t>
            </a:r>
            <a:r>
              <a:rPr lang="en-GB" sz="1800" dirty="0"/>
              <a:t> y </a:t>
            </a:r>
            <a:r>
              <a:rPr lang="en-GB" sz="1800" dirty="0" err="1"/>
              <a:t>sobre</a:t>
            </a:r>
            <a:r>
              <a:rPr lang="en-GB" sz="1800" dirty="0"/>
              <a:t> </a:t>
            </a:r>
            <a:r>
              <a:rPr lang="en-GB" sz="1800" dirty="0" err="1"/>
              <a:t>nuevos</a:t>
            </a:r>
            <a:r>
              <a:rPr lang="en-GB" sz="1800" dirty="0"/>
              <a:t> </a:t>
            </a:r>
            <a:r>
              <a:rPr lang="en-GB" sz="1800" dirty="0" err="1"/>
              <a:t>estilos</a:t>
            </a:r>
            <a:r>
              <a:rPr lang="en-GB" sz="1800" dirty="0"/>
              <a:t> de </a:t>
            </a:r>
            <a:r>
              <a:rPr lang="en-GB" sz="1800" dirty="0" err="1"/>
              <a:t>vida</a:t>
            </a:r>
            <a:r>
              <a:rPr lang="en-GB" sz="1800" dirty="0"/>
              <a:t> que </a:t>
            </a:r>
            <a:r>
              <a:rPr lang="en-GB" sz="1800" dirty="0" err="1"/>
              <a:t>pueden</a:t>
            </a:r>
            <a:r>
              <a:rPr lang="en-GB" sz="1800" dirty="0"/>
              <a:t> </a:t>
            </a:r>
            <a:r>
              <a:rPr lang="en-GB" sz="1800" dirty="0" err="1"/>
              <a:t>ser</a:t>
            </a:r>
            <a:r>
              <a:rPr lang="en-GB" sz="1800" dirty="0"/>
              <a:t> de </a:t>
            </a:r>
            <a:r>
              <a:rPr lang="en-GB" sz="1800" dirty="0" err="1"/>
              <a:t>interés</a:t>
            </a:r>
            <a:r>
              <a:rPr lang="en-GB" sz="1800" dirty="0"/>
              <a:t> para </a:t>
            </a:r>
            <a:r>
              <a:rPr lang="en-GB" sz="1800" dirty="0" err="1"/>
              <a:t>tu</a:t>
            </a:r>
            <a:r>
              <a:rPr lang="en-GB" sz="1800" dirty="0"/>
              <a:t> </a:t>
            </a:r>
            <a:r>
              <a:rPr lang="en-GB" sz="1800" dirty="0" err="1"/>
              <a:t>comunidad</a:t>
            </a:r>
            <a:r>
              <a:rPr lang="en-GB" sz="1800" dirty="0"/>
              <a:t>. </a:t>
            </a:r>
            <a:br>
              <a:rPr lang="en-GB" sz="1800" dirty="0"/>
            </a:br>
            <a:br>
              <a:rPr lang="en-GB" sz="1800" dirty="0"/>
            </a:br>
            <a:r>
              <a:rPr lang="en-GB" sz="1800" b="1" dirty="0" err="1"/>
              <a:t>Conecta</a:t>
            </a:r>
            <a:r>
              <a:rPr lang="en-GB" sz="1800" b="1" dirty="0"/>
              <a:t> con </a:t>
            </a:r>
            <a:r>
              <a:rPr lang="en-GB" sz="1800" b="1" dirty="0" err="1"/>
              <a:t>tus</a:t>
            </a:r>
            <a:r>
              <a:rPr lang="en-GB" sz="1800" b="1" dirty="0"/>
              <a:t> </a:t>
            </a:r>
            <a:r>
              <a:rPr lang="en-GB" sz="1800" b="1" dirty="0" err="1"/>
              <a:t>clientes</a:t>
            </a:r>
            <a:r>
              <a:rPr lang="en-GB" sz="1800" dirty="0"/>
              <a:t> – </a:t>
            </a:r>
            <a:r>
              <a:rPr lang="en-GB" sz="1800" dirty="0" err="1"/>
              <a:t>Crea</a:t>
            </a:r>
            <a:r>
              <a:rPr lang="en-GB" sz="1800" dirty="0"/>
              <a:t> un </a:t>
            </a:r>
            <a:r>
              <a:rPr lang="en-GB" sz="1800" dirty="0" err="1"/>
              <a:t>perfil</a:t>
            </a:r>
            <a:r>
              <a:rPr lang="en-GB" sz="1800" dirty="0"/>
              <a:t> </a:t>
            </a:r>
            <a:r>
              <a:rPr lang="en-GB" sz="1800" dirty="0" err="1"/>
              <a:t>en</a:t>
            </a:r>
            <a:r>
              <a:rPr lang="en-GB" sz="1800" dirty="0"/>
              <a:t> </a:t>
            </a:r>
            <a:r>
              <a:rPr lang="en-GB" sz="1800" dirty="0" err="1"/>
              <a:t>redes</a:t>
            </a:r>
            <a:r>
              <a:rPr lang="en-GB" sz="1800" dirty="0"/>
              <a:t> </a:t>
            </a:r>
            <a:r>
              <a:rPr lang="en-GB" sz="1800" dirty="0" err="1"/>
              <a:t>sociales</a:t>
            </a:r>
            <a:r>
              <a:rPr lang="en-GB" sz="1800" dirty="0"/>
              <a:t> para </a:t>
            </a:r>
            <a:r>
              <a:rPr lang="en-GB" sz="1800" dirty="0" err="1"/>
              <a:t>tu</a:t>
            </a:r>
            <a:r>
              <a:rPr lang="en-GB" sz="1800" dirty="0"/>
              <a:t> </a:t>
            </a:r>
            <a:r>
              <a:rPr lang="en-GB" sz="1800" dirty="0" err="1"/>
              <a:t>negocio</a:t>
            </a:r>
            <a:r>
              <a:rPr lang="en-GB" sz="1800" dirty="0"/>
              <a:t> para </a:t>
            </a:r>
            <a:r>
              <a:rPr lang="en-GB" sz="1800" dirty="0" err="1"/>
              <a:t>conectar</a:t>
            </a:r>
            <a:r>
              <a:rPr lang="en-GB" sz="1800" dirty="0"/>
              <a:t> </a:t>
            </a:r>
            <a:r>
              <a:rPr lang="en-GB" sz="1800" dirty="0" err="1"/>
              <a:t>directamente</a:t>
            </a:r>
            <a:r>
              <a:rPr lang="en-GB" sz="1800" dirty="0"/>
              <a:t> con </a:t>
            </a:r>
            <a:r>
              <a:rPr lang="en-GB" sz="1800" dirty="0" err="1"/>
              <a:t>tus</a:t>
            </a:r>
            <a:r>
              <a:rPr lang="en-GB" sz="1800" dirty="0"/>
              <a:t> </a:t>
            </a:r>
            <a:r>
              <a:rPr lang="en-GB" sz="1800" dirty="0" err="1"/>
              <a:t>clientes</a:t>
            </a:r>
            <a:r>
              <a:rPr lang="en-GB" sz="1800" dirty="0"/>
              <a:t>.</a:t>
            </a: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11</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GB" sz="3200" b="1" dirty="0" err="1">
                <a:solidFill>
                  <a:srgbClr val="0B0AFD"/>
                </a:solidFill>
              </a:rPr>
              <a:t>Creación</a:t>
            </a:r>
            <a:r>
              <a:rPr lang="en-GB" sz="3200" b="1" dirty="0">
                <a:solidFill>
                  <a:srgbClr val="0B0AFD"/>
                </a:solidFill>
              </a:rPr>
              <a:t> de Webs y </a:t>
            </a:r>
            <a:r>
              <a:rPr lang="en-GB" sz="3200" b="1" dirty="0" err="1">
                <a:solidFill>
                  <a:srgbClr val="0B0AFD"/>
                </a:solidFill>
              </a:rPr>
              <a:t>Redes</a:t>
            </a:r>
            <a:r>
              <a:rPr lang="en-GB" sz="3200" b="1" dirty="0">
                <a:solidFill>
                  <a:srgbClr val="0B0AFD"/>
                </a:solidFill>
              </a:rPr>
              <a:t> </a:t>
            </a:r>
            <a:r>
              <a:rPr lang="en-GB" sz="3200" b="1" dirty="0" err="1">
                <a:solidFill>
                  <a:srgbClr val="0B0AFD"/>
                </a:solidFill>
              </a:rPr>
              <a:t>Sociales</a:t>
            </a:r>
            <a:endParaRPr lang="en-IE" sz="3200" b="1" dirty="0">
              <a:solidFill>
                <a:srgbClr val="0B0AFD"/>
              </a:solidFill>
            </a:endParaRPr>
          </a:p>
        </p:txBody>
      </p:sp>
      <p:sp>
        <p:nvSpPr>
          <p:cNvPr id="7" name="TextBox 6"/>
          <p:cNvSpPr txBox="1"/>
          <p:nvPr/>
        </p:nvSpPr>
        <p:spPr>
          <a:xfrm>
            <a:off x="583319" y="1418891"/>
            <a:ext cx="5092262" cy="584775"/>
          </a:xfrm>
          <a:prstGeom prst="rect">
            <a:avLst/>
          </a:prstGeom>
          <a:noFill/>
        </p:spPr>
        <p:txBody>
          <a:bodyPr wrap="square" rtlCol="0">
            <a:spAutoFit/>
          </a:bodyPr>
          <a:lstStyle/>
          <a:p>
            <a:r>
              <a:rPr lang="en-US" sz="3200" b="1" dirty="0" err="1">
                <a:solidFill>
                  <a:srgbClr val="C00000"/>
                </a:solidFill>
              </a:rPr>
              <a:t>Redes</a:t>
            </a:r>
            <a:r>
              <a:rPr lang="en-US" sz="3200" b="1" dirty="0">
                <a:solidFill>
                  <a:srgbClr val="C00000"/>
                </a:solidFill>
              </a:rPr>
              <a:t> </a:t>
            </a:r>
            <a:r>
              <a:rPr lang="en-US" sz="3200" b="1" dirty="0" err="1">
                <a:solidFill>
                  <a:srgbClr val="C00000"/>
                </a:solidFill>
              </a:rPr>
              <a:t>Sociales</a:t>
            </a:r>
            <a:endParaRPr lang="en-IE" sz="3200" b="1" dirty="0">
              <a:solidFill>
                <a:srgbClr val="C00000"/>
              </a:solidFill>
            </a:endParaRPr>
          </a:p>
        </p:txBody>
      </p:sp>
    </p:spTree>
    <p:extLst>
      <p:ext uri="{BB962C8B-B14F-4D97-AF65-F5344CB8AC3E}">
        <p14:creationId xmlns:p14="http://schemas.microsoft.com/office/powerpoint/2010/main" val="42549846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205031"/>
            <a:ext cx="10972800" cy="3565179"/>
          </a:xfrm>
        </p:spPr>
        <p:txBody>
          <a:bodyPr/>
          <a:lstStyle/>
          <a:p>
            <a:pPr marL="0" indent="0">
              <a:buNone/>
            </a:pPr>
            <a:r>
              <a:rPr lang="en-GB" sz="1800" b="1" dirty="0" err="1"/>
              <a:t>Haz</a:t>
            </a:r>
            <a:r>
              <a:rPr lang="en-GB" sz="1800" b="1" dirty="0"/>
              <a:t> que </a:t>
            </a:r>
            <a:r>
              <a:rPr lang="en-GB" sz="1800" b="1" dirty="0" err="1"/>
              <a:t>tus</a:t>
            </a:r>
            <a:r>
              <a:rPr lang="en-GB" sz="1800" b="1" dirty="0"/>
              <a:t> </a:t>
            </a:r>
            <a:r>
              <a:rPr lang="en-GB" sz="1800" b="1" dirty="0" err="1"/>
              <a:t>clientes</a:t>
            </a:r>
            <a:r>
              <a:rPr lang="en-GB" sz="1800" b="1" dirty="0"/>
              <a:t> se </a:t>
            </a:r>
            <a:r>
              <a:rPr lang="en-GB" sz="1800" b="1" dirty="0" err="1"/>
              <a:t>registren</a:t>
            </a:r>
            <a:r>
              <a:rPr lang="en-GB" sz="1800" b="1" dirty="0"/>
              <a:t> </a:t>
            </a:r>
            <a:r>
              <a:rPr lang="en-GB" sz="1800" b="1" dirty="0" err="1"/>
              <a:t>en</a:t>
            </a:r>
            <a:r>
              <a:rPr lang="en-GB" sz="1800" b="1" dirty="0"/>
              <a:t> </a:t>
            </a:r>
            <a:r>
              <a:rPr lang="en-GB" sz="1800" b="1" dirty="0" err="1"/>
              <a:t>tu</a:t>
            </a:r>
            <a:r>
              <a:rPr lang="en-GB" sz="1800" b="1" dirty="0"/>
              <a:t> web</a:t>
            </a:r>
            <a:r>
              <a:rPr lang="en-GB" sz="1800" dirty="0"/>
              <a:t>: </a:t>
            </a:r>
            <a:r>
              <a:rPr lang="en-GB" sz="1800" dirty="0" err="1"/>
              <a:t>Cuando</a:t>
            </a:r>
            <a:r>
              <a:rPr lang="en-GB" sz="1800" dirty="0"/>
              <a:t> la </a:t>
            </a:r>
            <a:r>
              <a:rPr lang="en-GB" sz="1800" dirty="0" err="1"/>
              <a:t>gente</a:t>
            </a:r>
            <a:r>
              <a:rPr lang="en-GB" sz="1800" dirty="0"/>
              <a:t> </a:t>
            </a:r>
            <a:r>
              <a:rPr lang="en-GB" sz="1800" dirty="0" err="1"/>
              <a:t>visita</a:t>
            </a:r>
            <a:r>
              <a:rPr lang="en-GB" sz="1800" dirty="0"/>
              <a:t> </a:t>
            </a:r>
            <a:r>
              <a:rPr lang="en-GB" sz="1800" dirty="0" err="1"/>
              <a:t>tu</a:t>
            </a:r>
            <a:r>
              <a:rPr lang="en-GB" sz="1800" dirty="0"/>
              <a:t> </a:t>
            </a:r>
            <a:r>
              <a:rPr lang="en-GB" sz="1800" dirty="0" err="1"/>
              <a:t>página</a:t>
            </a:r>
            <a:r>
              <a:rPr lang="en-GB" sz="1800" dirty="0"/>
              <a:t> web o </a:t>
            </a:r>
            <a:r>
              <a:rPr lang="en-GB" sz="1800" dirty="0" err="1"/>
              <a:t>tienda</a:t>
            </a:r>
            <a:r>
              <a:rPr lang="en-GB" sz="1800" dirty="0"/>
              <a:t> online, </a:t>
            </a:r>
            <a:r>
              <a:rPr lang="en-GB" sz="1800" dirty="0" err="1"/>
              <a:t>pídeles</a:t>
            </a:r>
            <a:r>
              <a:rPr lang="en-GB" sz="1800" dirty="0"/>
              <a:t> sus </a:t>
            </a:r>
            <a:r>
              <a:rPr lang="en-GB" sz="1800" dirty="0" err="1"/>
              <a:t>direcciones</a:t>
            </a:r>
            <a:r>
              <a:rPr lang="en-GB" sz="1800" dirty="0"/>
              <a:t> de </a:t>
            </a:r>
            <a:r>
              <a:rPr lang="en-GB" sz="1800" dirty="0" err="1"/>
              <a:t>redes</a:t>
            </a:r>
            <a:r>
              <a:rPr lang="en-GB" sz="1800" dirty="0"/>
              <a:t> </a:t>
            </a:r>
            <a:r>
              <a:rPr lang="en-GB" sz="1800" dirty="0" err="1"/>
              <a:t>sociales</a:t>
            </a:r>
            <a:r>
              <a:rPr lang="en-GB" sz="1800" dirty="0"/>
              <a:t> y de email para </a:t>
            </a:r>
            <a:r>
              <a:rPr lang="en-GB" sz="1800" dirty="0" err="1"/>
              <a:t>enviarles</a:t>
            </a:r>
            <a:r>
              <a:rPr lang="en-GB" sz="1800" dirty="0"/>
              <a:t> </a:t>
            </a:r>
            <a:r>
              <a:rPr lang="en-GB" sz="1800" dirty="0" err="1"/>
              <a:t>incentivos</a:t>
            </a:r>
            <a:r>
              <a:rPr lang="en-GB" sz="1800" dirty="0"/>
              <a:t> </a:t>
            </a:r>
            <a:r>
              <a:rPr lang="en-GB" sz="1800" dirty="0" err="1"/>
              <a:t>promocionales</a:t>
            </a:r>
            <a:r>
              <a:rPr lang="en-GB" sz="1800" dirty="0"/>
              <a:t> </a:t>
            </a:r>
            <a:r>
              <a:rPr lang="en-GB" sz="1800" dirty="0" err="1"/>
              <a:t>exclusivos</a:t>
            </a:r>
            <a:r>
              <a:rPr lang="en-GB" sz="1800" dirty="0"/>
              <a:t> </a:t>
            </a:r>
            <a:r>
              <a:rPr lang="en-GB" sz="1800" dirty="0" err="1"/>
              <a:t>como</a:t>
            </a:r>
            <a:r>
              <a:rPr lang="en-GB" sz="1800" dirty="0"/>
              <a:t> </a:t>
            </a:r>
            <a:r>
              <a:rPr lang="en-GB" sz="1800" dirty="0" err="1"/>
              <a:t>agradecimiento</a:t>
            </a:r>
            <a:r>
              <a:rPr lang="en-GB" sz="1800" dirty="0"/>
              <a:t>. </a:t>
            </a:r>
            <a:r>
              <a:rPr lang="en-GB" sz="1800" dirty="0" err="1"/>
              <a:t>Añade</a:t>
            </a:r>
            <a:r>
              <a:rPr lang="en-GB" sz="1800" dirty="0"/>
              <a:t> </a:t>
            </a:r>
            <a:r>
              <a:rPr lang="en-GB" sz="1800" dirty="0" err="1"/>
              <a:t>botones</a:t>
            </a:r>
            <a:r>
              <a:rPr lang="en-GB" sz="1800" dirty="0"/>
              <a:t> de </a:t>
            </a:r>
            <a:r>
              <a:rPr lang="en-GB" sz="1800" dirty="0" err="1"/>
              <a:t>acción</a:t>
            </a:r>
            <a:r>
              <a:rPr lang="en-GB" sz="1800" dirty="0"/>
              <a:t> (</a:t>
            </a:r>
            <a:r>
              <a:rPr lang="en-GB" sz="1800" dirty="0" err="1"/>
              <a:t>por</a:t>
            </a:r>
            <a:r>
              <a:rPr lang="en-GB" sz="1800" dirty="0"/>
              <a:t> </a:t>
            </a:r>
            <a:r>
              <a:rPr lang="en-GB" sz="1800" dirty="0" err="1"/>
              <a:t>ejemplo</a:t>
            </a:r>
            <a:r>
              <a:rPr lang="en-GB" sz="1800" dirty="0"/>
              <a:t>, “Me </a:t>
            </a:r>
            <a:r>
              <a:rPr lang="en-GB" sz="1800" dirty="0" err="1"/>
              <a:t>gusta</a:t>
            </a:r>
            <a:r>
              <a:rPr lang="en-GB" sz="1800" dirty="0"/>
              <a:t> </a:t>
            </a:r>
            <a:r>
              <a:rPr lang="en-GB" sz="1800" dirty="0" err="1"/>
              <a:t>esta</a:t>
            </a:r>
            <a:r>
              <a:rPr lang="en-GB" sz="1800" dirty="0"/>
              <a:t> </a:t>
            </a:r>
            <a:r>
              <a:rPr lang="en-GB" sz="1800" dirty="0" err="1"/>
              <a:t>página</a:t>
            </a:r>
            <a:r>
              <a:rPr lang="en-GB" sz="1800" dirty="0"/>
              <a:t>”, “</a:t>
            </a:r>
            <a:r>
              <a:rPr lang="en-GB" sz="1800" dirty="0" err="1"/>
              <a:t>Regístrate</a:t>
            </a:r>
            <a:r>
              <a:rPr lang="en-GB" sz="1800" dirty="0"/>
              <a:t>” y “</a:t>
            </a:r>
            <a:r>
              <a:rPr lang="en-GB" sz="1800" dirty="0" err="1"/>
              <a:t>saber</a:t>
            </a:r>
            <a:r>
              <a:rPr lang="en-GB" sz="1800" dirty="0"/>
              <a:t> </a:t>
            </a:r>
            <a:r>
              <a:rPr lang="en-GB" sz="1800" dirty="0" err="1"/>
              <a:t>más</a:t>
            </a:r>
            <a:r>
              <a:rPr lang="en-GB" sz="1800" dirty="0"/>
              <a:t>”) a </a:t>
            </a:r>
            <a:r>
              <a:rPr lang="en-GB" sz="1800" dirty="0" err="1"/>
              <a:t>tu</a:t>
            </a:r>
            <a:r>
              <a:rPr lang="en-GB" sz="1800" dirty="0"/>
              <a:t> web. </a:t>
            </a:r>
            <a:endParaRPr lang="es-ES" sz="1800" dirty="0"/>
          </a:p>
          <a:p>
            <a:pPr marL="0" indent="0">
              <a:buNone/>
            </a:pPr>
            <a:r>
              <a:rPr lang="en-GB" sz="1800" dirty="0"/>
              <a:t> </a:t>
            </a:r>
            <a:endParaRPr lang="es-ES" sz="1800" dirty="0"/>
          </a:p>
          <a:p>
            <a:pPr marL="0" indent="0">
              <a:buNone/>
            </a:pPr>
            <a:r>
              <a:rPr lang="en-GB" sz="1800" b="1" dirty="0" err="1"/>
              <a:t>Fomenta</a:t>
            </a:r>
            <a:r>
              <a:rPr lang="en-GB" sz="1800" b="1" dirty="0"/>
              <a:t> la </a:t>
            </a:r>
            <a:r>
              <a:rPr lang="en-GB" sz="1800" b="1" dirty="0" err="1"/>
              <a:t>participación</a:t>
            </a:r>
            <a:r>
              <a:rPr lang="en-GB" sz="1800" dirty="0"/>
              <a:t> – </a:t>
            </a:r>
            <a:r>
              <a:rPr lang="en-GB" sz="1800" dirty="0" err="1"/>
              <a:t>Fomentar</a:t>
            </a:r>
            <a:r>
              <a:rPr lang="en-GB" sz="1800" dirty="0"/>
              <a:t> la </a:t>
            </a:r>
            <a:r>
              <a:rPr lang="en-GB" sz="1800" dirty="0" err="1"/>
              <a:t>participación</a:t>
            </a:r>
            <a:r>
              <a:rPr lang="en-GB" sz="1800" dirty="0"/>
              <a:t> y </a:t>
            </a:r>
            <a:r>
              <a:rPr lang="en-GB" sz="1800" dirty="0" err="1"/>
              <a:t>los</a:t>
            </a:r>
            <a:r>
              <a:rPr lang="en-GB" sz="1800" dirty="0"/>
              <a:t> </a:t>
            </a:r>
            <a:r>
              <a:rPr lang="en-GB" sz="1800" dirty="0" err="1"/>
              <a:t>comentarios</a:t>
            </a:r>
            <a:r>
              <a:rPr lang="en-GB" sz="1800" dirty="0"/>
              <a:t> </a:t>
            </a:r>
            <a:r>
              <a:rPr lang="en-GB" sz="1800" dirty="0" err="1"/>
              <a:t>te</a:t>
            </a:r>
            <a:r>
              <a:rPr lang="en-GB" sz="1800" dirty="0"/>
              <a:t> </a:t>
            </a:r>
            <a:r>
              <a:rPr lang="en-GB" sz="1800" dirty="0" err="1"/>
              <a:t>permitirá</a:t>
            </a:r>
            <a:r>
              <a:rPr lang="en-GB" sz="1800" dirty="0"/>
              <a:t> </a:t>
            </a:r>
            <a:r>
              <a:rPr lang="en-GB" sz="1800" dirty="0" err="1"/>
              <a:t>adaptar</a:t>
            </a:r>
            <a:r>
              <a:rPr lang="en-GB" sz="1800" dirty="0"/>
              <a:t> </a:t>
            </a:r>
            <a:r>
              <a:rPr lang="en-GB" sz="1800" dirty="0" err="1"/>
              <a:t>tu</a:t>
            </a:r>
            <a:r>
              <a:rPr lang="en-GB" sz="1800" dirty="0"/>
              <a:t> </a:t>
            </a:r>
            <a:r>
              <a:rPr lang="en-GB" sz="1800" dirty="0" err="1"/>
              <a:t>producto</a:t>
            </a:r>
            <a:r>
              <a:rPr lang="en-GB" sz="1800" dirty="0"/>
              <a:t> o </a:t>
            </a:r>
            <a:r>
              <a:rPr lang="en-GB" sz="1800" dirty="0" err="1"/>
              <a:t>servicio</a:t>
            </a:r>
            <a:r>
              <a:rPr lang="en-GB" sz="1800" dirty="0"/>
              <a:t> a las </a:t>
            </a:r>
            <a:r>
              <a:rPr lang="en-GB" sz="1800" dirty="0" err="1"/>
              <a:t>necesidades</a:t>
            </a:r>
            <a:r>
              <a:rPr lang="en-GB" sz="1800" dirty="0"/>
              <a:t> de </a:t>
            </a:r>
            <a:r>
              <a:rPr lang="en-GB" sz="1800" dirty="0" err="1"/>
              <a:t>tus</a:t>
            </a:r>
            <a:r>
              <a:rPr lang="en-GB" sz="1800" dirty="0"/>
              <a:t> </a:t>
            </a:r>
            <a:r>
              <a:rPr lang="en-GB" sz="1800" dirty="0" err="1"/>
              <a:t>clientes</a:t>
            </a:r>
            <a:r>
              <a:rPr lang="en-GB" sz="1800" dirty="0"/>
              <a:t>. </a:t>
            </a:r>
            <a:br>
              <a:rPr lang="en-GB" sz="1800" dirty="0"/>
            </a:br>
            <a:endParaRPr lang="es-ES" sz="1800" dirty="0"/>
          </a:p>
          <a:p>
            <a:pPr marL="0" indent="0">
              <a:buNone/>
            </a:pPr>
            <a:r>
              <a:rPr lang="en-GB" sz="1800" b="1" dirty="0"/>
              <a:t>Enlaces</a:t>
            </a:r>
            <a:r>
              <a:rPr lang="en-GB" sz="1800" dirty="0"/>
              <a:t> – </a:t>
            </a:r>
            <a:r>
              <a:rPr lang="en-GB" sz="1800" dirty="0" err="1"/>
              <a:t>También</a:t>
            </a:r>
            <a:r>
              <a:rPr lang="en-GB" sz="1800" dirty="0"/>
              <a:t> </a:t>
            </a:r>
            <a:r>
              <a:rPr lang="en-GB" sz="1800" dirty="0" err="1"/>
              <a:t>es</a:t>
            </a:r>
            <a:r>
              <a:rPr lang="en-GB" sz="1800" dirty="0"/>
              <a:t> </a:t>
            </a:r>
            <a:r>
              <a:rPr lang="en-GB" sz="1800" dirty="0" err="1"/>
              <a:t>bueno</a:t>
            </a:r>
            <a:r>
              <a:rPr lang="en-GB" sz="1800" dirty="0"/>
              <a:t> </a:t>
            </a:r>
            <a:r>
              <a:rPr lang="en-GB" sz="1800" dirty="0" err="1"/>
              <a:t>añadir</a:t>
            </a:r>
            <a:r>
              <a:rPr lang="en-GB" sz="1800" dirty="0"/>
              <a:t> enlaces a </a:t>
            </a:r>
            <a:r>
              <a:rPr lang="en-GB" sz="1800" dirty="0" err="1"/>
              <a:t>artículos</a:t>
            </a:r>
            <a:r>
              <a:rPr lang="en-GB" sz="1800" dirty="0"/>
              <a:t> </a:t>
            </a:r>
            <a:r>
              <a:rPr lang="en-GB" sz="1800" dirty="0" err="1"/>
              <a:t>externos</a:t>
            </a:r>
            <a:r>
              <a:rPr lang="en-GB" sz="1800" dirty="0"/>
              <a:t>. Si </a:t>
            </a:r>
            <a:r>
              <a:rPr lang="en-GB" sz="1800" dirty="0" err="1"/>
              <a:t>otras</a:t>
            </a:r>
            <a:r>
              <a:rPr lang="en-GB" sz="1800" dirty="0"/>
              <a:t> </a:t>
            </a:r>
            <a:r>
              <a:rPr lang="en-GB" sz="1800" dirty="0" err="1"/>
              <a:t>fuentes</a:t>
            </a:r>
            <a:r>
              <a:rPr lang="en-GB" sz="1800" dirty="0"/>
              <a:t> </a:t>
            </a:r>
            <a:r>
              <a:rPr lang="en-GB" sz="1800" dirty="0" err="1"/>
              <a:t>proporcionan</a:t>
            </a:r>
            <a:r>
              <a:rPr lang="en-GB" sz="1800" dirty="0"/>
              <a:t> </a:t>
            </a:r>
            <a:r>
              <a:rPr lang="en-GB" sz="1800" dirty="0" err="1"/>
              <a:t>información</a:t>
            </a:r>
            <a:r>
              <a:rPr lang="en-GB" sz="1800" dirty="0"/>
              <a:t> </a:t>
            </a:r>
            <a:r>
              <a:rPr lang="en-GB" sz="1800" dirty="0" err="1"/>
              <a:t>valiosa</a:t>
            </a:r>
            <a:r>
              <a:rPr lang="en-GB" sz="1800" dirty="0"/>
              <a:t> y de </a:t>
            </a:r>
            <a:r>
              <a:rPr lang="en-GB" sz="1800" dirty="0" err="1"/>
              <a:t>calidad</a:t>
            </a:r>
            <a:r>
              <a:rPr lang="en-GB" sz="1800" dirty="0"/>
              <a:t> y </a:t>
            </a:r>
            <a:r>
              <a:rPr lang="en-GB" sz="1800" dirty="0" err="1"/>
              <a:t>piensas</a:t>
            </a:r>
            <a:r>
              <a:rPr lang="en-GB" sz="1800" dirty="0"/>
              <a:t> que </a:t>
            </a:r>
            <a:r>
              <a:rPr lang="en-GB" sz="1800" dirty="0" err="1"/>
              <a:t>tu</a:t>
            </a:r>
            <a:r>
              <a:rPr lang="en-GB" sz="1800" dirty="0"/>
              <a:t> </a:t>
            </a:r>
            <a:r>
              <a:rPr lang="en-GB" sz="1800" dirty="0" err="1"/>
              <a:t>público</a:t>
            </a:r>
            <a:r>
              <a:rPr lang="en-GB" sz="1800" dirty="0"/>
              <a:t> lo </a:t>
            </a:r>
            <a:r>
              <a:rPr lang="en-GB" sz="1800" dirty="0" err="1"/>
              <a:t>agradecerá</a:t>
            </a:r>
            <a:r>
              <a:rPr lang="en-GB" sz="1800" dirty="0"/>
              <a:t>, no seas </a:t>
            </a:r>
            <a:r>
              <a:rPr lang="en-GB" sz="1800" dirty="0" err="1"/>
              <a:t>tímido</a:t>
            </a:r>
            <a:r>
              <a:rPr lang="en-GB" sz="1800" dirty="0"/>
              <a:t> y </a:t>
            </a:r>
            <a:r>
              <a:rPr lang="en-GB" sz="1800" dirty="0" err="1"/>
              <a:t>compártelo</a:t>
            </a:r>
            <a:r>
              <a:rPr lang="en-GB" sz="1800" dirty="0"/>
              <a:t>. </a:t>
            </a:r>
            <a:r>
              <a:rPr lang="en-GB" sz="1800" dirty="0" err="1"/>
              <a:t>Enlazar</a:t>
            </a:r>
            <a:r>
              <a:rPr lang="en-GB" sz="1800" dirty="0"/>
              <a:t> con </a:t>
            </a:r>
            <a:r>
              <a:rPr lang="en-GB" sz="1800" dirty="0" err="1"/>
              <a:t>fuentes</a:t>
            </a:r>
            <a:r>
              <a:rPr lang="en-GB" sz="1800" dirty="0"/>
              <a:t> </a:t>
            </a:r>
            <a:r>
              <a:rPr lang="en-GB" sz="1800" dirty="0" err="1"/>
              <a:t>externas</a:t>
            </a:r>
            <a:r>
              <a:rPr lang="en-GB" sz="1800" dirty="0"/>
              <a:t> </a:t>
            </a:r>
            <a:r>
              <a:rPr lang="en-GB" sz="1800" dirty="0" err="1"/>
              <a:t>mejora</a:t>
            </a:r>
            <a:r>
              <a:rPr lang="en-GB" sz="1800" dirty="0"/>
              <a:t> la </a:t>
            </a:r>
            <a:r>
              <a:rPr lang="en-GB" sz="1800" dirty="0" err="1"/>
              <a:t>confianza</a:t>
            </a:r>
            <a:r>
              <a:rPr lang="en-GB" sz="1800" dirty="0"/>
              <a:t> y la </a:t>
            </a:r>
            <a:r>
              <a:rPr lang="en-GB" sz="1800" dirty="0" err="1"/>
              <a:t>fiabilidad</a:t>
            </a:r>
            <a:r>
              <a:rPr lang="en-GB" sz="1800" dirty="0"/>
              <a:t>, e </a:t>
            </a:r>
            <a:r>
              <a:rPr lang="en-GB" sz="1800" dirty="0" err="1"/>
              <a:t>incluso</a:t>
            </a:r>
            <a:r>
              <a:rPr lang="en-GB" sz="1800" dirty="0"/>
              <a:t> </a:t>
            </a:r>
            <a:r>
              <a:rPr lang="en-GB" sz="1800" dirty="0" err="1"/>
              <a:t>puedes</a:t>
            </a:r>
            <a:r>
              <a:rPr lang="en-GB" sz="1800" dirty="0"/>
              <a:t> </a:t>
            </a:r>
            <a:r>
              <a:rPr lang="en-GB" sz="1800" dirty="0" err="1"/>
              <a:t>conseguir</a:t>
            </a:r>
            <a:r>
              <a:rPr lang="en-GB" sz="1800" dirty="0"/>
              <a:t> enlaces a </a:t>
            </a:r>
            <a:r>
              <a:rPr lang="en-GB" sz="1800" dirty="0" err="1"/>
              <a:t>tu</a:t>
            </a:r>
            <a:r>
              <a:rPr lang="en-GB" sz="1800" dirty="0"/>
              <a:t> web a </a:t>
            </a:r>
            <a:r>
              <a:rPr lang="en-GB" sz="1800" dirty="0" err="1"/>
              <a:t>cambio</a:t>
            </a:r>
            <a:r>
              <a:rPr lang="en-GB" sz="1800" dirty="0"/>
              <a:t>. </a:t>
            </a:r>
            <a:br>
              <a:rPr lang="en-GB" sz="1800" dirty="0"/>
            </a:b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12</a:t>
            </a:fld>
            <a:endParaRPr lang="es-ES" altLang="es-ES"/>
          </a:p>
        </p:txBody>
      </p:sp>
      <p:sp>
        <p:nvSpPr>
          <p:cNvPr id="5" name="TextBox 4"/>
          <p:cNvSpPr txBox="1"/>
          <p:nvPr/>
        </p:nvSpPr>
        <p:spPr>
          <a:xfrm>
            <a:off x="583319" y="1418891"/>
            <a:ext cx="5092262" cy="584775"/>
          </a:xfrm>
          <a:prstGeom prst="rect">
            <a:avLst/>
          </a:prstGeom>
          <a:noFill/>
        </p:spPr>
        <p:txBody>
          <a:bodyPr wrap="square" rtlCol="0">
            <a:spAutoFit/>
          </a:bodyPr>
          <a:lstStyle/>
          <a:p>
            <a:r>
              <a:rPr lang="en-US" sz="3200" b="1" dirty="0" err="1">
                <a:solidFill>
                  <a:srgbClr val="C00000"/>
                </a:solidFill>
              </a:rPr>
              <a:t>Redes</a:t>
            </a:r>
            <a:r>
              <a:rPr lang="en-US" sz="3200" b="1" dirty="0">
                <a:solidFill>
                  <a:srgbClr val="C00000"/>
                </a:solidFill>
              </a:rPr>
              <a:t> </a:t>
            </a:r>
            <a:r>
              <a:rPr lang="en-US" sz="3200" b="1" dirty="0" err="1">
                <a:solidFill>
                  <a:srgbClr val="C00000"/>
                </a:solidFill>
              </a:rPr>
              <a:t>Sociales</a:t>
            </a:r>
            <a:endParaRPr lang="en-IE" sz="3200" b="1" dirty="0">
              <a:solidFill>
                <a:srgbClr val="C00000"/>
              </a:solidFill>
            </a:endParaRPr>
          </a:p>
        </p:txBody>
      </p:sp>
      <p:sp>
        <p:nvSpPr>
          <p:cNvPr id="7" name="Title 1"/>
          <p:cNvSpPr>
            <a:spLocks noGrp="1"/>
          </p:cNvSpPr>
          <p:nvPr>
            <p:ph type="title"/>
          </p:nvPr>
        </p:nvSpPr>
        <p:spPr>
          <a:xfrm>
            <a:off x="1041779" y="0"/>
            <a:ext cx="10972800" cy="1143000"/>
          </a:xfrm>
        </p:spPr>
        <p:txBody>
          <a:bodyPr/>
          <a:lstStyle/>
          <a:p>
            <a:pPr algn="r"/>
            <a:r>
              <a:rPr lang="en-GB" sz="3200" b="1" dirty="0" err="1">
                <a:solidFill>
                  <a:srgbClr val="0B0AFD"/>
                </a:solidFill>
              </a:rPr>
              <a:t>Creación</a:t>
            </a:r>
            <a:r>
              <a:rPr lang="en-GB" sz="3200" b="1" dirty="0">
                <a:solidFill>
                  <a:srgbClr val="0B0AFD"/>
                </a:solidFill>
              </a:rPr>
              <a:t> de Webs y </a:t>
            </a:r>
            <a:r>
              <a:rPr lang="en-GB" sz="3200" b="1" dirty="0" err="1">
                <a:solidFill>
                  <a:srgbClr val="0B0AFD"/>
                </a:solidFill>
              </a:rPr>
              <a:t>Redes</a:t>
            </a:r>
            <a:r>
              <a:rPr lang="en-GB" sz="3200" b="1" dirty="0">
                <a:solidFill>
                  <a:srgbClr val="0B0AFD"/>
                </a:solidFill>
              </a:rPr>
              <a:t> </a:t>
            </a:r>
            <a:r>
              <a:rPr lang="en-GB" sz="3200" b="1" dirty="0" err="1">
                <a:solidFill>
                  <a:srgbClr val="0B0AFD"/>
                </a:solidFill>
              </a:rPr>
              <a:t>Sociales</a:t>
            </a:r>
            <a:endParaRPr lang="en-IE" sz="3200" b="1" dirty="0">
              <a:solidFill>
                <a:srgbClr val="0B0AFD"/>
              </a:solidFill>
            </a:endParaRPr>
          </a:p>
        </p:txBody>
      </p:sp>
    </p:spTree>
    <p:extLst>
      <p:ext uri="{BB962C8B-B14F-4D97-AF65-F5344CB8AC3E}">
        <p14:creationId xmlns:p14="http://schemas.microsoft.com/office/powerpoint/2010/main" val="643098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205031"/>
            <a:ext cx="10972800" cy="3833193"/>
          </a:xfrm>
        </p:spPr>
        <p:txBody>
          <a:bodyPr/>
          <a:lstStyle/>
          <a:p>
            <a:pPr marL="0" indent="0">
              <a:buNone/>
            </a:pPr>
            <a:r>
              <a:rPr lang="en-GB" sz="1800" b="1" dirty="0"/>
              <a:t>Ten </a:t>
            </a:r>
            <a:r>
              <a:rPr lang="en-GB" sz="1800" b="1" dirty="0" err="1"/>
              <a:t>en</a:t>
            </a:r>
            <a:r>
              <a:rPr lang="en-GB" sz="1800" b="1" dirty="0"/>
              <a:t> </a:t>
            </a:r>
            <a:r>
              <a:rPr lang="en-GB" sz="1800" b="1" dirty="0" err="1"/>
              <a:t>cuenta</a:t>
            </a:r>
            <a:r>
              <a:rPr lang="en-GB" sz="1800" b="1" dirty="0"/>
              <a:t> lo que </a:t>
            </a:r>
            <a:r>
              <a:rPr lang="en-GB" sz="1800" b="1" dirty="0" err="1"/>
              <a:t>demandan</a:t>
            </a:r>
            <a:r>
              <a:rPr lang="en-GB" sz="1800" b="1" dirty="0"/>
              <a:t> </a:t>
            </a:r>
            <a:r>
              <a:rPr lang="en-GB" sz="1800" b="1" dirty="0" err="1"/>
              <a:t>tus</a:t>
            </a:r>
            <a:r>
              <a:rPr lang="en-GB" sz="1800" b="1" dirty="0"/>
              <a:t> </a:t>
            </a:r>
            <a:r>
              <a:rPr lang="en-GB" sz="1800" b="1" dirty="0" err="1"/>
              <a:t>clientes</a:t>
            </a:r>
            <a:r>
              <a:rPr lang="en-GB" sz="1800" dirty="0"/>
              <a:t> – </a:t>
            </a:r>
            <a:r>
              <a:rPr lang="en-GB" sz="1800" dirty="0" err="1"/>
              <a:t>si</a:t>
            </a:r>
            <a:r>
              <a:rPr lang="en-GB" sz="1800" dirty="0"/>
              <a:t> </a:t>
            </a:r>
            <a:r>
              <a:rPr lang="en-GB" sz="1800" dirty="0" err="1"/>
              <a:t>surgen</a:t>
            </a:r>
            <a:r>
              <a:rPr lang="en-GB" sz="1800" dirty="0"/>
              <a:t> </a:t>
            </a:r>
            <a:r>
              <a:rPr lang="en-GB" sz="1800" dirty="0" err="1"/>
              <a:t>consultas</a:t>
            </a:r>
            <a:r>
              <a:rPr lang="en-GB" sz="1800" dirty="0"/>
              <a:t> </a:t>
            </a:r>
            <a:r>
              <a:rPr lang="en-GB" sz="1800" dirty="0" err="1"/>
              <a:t>similares</a:t>
            </a:r>
            <a:r>
              <a:rPr lang="en-GB" sz="1800" dirty="0"/>
              <a:t> de forma regular, </a:t>
            </a:r>
            <a:r>
              <a:rPr lang="en-GB" sz="1800" dirty="0" err="1"/>
              <a:t>estudia</a:t>
            </a:r>
            <a:r>
              <a:rPr lang="en-GB" sz="1800" dirty="0"/>
              <a:t> </a:t>
            </a:r>
            <a:r>
              <a:rPr lang="en-GB" sz="1800" dirty="0" err="1"/>
              <a:t>como</a:t>
            </a:r>
            <a:r>
              <a:rPr lang="en-GB" sz="1800" dirty="0"/>
              <a:t> </a:t>
            </a:r>
            <a:r>
              <a:rPr lang="en-GB" sz="1800" dirty="0" err="1"/>
              <a:t>evitarlas</a:t>
            </a:r>
            <a:r>
              <a:rPr lang="en-GB" sz="1800" dirty="0"/>
              <a:t> </a:t>
            </a:r>
            <a:r>
              <a:rPr lang="en-GB" sz="1800" dirty="0" err="1"/>
              <a:t>cambiando</a:t>
            </a:r>
            <a:r>
              <a:rPr lang="en-GB" sz="1800" dirty="0"/>
              <a:t> </a:t>
            </a:r>
            <a:r>
              <a:rPr lang="en-GB" sz="1800" dirty="0" err="1"/>
              <a:t>tus</a:t>
            </a:r>
            <a:r>
              <a:rPr lang="en-GB" sz="1800" dirty="0"/>
              <a:t> </a:t>
            </a:r>
            <a:r>
              <a:rPr lang="en-GB" sz="1800" dirty="0" err="1"/>
              <a:t>procesos</a:t>
            </a:r>
            <a:r>
              <a:rPr lang="en-GB" sz="1800" dirty="0"/>
              <a:t>. Si no </a:t>
            </a:r>
            <a:r>
              <a:rPr lang="en-GB" sz="1800" dirty="0" err="1"/>
              <a:t>fuera</a:t>
            </a:r>
            <a:r>
              <a:rPr lang="en-GB" sz="1800" dirty="0"/>
              <a:t> </a:t>
            </a:r>
            <a:r>
              <a:rPr lang="en-GB" sz="1800" dirty="0" err="1"/>
              <a:t>posible</a:t>
            </a:r>
            <a:r>
              <a:rPr lang="en-GB" sz="1800" dirty="0"/>
              <a:t>, </a:t>
            </a:r>
            <a:r>
              <a:rPr lang="en-GB" sz="1800" dirty="0" err="1"/>
              <a:t>añade</a:t>
            </a:r>
            <a:r>
              <a:rPr lang="en-GB" sz="1800" dirty="0"/>
              <a:t> </a:t>
            </a:r>
            <a:r>
              <a:rPr lang="en-GB" sz="1800" dirty="0" err="1"/>
              <a:t>una</a:t>
            </a:r>
            <a:r>
              <a:rPr lang="en-GB" sz="1800" dirty="0"/>
              <a:t> </a:t>
            </a:r>
            <a:r>
              <a:rPr lang="en-GB" sz="1800" dirty="0" err="1"/>
              <a:t>seccion</a:t>
            </a:r>
            <a:r>
              <a:rPr lang="en-GB" sz="1800" dirty="0"/>
              <a:t> de </a:t>
            </a:r>
            <a:r>
              <a:rPr lang="en-GB" sz="1800" b="1" dirty="0"/>
              <a:t>FAQ</a:t>
            </a:r>
            <a:r>
              <a:rPr lang="en-GB" sz="1800" dirty="0"/>
              <a:t> (</a:t>
            </a:r>
            <a:r>
              <a:rPr lang="en-GB" sz="1800" dirty="0" err="1"/>
              <a:t>preguntas</a:t>
            </a:r>
            <a:r>
              <a:rPr lang="en-GB" sz="1800" dirty="0"/>
              <a:t> </a:t>
            </a:r>
            <a:r>
              <a:rPr lang="en-GB" sz="1800" dirty="0" err="1"/>
              <a:t>frecuentes</a:t>
            </a:r>
            <a:r>
              <a:rPr lang="en-GB" sz="1800" dirty="0"/>
              <a:t>) que </a:t>
            </a:r>
            <a:r>
              <a:rPr lang="en-GB" sz="1800" dirty="0" err="1"/>
              <a:t>ayuden</a:t>
            </a:r>
            <a:r>
              <a:rPr lang="en-GB" sz="1800" dirty="0"/>
              <a:t> a responder </a:t>
            </a:r>
            <a:r>
              <a:rPr lang="en-GB" sz="1800" dirty="0" err="1"/>
              <a:t>estas</a:t>
            </a:r>
            <a:r>
              <a:rPr lang="en-GB" sz="1800" dirty="0"/>
              <a:t> </a:t>
            </a:r>
            <a:r>
              <a:rPr lang="en-GB" sz="1800" dirty="0" err="1"/>
              <a:t>preguntas</a:t>
            </a:r>
            <a:r>
              <a:rPr lang="en-GB" sz="1800" dirty="0"/>
              <a:t> </a:t>
            </a:r>
            <a:r>
              <a:rPr lang="en-GB" sz="1800" dirty="0" err="1"/>
              <a:t>habituales</a:t>
            </a:r>
            <a:r>
              <a:rPr lang="en-GB" sz="1800" dirty="0"/>
              <a:t>. </a:t>
            </a:r>
            <a:br>
              <a:rPr lang="en-GB" sz="1800" dirty="0"/>
            </a:br>
            <a:endParaRPr lang="es-ES" sz="1800" dirty="0"/>
          </a:p>
          <a:p>
            <a:pPr marL="0" indent="0">
              <a:buNone/>
            </a:pPr>
            <a:r>
              <a:rPr lang="en-GB" sz="1800" b="1" dirty="0" err="1"/>
              <a:t>Observa</a:t>
            </a:r>
            <a:r>
              <a:rPr lang="en-GB" sz="1800" b="1" dirty="0"/>
              <a:t> lo que </a:t>
            </a:r>
            <a:r>
              <a:rPr lang="en-GB" sz="1800" b="1" dirty="0" err="1"/>
              <a:t>tus</a:t>
            </a:r>
            <a:r>
              <a:rPr lang="en-GB" sz="1800" b="1" dirty="0"/>
              <a:t> </a:t>
            </a:r>
            <a:r>
              <a:rPr lang="en-GB" sz="1800" b="1" dirty="0" err="1"/>
              <a:t>clientes</a:t>
            </a:r>
            <a:r>
              <a:rPr lang="en-GB" sz="1800" b="1" dirty="0"/>
              <a:t> </a:t>
            </a:r>
            <a:r>
              <a:rPr lang="en-GB" sz="1800" b="1" dirty="0" err="1"/>
              <a:t>dicen</a:t>
            </a:r>
            <a:r>
              <a:rPr lang="en-GB" sz="1800" b="1" dirty="0"/>
              <a:t> de </a:t>
            </a:r>
            <a:r>
              <a:rPr lang="en-GB" sz="1800" b="1" dirty="0" err="1"/>
              <a:t>tus</a:t>
            </a:r>
            <a:r>
              <a:rPr lang="en-GB" sz="1800" b="1" dirty="0"/>
              <a:t> </a:t>
            </a:r>
            <a:r>
              <a:rPr lang="en-GB" sz="1800" b="1" dirty="0" err="1"/>
              <a:t>productos</a:t>
            </a:r>
            <a:r>
              <a:rPr lang="en-GB" sz="1800" b="1" dirty="0"/>
              <a:t>, </a:t>
            </a:r>
            <a:r>
              <a:rPr lang="en-GB" sz="1800" b="1" dirty="0" err="1"/>
              <a:t>campañas</a:t>
            </a:r>
            <a:r>
              <a:rPr lang="en-GB" sz="1800" b="1" dirty="0"/>
              <a:t> y </a:t>
            </a:r>
            <a:r>
              <a:rPr lang="en-GB" sz="1800" b="1" dirty="0" err="1"/>
              <a:t>cualquier</a:t>
            </a:r>
            <a:r>
              <a:rPr lang="en-GB" sz="1800" b="1" dirty="0"/>
              <a:t> </a:t>
            </a:r>
            <a:r>
              <a:rPr lang="en-GB" sz="1800" b="1" dirty="0" err="1"/>
              <a:t>otra</a:t>
            </a:r>
            <a:r>
              <a:rPr lang="en-GB" sz="1800" b="1" dirty="0"/>
              <a:t> </a:t>
            </a:r>
            <a:r>
              <a:rPr lang="en-GB" sz="1800" b="1" dirty="0" err="1"/>
              <a:t>actividad</a:t>
            </a:r>
            <a:r>
              <a:rPr lang="en-GB" sz="1800" dirty="0"/>
              <a:t>: </a:t>
            </a:r>
            <a:r>
              <a:rPr lang="en-GB" sz="1800" dirty="0" err="1"/>
              <a:t>Midiendo</a:t>
            </a:r>
            <a:r>
              <a:rPr lang="en-GB" sz="1800" dirty="0"/>
              <a:t> lo que </a:t>
            </a:r>
            <a:r>
              <a:rPr lang="en-GB" sz="1800" dirty="0" err="1"/>
              <a:t>hacen</a:t>
            </a:r>
            <a:r>
              <a:rPr lang="en-GB" sz="1800" dirty="0"/>
              <a:t> </a:t>
            </a:r>
            <a:r>
              <a:rPr lang="en-GB" sz="1800" dirty="0" err="1"/>
              <a:t>tus</a:t>
            </a:r>
            <a:r>
              <a:rPr lang="en-GB" sz="1800" dirty="0"/>
              <a:t> </a:t>
            </a:r>
            <a:r>
              <a:rPr lang="en-GB" sz="1800" dirty="0" err="1"/>
              <a:t>clientes</a:t>
            </a:r>
            <a:r>
              <a:rPr lang="en-GB" sz="1800" dirty="0"/>
              <a:t>, </a:t>
            </a:r>
            <a:r>
              <a:rPr lang="en-GB" sz="1800" dirty="0" err="1"/>
              <a:t>tendrás</a:t>
            </a:r>
            <a:r>
              <a:rPr lang="en-GB" sz="1800" dirty="0"/>
              <a:t> </a:t>
            </a:r>
            <a:r>
              <a:rPr lang="en-GB" sz="1800" dirty="0" err="1"/>
              <a:t>una</a:t>
            </a:r>
            <a:r>
              <a:rPr lang="en-GB" sz="1800" dirty="0"/>
              <a:t> </a:t>
            </a:r>
            <a:r>
              <a:rPr lang="en-GB" sz="1800" dirty="0" err="1"/>
              <a:t>visión</a:t>
            </a:r>
            <a:r>
              <a:rPr lang="en-GB" sz="1800" dirty="0"/>
              <a:t> general </a:t>
            </a:r>
            <a:r>
              <a:rPr lang="en-GB" sz="1800" dirty="0" err="1"/>
              <a:t>sobre</a:t>
            </a:r>
            <a:r>
              <a:rPr lang="en-GB" sz="1800" dirty="0"/>
              <a:t> lo que </a:t>
            </a:r>
            <a:r>
              <a:rPr lang="en-GB" sz="1800" dirty="0" err="1"/>
              <a:t>piensan</a:t>
            </a:r>
            <a:r>
              <a:rPr lang="en-GB" sz="1800" dirty="0"/>
              <a:t> de </a:t>
            </a:r>
            <a:r>
              <a:rPr lang="en-GB" sz="1800" dirty="0" err="1"/>
              <a:t>tí</a:t>
            </a:r>
            <a:r>
              <a:rPr lang="en-GB" sz="1800" dirty="0"/>
              <a:t>.</a:t>
            </a:r>
            <a:br>
              <a:rPr lang="en-GB" sz="1800" dirty="0"/>
            </a:br>
            <a:br>
              <a:rPr lang="en-GB" sz="1800" dirty="0"/>
            </a:br>
            <a:r>
              <a:rPr lang="en-GB" sz="1800" b="1" dirty="0"/>
              <a:t>Imagen de </a:t>
            </a:r>
            <a:r>
              <a:rPr lang="en-GB" sz="1800" b="1" dirty="0" err="1"/>
              <a:t>marca</a:t>
            </a:r>
            <a:r>
              <a:rPr lang="en-GB" sz="1800" b="1" dirty="0"/>
              <a:t> </a:t>
            </a:r>
            <a:r>
              <a:rPr lang="en-GB" sz="1800" b="1" dirty="0" err="1"/>
              <a:t>consistente</a:t>
            </a:r>
            <a:r>
              <a:rPr lang="en-GB" sz="1800" dirty="0"/>
              <a:t> – </a:t>
            </a:r>
            <a:r>
              <a:rPr lang="en-GB" sz="1800" dirty="0" err="1"/>
              <a:t>Usar</a:t>
            </a:r>
            <a:r>
              <a:rPr lang="en-GB" sz="1800" dirty="0"/>
              <a:t> las </a:t>
            </a:r>
            <a:r>
              <a:rPr lang="en-GB" sz="1800" dirty="0" err="1"/>
              <a:t>redes</a:t>
            </a:r>
            <a:r>
              <a:rPr lang="en-GB" sz="1800" dirty="0"/>
              <a:t> </a:t>
            </a:r>
            <a:r>
              <a:rPr lang="en-GB" sz="1800" dirty="0" err="1"/>
              <a:t>sociales</a:t>
            </a:r>
            <a:r>
              <a:rPr lang="en-GB" sz="1800" dirty="0"/>
              <a:t> con fines </a:t>
            </a:r>
            <a:r>
              <a:rPr lang="en-GB" sz="1800" dirty="0" err="1"/>
              <a:t>comerciales</a:t>
            </a:r>
            <a:r>
              <a:rPr lang="en-GB" sz="1800" dirty="0"/>
              <a:t> </a:t>
            </a:r>
            <a:r>
              <a:rPr lang="en-GB" sz="1800" dirty="0" err="1"/>
              <a:t>facilita</a:t>
            </a:r>
            <a:r>
              <a:rPr lang="en-GB" sz="1800" dirty="0"/>
              <a:t> que </a:t>
            </a:r>
            <a:r>
              <a:rPr lang="en-GB" sz="1800" dirty="0" err="1"/>
              <a:t>tu</a:t>
            </a:r>
            <a:r>
              <a:rPr lang="en-GB" sz="1800" dirty="0"/>
              <a:t> </a:t>
            </a:r>
            <a:r>
              <a:rPr lang="en-GB" sz="1800" dirty="0" err="1"/>
              <a:t>empresa</a:t>
            </a:r>
            <a:r>
              <a:rPr lang="en-GB" sz="1800" dirty="0"/>
              <a:t> rural </a:t>
            </a:r>
            <a:r>
              <a:rPr lang="en-GB" sz="1800" dirty="0" err="1"/>
              <a:t>proyecte</a:t>
            </a:r>
            <a:r>
              <a:rPr lang="en-GB" sz="1800" dirty="0"/>
              <a:t> </a:t>
            </a:r>
            <a:r>
              <a:rPr lang="en-GB" sz="1800" dirty="0" err="1"/>
              <a:t>tu</a:t>
            </a:r>
            <a:r>
              <a:rPr lang="en-GB" sz="1800" dirty="0"/>
              <a:t> imagen de </a:t>
            </a:r>
            <a:r>
              <a:rPr lang="en-GB" sz="1800" dirty="0" err="1"/>
              <a:t>marca</a:t>
            </a:r>
            <a:r>
              <a:rPr lang="en-GB" sz="1800" dirty="0"/>
              <a:t> </a:t>
            </a:r>
            <a:r>
              <a:rPr lang="en-GB" sz="1800" dirty="0" err="1"/>
              <a:t>en</a:t>
            </a:r>
            <a:r>
              <a:rPr lang="en-GB" sz="1800" dirty="0"/>
              <a:t> </a:t>
            </a:r>
            <a:r>
              <a:rPr lang="en-GB" sz="1800" dirty="0" err="1"/>
              <a:t>distintas</a:t>
            </a:r>
            <a:r>
              <a:rPr lang="en-GB" sz="1800" dirty="0"/>
              <a:t> </a:t>
            </a:r>
            <a:r>
              <a:rPr lang="en-GB" sz="1800" dirty="0" err="1"/>
              <a:t>plataformas</a:t>
            </a:r>
            <a:r>
              <a:rPr lang="en-GB" sz="1800" dirty="0"/>
              <a:t> de </a:t>
            </a:r>
            <a:r>
              <a:rPr lang="en-GB" sz="1800" dirty="0" err="1"/>
              <a:t>redes</a:t>
            </a:r>
            <a:r>
              <a:rPr lang="en-GB" sz="1800" dirty="0"/>
              <a:t> </a:t>
            </a:r>
            <a:r>
              <a:rPr lang="en-GB" sz="1800" dirty="0" err="1"/>
              <a:t>sociales</a:t>
            </a:r>
            <a:r>
              <a:rPr lang="en-GB" sz="1800" dirty="0"/>
              <a:t>. Se </a:t>
            </a:r>
            <a:r>
              <a:rPr lang="en-GB" sz="1800" dirty="0" err="1"/>
              <a:t>consistente</a:t>
            </a:r>
            <a:r>
              <a:rPr lang="en-GB" sz="1800" dirty="0"/>
              <a:t>.</a:t>
            </a:r>
            <a:br>
              <a:rPr lang="en-GB" sz="1800" dirty="0"/>
            </a:br>
            <a:br>
              <a:rPr lang="en-GB" sz="1800" dirty="0"/>
            </a:br>
            <a:r>
              <a:rPr lang="en-GB" sz="1800" b="1" dirty="0" err="1"/>
              <a:t>Mide</a:t>
            </a:r>
            <a:r>
              <a:rPr lang="en-GB" sz="1800" b="1" dirty="0"/>
              <a:t> </a:t>
            </a:r>
            <a:r>
              <a:rPr lang="en-GB" sz="1800" b="1" dirty="0" err="1"/>
              <a:t>tu</a:t>
            </a:r>
            <a:r>
              <a:rPr lang="en-GB" sz="1800" b="1" dirty="0"/>
              <a:t> </a:t>
            </a:r>
            <a:r>
              <a:rPr lang="en-GB" sz="1800" b="1" dirty="0" err="1"/>
              <a:t>éxito</a:t>
            </a:r>
            <a:r>
              <a:rPr lang="en-GB" sz="1800" b="1" dirty="0"/>
              <a:t> </a:t>
            </a:r>
            <a:r>
              <a:rPr lang="en-GB" sz="1800" b="1" dirty="0" err="1"/>
              <a:t>estudiando</a:t>
            </a:r>
            <a:r>
              <a:rPr lang="en-GB" sz="1800" b="1" dirty="0"/>
              <a:t> </a:t>
            </a:r>
            <a:r>
              <a:rPr lang="en-GB" sz="1800" b="1" dirty="0" err="1"/>
              <a:t>datos</a:t>
            </a:r>
            <a:r>
              <a:rPr lang="en-GB" sz="1800" dirty="0"/>
              <a:t> –¡No </a:t>
            </a:r>
            <a:r>
              <a:rPr lang="en-GB" sz="1800" dirty="0" err="1"/>
              <a:t>es</a:t>
            </a:r>
            <a:r>
              <a:rPr lang="en-GB" sz="1800" dirty="0"/>
              <a:t> </a:t>
            </a:r>
            <a:r>
              <a:rPr lang="en-GB" sz="1800" dirty="0" err="1"/>
              <a:t>posible</a:t>
            </a:r>
            <a:r>
              <a:rPr lang="en-GB" sz="1800" dirty="0"/>
              <a:t> </a:t>
            </a:r>
            <a:r>
              <a:rPr lang="en-GB" sz="1800" dirty="0" err="1"/>
              <a:t>determinar</a:t>
            </a:r>
            <a:r>
              <a:rPr lang="en-GB" sz="1800" dirty="0"/>
              <a:t> el </a:t>
            </a:r>
            <a:r>
              <a:rPr lang="en-GB" sz="1800" dirty="0" err="1"/>
              <a:t>éxito</a:t>
            </a:r>
            <a:r>
              <a:rPr lang="en-GB" sz="1800" dirty="0"/>
              <a:t> de </a:t>
            </a:r>
            <a:r>
              <a:rPr lang="en-GB" sz="1800" dirty="0" err="1"/>
              <a:t>tus</a:t>
            </a:r>
            <a:r>
              <a:rPr lang="en-GB" sz="1800" dirty="0"/>
              <a:t> </a:t>
            </a:r>
            <a:r>
              <a:rPr lang="en-GB" sz="1800" dirty="0" err="1"/>
              <a:t>estrategias</a:t>
            </a:r>
            <a:r>
              <a:rPr lang="en-GB" sz="1800" dirty="0"/>
              <a:t> de marketing </a:t>
            </a:r>
            <a:r>
              <a:rPr lang="en-GB" sz="1800" dirty="0" err="1"/>
              <a:t>en</a:t>
            </a:r>
            <a:r>
              <a:rPr lang="en-GB" sz="1800" dirty="0"/>
              <a:t> </a:t>
            </a:r>
            <a:r>
              <a:rPr lang="en-GB" sz="1800" dirty="0" err="1"/>
              <a:t>redes</a:t>
            </a:r>
            <a:r>
              <a:rPr lang="en-GB" sz="1800" dirty="0"/>
              <a:t> </a:t>
            </a:r>
            <a:r>
              <a:rPr lang="en-GB" sz="1800" dirty="0" err="1"/>
              <a:t>sociales</a:t>
            </a:r>
            <a:r>
              <a:rPr lang="en-GB" sz="1800" dirty="0"/>
              <a:t> sin </a:t>
            </a:r>
            <a:r>
              <a:rPr lang="en-GB" sz="1800" dirty="0" err="1"/>
              <a:t>analizar</a:t>
            </a:r>
            <a:r>
              <a:rPr lang="en-GB" sz="1800" dirty="0"/>
              <a:t> </a:t>
            </a:r>
            <a:r>
              <a:rPr lang="en-GB" sz="1800" dirty="0" err="1"/>
              <a:t>ningún</a:t>
            </a:r>
            <a:r>
              <a:rPr lang="en-GB" sz="1800" dirty="0"/>
              <a:t> </a:t>
            </a:r>
            <a:r>
              <a:rPr lang="en-GB" sz="1800" dirty="0" err="1"/>
              <a:t>dato</a:t>
            </a:r>
            <a:r>
              <a:rPr lang="en-GB" sz="1800" dirty="0"/>
              <a:t>!</a:t>
            </a:r>
            <a:br>
              <a:rPr lang="en-GB" sz="1800" dirty="0"/>
            </a:br>
            <a:endParaRPr lang="es-ES" sz="1800" dirty="0"/>
          </a:p>
          <a:p>
            <a:pPr marL="0" indent="0">
              <a:buNone/>
            </a:pPr>
            <a:br>
              <a:rPr lang="en-GB" sz="1800" dirty="0"/>
            </a:b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13</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GB" sz="3200" b="1" dirty="0" err="1">
                <a:solidFill>
                  <a:srgbClr val="0B0AFD"/>
                </a:solidFill>
              </a:rPr>
              <a:t>Creación</a:t>
            </a:r>
            <a:r>
              <a:rPr lang="en-GB" sz="3200" b="1" dirty="0">
                <a:solidFill>
                  <a:srgbClr val="0B0AFD"/>
                </a:solidFill>
              </a:rPr>
              <a:t> de Webs y </a:t>
            </a:r>
            <a:r>
              <a:rPr lang="en-GB" sz="3200" b="1" dirty="0" err="1">
                <a:solidFill>
                  <a:srgbClr val="0B0AFD"/>
                </a:solidFill>
              </a:rPr>
              <a:t>Redes</a:t>
            </a:r>
            <a:r>
              <a:rPr lang="en-GB" sz="3200" b="1" dirty="0">
                <a:solidFill>
                  <a:srgbClr val="0B0AFD"/>
                </a:solidFill>
              </a:rPr>
              <a:t> </a:t>
            </a:r>
            <a:r>
              <a:rPr lang="en-GB" sz="3200" b="1" dirty="0" err="1">
                <a:solidFill>
                  <a:srgbClr val="0B0AFD"/>
                </a:solidFill>
              </a:rPr>
              <a:t>Sociales</a:t>
            </a:r>
            <a:endParaRPr lang="en-IE" sz="3200" b="1" dirty="0">
              <a:solidFill>
                <a:srgbClr val="0B0AFD"/>
              </a:solidFill>
            </a:endParaRPr>
          </a:p>
        </p:txBody>
      </p:sp>
      <p:sp>
        <p:nvSpPr>
          <p:cNvPr id="7" name="TextBox 6"/>
          <p:cNvSpPr txBox="1"/>
          <p:nvPr/>
        </p:nvSpPr>
        <p:spPr>
          <a:xfrm>
            <a:off x="583319" y="1418891"/>
            <a:ext cx="5092262" cy="584775"/>
          </a:xfrm>
          <a:prstGeom prst="rect">
            <a:avLst/>
          </a:prstGeom>
          <a:noFill/>
        </p:spPr>
        <p:txBody>
          <a:bodyPr wrap="square" rtlCol="0">
            <a:spAutoFit/>
          </a:bodyPr>
          <a:lstStyle/>
          <a:p>
            <a:r>
              <a:rPr lang="en-US" sz="3200" b="1" dirty="0" err="1">
                <a:solidFill>
                  <a:srgbClr val="C00000"/>
                </a:solidFill>
              </a:rPr>
              <a:t>Redes</a:t>
            </a:r>
            <a:r>
              <a:rPr lang="en-US" sz="3200" b="1" dirty="0">
                <a:solidFill>
                  <a:srgbClr val="C00000"/>
                </a:solidFill>
              </a:rPr>
              <a:t> </a:t>
            </a:r>
            <a:r>
              <a:rPr lang="en-US" sz="3200" b="1" dirty="0" err="1">
                <a:solidFill>
                  <a:srgbClr val="C00000"/>
                </a:solidFill>
              </a:rPr>
              <a:t>Sociales</a:t>
            </a:r>
            <a:endParaRPr lang="en-IE" sz="3200" b="1" dirty="0">
              <a:solidFill>
                <a:srgbClr val="C00000"/>
              </a:solidFill>
            </a:endParaRPr>
          </a:p>
        </p:txBody>
      </p:sp>
    </p:spTree>
    <p:extLst>
      <p:ext uri="{BB962C8B-B14F-4D97-AF65-F5344CB8AC3E}">
        <p14:creationId xmlns:p14="http://schemas.microsoft.com/office/powerpoint/2010/main" val="14325591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047371"/>
            <a:ext cx="10972800" cy="4258862"/>
          </a:xfrm>
        </p:spPr>
        <p:txBody>
          <a:bodyPr/>
          <a:lstStyle/>
          <a:p>
            <a:pPr marL="0" indent="0">
              <a:buNone/>
            </a:pPr>
            <a:r>
              <a:rPr lang="en-GB" sz="1800" b="1" dirty="0" err="1"/>
              <a:t>Fortalece</a:t>
            </a:r>
            <a:r>
              <a:rPr lang="en-GB" sz="1800" b="1" dirty="0"/>
              <a:t> </a:t>
            </a:r>
            <a:r>
              <a:rPr lang="en-GB" sz="1800" b="1" dirty="0" err="1"/>
              <a:t>tu</a:t>
            </a:r>
            <a:r>
              <a:rPr lang="en-GB" sz="1800" b="1" dirty="0"/>
              <a:t> red de Facebook y </a:t>
            </a:r>
            <a:r>
              <a:rPr lang="en-GB" sz="1800" b="1" dirty="0" err="1"/>
              <a:t>crea</a:t>
            </a:r>
            <a:r>
              <a:rPr lang="en-GB" sz="1800" b="1" dirty="0"/>
              <a:t> </a:t>
            </a:r>
            <a:r>
              <a:rPr lang="en-GB" sz="1800" b="1" dirty="0" err="1"/>
              <a:t>una</a:t>
            </a:r>
            <a:r>
              <a:rPr lang="en-GB" sz="1800" b="1" dirty="0"/>
              <a:t> </a:t>
            </a:r>
            <a:r>
              <a:rPr lang="en-GB" sz="1800" b="1" dirty="0" err="1"/>
              <a:t>comunidad</a:t>
            </a:r>
            <a:r>
              <a:rPr lang="en-GB" sz="1800" b="1" dirty="0"/>
              <a:t> </a:t>
            </a:r>
            <a:r>
              <a:rPr lang="en-GB" sz="1800" b="1" dirty="0" err="1"/>
              <a:t>en</a:t>
            </a:r>
            <a:r>
              <a:rPr lang="en-GB" sz="1800" b="1" dirty="0"/>
              <a:t> </a:t>
            </a:r>
            <a:r>
              <a:rPr lang="en-GB" sz="1800" b="1" dirty="0" err="1"/>
              <a:t>tu</a:t>
            </a:r>
            <a:r>
              <a:rPr lang="en-GB" sz="1800" b="1" dirty="0"/>
              <a:t> </a:t>
            </a:r>
            <a:r>
              <a:rPr lang="en-GB" sz="1800" b="1" dirty="0" err="1"/>
              <a:t>perfil</a:t>
            </a:r>
            <a:r>
              <a:rPr lang="en-GB" sz="1800" dirty="0"/>
              <a:t>. </a:t>
            </a:r>
            <a:r>
              <a:rPr lang="en-GB" sz="1800" dirty="0" err="1"/>
              <a:t>Será</a:t>
            </a:r>
            <a:r>
              <a:rPr lang="en-GB" sz="1800" dirty="0"/>
              <a:t> un </a:t>
            </a:r>
            <a:r>
              <a:rPr lang="en-GB" sz="1800" dirty="0" err="1"/>
              <a:t>punto</a:t>
            </a:r>
            <a:r>
              <a:rPr lang="en-GB" sz="1800" dirty="0"/>
              <a:t> de </a:t>
            </a:r>
            <a:r>
              <a:rPr lang="en-GB" sz="1800" dirty="0" err="1"/>
              <a:t>encuentro</a:t>
            </a:r>
            <a:r>
              <a:rPr lang="en-GB" sz="1800" dirty="0"/>
              <a:t> de </a:t>
            </a:r>
            <a:r>
              <a:rPr lang="en-GB" sz="1800" dirty="0" err="1"/>
              <a:t>clientes</a:t>
            </a:r>
            <a:r>
              <a:rPr lang="en-GB" sz="1800" dirty="0"/>
              <a:t> y amigos, </a:t>
            </a:r>
            <a:r>
              <a:rPr lang="en-GB" sz="1800" dirty="0" err="1"/>
              <a:t>aquí</a:t>
            </a:r>
            <a:r>
              <a:rPr lang="en-GB" sz="1800" dirty="0"/>
              <a:t> </a:t>
            </a:r>
            <a:r>
              <a:rPr lang="en-GB" sz="1800" dirty="0" err="1"/>
              <a:t>deberás</a:t>
            </a:r>
            <a:r>
              <a:rPr lang="en-GB" sz="1800" dirty="0"/>
              <a:t> </a:t>
            </a:r>
            <a:r>
              <a:rPr lang="en-GB" sz="1800" dirty="0" err="1"/>
              <a:t>actuar</a:t>
            </a:r>
            <a:r>
              <a:rPr lang="en-GB" sz="1800" dirty="0"/>
              <a:t> de forma </a:t>
            </a:r>
            <a:r>
              <a:rPr lang="en-GB" sz="1800" dirty="0" err="1"/>
              <a:t>distinta</a:t>
            </a:r>
            <a:r>
              <a:rPr lang="en-GB" sz="1800" dirty="0"/>
              <a:t>. </a:t>
            </a:r>
            <a:r>
              <a:rPr lang="en-GB" sz="1800" dirty="0" err="1"/>
              <a:t>Pídeles</a:t>
            </a:r>
            <a:r>
              <a:rPr lang="en-GB" sz="1800" dirty="0"/>
              <a:t> </a:t>
            </a:r>
            <a:r>
              <a:rPr lang="en-GB" sz="1800" dirty="0" err="1"/>
              <a:t>amistad</a:t>
            </a:r>
            <a:r>
              <a:rPr lang="en-GB" sz="1800" dirty="0"/>
              <a:t> a </a:t>
            </a:r>
            <a:r>
              <a:rPr lang="en-GB" sz="1800" dirty="0" err="1"/>
              <a:t>todas</a:t>
            </a:r>
            <a:r>
              <a:rPr lang="en-GB" sz="1800" dirty="0"/>
              <a:t> </a:t>
            </a:r>
            <a:r>
              <a:rPr lang="en-GB" sz="1800" dirty="0" err="1"/>
              <a:t>aquellas</a:t>
            </a:r>
            <a:r>
              <a:rPr lang="en-GB" sz="1800" dirty="0"/>
              <a:t> </a:t>
            </a:r>
            <a:r>
              <a:rPr lang="en-GB" sz="1800" dirty="0" err="1"/>
              <a:t>instituciones</a:t>
            </a:r>
            <a:r>
              <a:rPr lang="en-GB" sz="1800" dirty="0"/>
              <a:t> y </a:t>
            </a:r>
            <a:r>
              <a:rPr lang="en-GB" sz="1800" dirty="0" err="1"/>
              <a:t>usuarios</a:t>
            </a:r>
            <a:r>
              <a:rPr lang="en-GB" sz="1800" dirty="0"/>
              <a:t> con </a:t>
            </a:r>
            <a:r>
              <a:rPr lang="en-GB" sz="1800" dirty="0" err="1"/>
              <a:t>tu</a:t>
            </a:r>
            <a:r>
              <a:rPr lang="en-GB" sz="1800" dirty="0"/>
              <a:t> </a:t>
            </a:r>
            <a:r>
              <a:rPr lang="en-GB" sz="1800" dirty="0" err="1"/>
              <a:t>mismo</a:t>
            </a:r>
            <a:r>
              <a:rPr lang="en-GB" sz="1800" dirty="0"/>
              <a:t> </a:t>
            </a:r>
            <a:r>
              <a:rPr lang="en-GB" sz="1800" dirty="0" err="1"/>
              <a:t>objetivo</a:t>
            </a:r>
            <a:r>
              <a:rPr lang="en-GB" sz="1800" dirty="0"/>
              <a:t>.</a:t>
            </a:r>
            <a:br>
              <a:rPr lang="en-GB" sz="1800" dirty="0"/>
            </a:br>
            <a:br>
              <a:rPr lang="en-GB" sz="1800" dirty="0"/>
            </a:br>
            <a:r>
              <a:rPr lang="en-GB" sz="1800" b="1" dirty="0" err="1"/>
              <a:t>Destaca</a:t>
            </a:r>
            <a:r>
              <a:rPr lang="en-GB" sz="1800" b="1" dirty="0"/>
              <a:t> </a:t>
            </a:r>
            <a:r>
              <a:rPr lang="en-GB" sz="1800" b="1" dirty="0" err="1"/>
              <a:t>tus</a:t>
            </a:r>
            <a:r>
              <a:rPr lang="en-GB" sz="1800" b="1" dirty="0"/>
              <a:t> tweets</a:t>
            </a:r>
            <a:r>
              <a:rPr lang="en-GB" sz="1800" dirty="0"/>
              <a:t>. Si no </a:t>
            </a:r>
            <a:r>
              <a:rPr lang="en-GB" sz="1800" dirty="0" err="1"/>
              <a:t>quieres</a:t>
            </a:r>
            <a:r>
              <a:rPr lang="en-GB" sz="1800" dirty="0"/>
              <a:t> que </a:t>
            </a:r>
            <a:r>
              <a:rPr lang="en-GB" sz="1800" dirty="0" err="1"/>
              <a:t>tus</a:t>
            </a:r>
            <a:r>
              <a:rPr lang="en-GB" sz="1800" dirty="0"/>
              <a:t> </a:t>
            </a:r>
            <a:r>
              <a:rPr lang="en-GB" sz="1800" dirty="0" err="1"/>
              <a:t>mensajes</a:t>
            </a:r>
            <a:r>
              <a:rPr lang="en-GB" sz="1800" dirty="0"/>
              <a:t> se </a:t>
            </a:r>
            <a:r>
              <a:rPr lang="en-GB" sz="1800" dirty="0" err="1"/>
              <a:t>pierdan</a:t>
            </a:r>
            <a:r>
              <a:rPr lang="en-GB" sz="1800" dirty="0"/>
              <a:t> </a:t>
            </a:r>
            <a:r>
              <a:rPr lang="en-GB" sz="1800" dirty="0" err="1"/>
              <a:t>dentro</a:t>
            </a:r>
            <a:r>
              <a:rPr lang="en-GB" sz="1800" dirty="0"/>
              <a:t> de Twitter, </a:t>
            </a:r>
            <a:r>
              <a:rPr lang="en-GB" sz="1800" dirty="0" err="1"/>
              <a:t>asegúrate</a:t>
            </a:r>
            <a:r>
              <a:rPr lang="en-GB" sz="1800" dirty="0"/>
              <a:t> de </a:t>
            </a:r>
            <a:r>
              <a:rPr lang="en-GB" sz="1800" dirty="0" err="1"/>
              <a:t>añadir</a:t>
            </a:r>
            <a:r>
              <a:rPr lang="en-GB" sz="1800" dirty="0"/>
              <a:t> </a:t>
            </a:r>
            <a:r>
              <a:rPr lang="en-GB" sz="1800" dirty="0" err="1"/>
              <a:t>una</a:t>
            </a:r>
            <a:r>
              <a:rPr lang="en-GB" sz="1800" dirty="0"/>
              <a:t> imagen, un enlace </a:t>
            </a:r>
            <a:r>
              <a:rPr lang="en-GB" sz="1800" dirty="0" err="1"/>
              <a:t>relacionado</a:t>
            </a:r>
            <a:r>
              <a:rPr lang="en-GB" sz="1800" dirty="0"/>
              <a:t> o </a:t>
            </a:r>
            <a:r>
              <a:rPr lang="en-GB" sz="1800" dirty="0" err="1"/>
              <a:t>incluso</a:t>
            </a:r>
            <a:r>
              <a:rPr lang="en-GB" sz="1800" dirty="0"/>
              <a:t> un </a:t>
            </a:r>
            <a:r>
              <a:rPr lang="en-GB" sz="1800" dirty="0" err="1"/>
              <a:t>emoticono</a:t>
            </a:r>
            <a:r>
              <a:rPr lang="en-GB" sz="1800" dirty="0"/>
              <a:t> para </a:t>
            </a:r>
            <a:r>
              <a:rPr lang="en-GB" sz="1800" dirty="0" err="1"/>
              <a:t>separar</a:t>
            </a:r>
            <a:r>
              <a:rPr lang="en-GB" sz="1800" dirty="0"/>
              <a:t> </a:t>
            </a:r>
            <a:r>
              <a:rPr lang="en-GB" sz="1800" dirty="0" err="1"/>
              <a:t>tus</a:t>
            </a:r>
            <a:r>
              <a:rPr lang="en-GB" sz="1800" dirty="0"/>
              <a:t> </a:t>
            </a:r>
            <a:r>
              <a:rPr lang="en-GB" sz="1800" dirty="0" err="1"/>
              <a:t>mensajes</a:t>
            </a:r>
            <a:r>
              <a:rPr lang="en-GB" sz="1800" dirty="0"/>
              <a:t> de </a:t>
            </a:r>
            <a:r>
              <a:rPr lang="en-GB" sz="1800" dirty="0" err="1"/>
              <a:t>todos</a:t>
            </a:r>
            <a:r>
              <a:rPr lang="en-GB" sz="1800" dirty="0"/>
              <a:t> </a:t>
            </a:r>
            <a:r>
              <a:rPr lang="en-GB" sz="1800" dirty="0" err="1"/>
              <a:t>los</a:t>
            </a:r>
            <a:r>
              <a:rPr lang="en-GB" sz="1800" dirty="0"/>
              <a:t> </a:t>
            </a:r>
            <a:r>
              <a:rPr lang="en-GB" sz="1800" dirty="0" err="1"/>
              <a:t>otros</a:t>
            </a:r>
            <a:r>
              <a:rPr lang="en-GB" sz="1800" dirty="0"/>
              <a:t> tweets.</a:t>
            </a:r>
            <a:br>
              <a:rPr lang="en-GB" sz="1800" dirty="0"/>
            </a:br>
            <a:br>
              <a:rPr lang="en-GB" sz="1800" dirty="0"/>
            </a:br>
            <a:r>
              <a:rPr lang="en-GB" sz="1800" b="1" dirty="0" err="1"/>
              <a:t>Aumenta</a:t>
            </a:r>
            <a:r>
              <a:rPr lang="en-GB" sz="1800" b="1" dirty="0"/>
              <a:t> </a:t>
            </a:r>
            <a:r>
              <a:rPr lang="en-GB" sz="1800" b="1" dirty="0" err="1"/>
              <a:t>tus</a:t>
            </a:r>
            <a:r>
              <a:rPr lang="en-GB" sz="1800" b="1" dirty="0"/>
              <a:t> </a:t>
            </a:r>
            <a:r>
              <a:rPr lang="en-GB" sz="1800" b="1" dirty="0" err="1"/>
              <a:t>contactos</a:t>
            </a:r>
            <a:r>
              <a:rPr lang="en-GB" sz="1800" b="1" dirty="0"/>
              <a:t> </a:t>
            </a:r>
            <a:r>
              <a:rPr lang="en-GB" sz="1800" b="1" dirty="0" err="1"/>
              <a:t>en</a:t>
            </a:r>
            <a:r>
              <a:rPr lang="en-GB" sz="1800" b="1" dirty="0"/>
              <a:t> LinkedIn</a:t>
            </a:r>
            <a:r>
              <a:rPr lang="en-GB" sz="1800" dirty="0"/>
              <a:t>. </a:t>
            </a:r>
            <a:r>
              <a:rPr lang="en-GB" sz="1800" dirty="0" err="1"/>
              <a:t>Aumenta</a:t>
            </a:r>
            <a:r>
              <a:rPr lang="en-GB" sz="1800" dirty="0"/>
              <a:t> </a:t>
            </a:r>
            <a:r>
              <a:rPr lang="en-GB" sz="1800" dirty="0" err="1"/>
              <a:t>los</a:t>
            </a:r>
            <a:r>
              <a:rPr lang="en-GB" sz="1800" dirty="0"/>
              <a:t> </a:t>
            </a:r>
            <a:r>
              <a:rPr lang="en-GB" sz="1800" dirty="0" err="1"/>
              <a:t>contactos</a:t>
            </a:r>
            <a:r>
              <a:rPr lang="en-GB" sz="1800" dirty="0"/>
              <a:t> de </a:t>
            </a:r>
            <a:r>
              <a:rPr lang="en-GB" sz="1800" dirty="0" err="1"/>
              <a:t>tu</a:t>
            </a:r>
            <a:r>
              <a:rPr lang="en-GB" sz="1800" dirty="0"/>
              <a:t> red </a:t>
            </a:r>
            <a:r>
              <a:rPr lang="en-GB" sz="1800" dirty="0" err="1"/>
              <a:t>buscando</a:t>
            </a:r>
            <a:r>
              <a:rPr lang="en-GB" sz="1800" dirty="0"/>
              <a:t> </a:t>
            </a:r>
            <a:r>
              <a:rPr lang="en-GB" sz="1800" dirty="0" err="1"/>
              <a:t>en</a:t>
            </a:r>
            <a:r>
              <a:rPr lang="en-GB" sz="1800" dirty="0"/>
              <a:t> las </a:t>
            </a:r>
            <a:r>
              <a:rPr lang="en-GB" sz="1800" dirty="0" err="1"/>
              <a:t>conexiones</a:t>
            </a:r>
            <a:r>
              <a:rPr lang="en-GB" sz="1800" dirty="0"/>
              <a:t> de </a:t>
            </a:r>
            <a:r>
              <a:rPr lang="en-GB" sz="1800" dirty="0" err="1"/>
              <a:t>tus</a:t>
            </a:r>
            <a:r>
              <a:rPr lang="en-GB" sz="1800" dirty="0"/>
              <a:t> </a:t>
            </a:r>
            <a:r>
              <a:rPr lang="en-GB" sz="1800" dirty="0" err="1"/>
              <a:t>contactos</a:t>
            </a:r>
            <a:r>
              <a:rPr lang="en-GB" sz="1800" dirty="0"/>
              <a:t>. Los </a:t>
            </a:r>
            <a:r>
              <a:rPr lang="en-GB" sz="1800" dirty="0" err="1"/>
              <a:t>nuevos</a:t>
            </a:r>
            <a:r>
              <a:rPr lang="en-GB" sz="1800" dirty="0"/>
              <a:t> </a:t>
            </a:r>
            <a:r>
              <a:rPr lang="en-GB" sz="1800" dirty="0" err="1"/>
              <a:t>contactos</a:t>
            </a:r>
            <a:r>
              <a:rPr lang="en-GB" sz="1800" dirty="0"/>
              <a:t> </a:t>
            </a:r>
            <a:r>
              <a:rPr lang="en-GB" sz="1800" dirty="0" err="1"/>
              <a:t>te</a:t>
            </a:r>
            <a:r>
              <a:rPr lang="en-GB" sz="1800" dirty="0"/>
              <a:t> </a:t>
            </a:r>
            <a:r>
              <a:rPr lang="en-GB" sz="1800" dirty="0" err="1"/>
              <a:t>exponen</a:t>
            </a:r>
            <a:r>
              <a:rPr lang="en-GB" sz="1800" dirty="0"/>
              <a:t> a </a:t>
            </a:r>
            <a:r>
              <a:rPr lang="en-GB" sz="1800" dirty="0" err="1"/>
              <a:t>una</a:t>
            </a:r>
            <a:r>
              <a:rPr lang="en-GB" sz="1800" dirty="0"/>
              <a:t> mayor </a:t>
            </a:r>
            <a:r>
              <a:rPr lang="en-GB" sz="1800" dirty="0" err="1"/>
              <a:t>cantidad</a:t>
            </a:r>
            <a:r>
              <a:rPr lang="en-GB" sz="1800" dirty="0"/>
              <a:t> de </a:t>
            </a:r>
            <a:r>
              <a:rPr lang="en-GB" sz="1800" dirty="0" err="1"/>
              <a:t>gente</a:t>
            </a:r>
            <a:r>
              <a:rPr lang="en-GB" sz="1800" dirty="0"/>
              <a:t> gracias a sus amigos y </a:t>
            </a:r>
            <a:r>
              <a:rPr lang="en-GB" sz="1800" dirty="0" err="1"/>
              <a:t>socios</a:t>
            </a:r>
            <a:r>
              <a:rPr lang="en-GB" sz="1800" dirty="0"/>
              <a:t> de </a:t>
            </a:r>
            <a:r>
              <a:rPr lang="en-GB" sz="1800" dirty="0" err="1"/>
              <a:t>negocios</a:t>
            </a:r>
            <a:r>
              <a:rPr lang="en-GB" sz="1800" dirty="0"/>
              <a:t>.</a:t>
            </a:r>
            <a:br>
              <a:rPr lang="en-GB" sz="1800" dirty="0"/>
            </a:br>
            <a:br>
              <a:rPr lang="en-GB" sz="1800" dirty="0"/>
            </a:br>
            <a:r>
              <a:rPr lang="en-GB" sz="1800" b="1" dirty="0"/>
              <a:t>Create </a:t>
            </a:r>
            <a:r>
              <a:rPr lang="en-GB" sz="1800" b="1" dirty="0" err="1"/>
              <a:t>una</a:t>
            </a:r>
            <a:r>
              <a:rPr lang="en-GB" sz="1800" b="1" dirty="0"/>
              <a:t> </a:t>
            </a:r>
            <a:r>
              <a:rPr lang="en-GB" sz="1800" b="1" dirty="0" err="1"/>
              <a:t>cuenta</a:t>
            </a:r>
            <a:r>
              <a:rPr lang="en-GB" sz="1800" b="1" dirty="0"/>
              <a:t> </a:t>
            </a:r>
            <a:r>
              <a:rPr lang="en-GB" sz="1800" b="1" dirty="0" err="1"/>
              <a:t>en</a:t>
            </a:r>
            <a:r>
              <a:rPr lang="en-GB" sz="1800" b="1" dirty="0"/>
              <a:t> Pinterest o un </a:t>
            </a:r>
            <a:r>
              <a:rPr lang="en-GB" sz="1800" b="1" dirty="0" err="1"/>
              <a:t>perfil</a:t>
            </a:r>
            <a:r>
              <a:rPr lang="en-GB" sz="1800" b="1" dirty="0"/>
              <a:t> </a:t>
            </a:r>
            <a:r>
              <a:rPr lang="en-GB" sz="1800" b="1" dirty="0" err="1"/>
              <a:t>en</a:t>
            </a:r>
            <a:r>
              <a:rPr lang="en-GB" sz="1800" b="1" dirty="0"/>
              <a:t> Instagram</a:t>
            </a:r>
            <a:r>
              <a:rPr lang="en-GB" sz="1800" dirty="0"/>
              <a:t>. </a:t>
            </a:r>
            <a:r>
              <a:rPr lang="en-GB" sz="1800" dirty="0" err="1"/>
              <a:t>Asegúrate</a:t>
            </a:r>
            <a:r>
              <a:rPr lang="en-GB" sz="1800" dirty="0"/>
              <a:t> de </a:t>
            </a:r>
            <a:r>
              <a:rPr lang="en-GB" sz="1800" dirty="0" err="1"/>
              <a:t>incluir</a:t>
            </a:r>
            <a:r>
              <a:rPr lang="en-GB" sz="1800" dirty="0"/>
              <a:t> </a:t>
            </a:r>
            <a:r>
              <a:rPr lang="en-GB" sz="1800" dirty="0" err="1"/>
              <a:t>imágenes</a:t>
            </a:r>
            <a:r>
              <a:rPr lang="en-GB" sz="1800" dirty="0"/>
              <a:t> </a:t>
            </a:r>
            <a:r>
              <a:rPr lang="en-GB" sz="1800" dirty="0" err="1"/>
              <a:t>llamativas</a:t>
            </a:r>
            <a:r>
              <a:rPr lang="en-GB" sz="1800" dirty="0"/>
              <a:t> y </a:t>
            </a:r>
            <a:r>
              <a:rPr lang="en-GB" sz="1800" dirty="0" err="1"/>
              <a:t>atractivas</a:t>
            </a:r>
            <a:r>
              <a:rPr lang="en-GB" sz="1800" dirty="0"/>
              <a:t> y </a:t>
            </a:r>
            <a:r>
              <a:rPr lang="en-GB" sz="1800" dirty="0" err="1"/>
              <a:t>presenta</a:t>
            </a:r>
            <a:r>
              <a:rPr lang="en-GB" sz="1800" dirty="0"/>
              <a:t> </a:t>
            </a:r>
            <a:r>
              <a:rPr lang="en-GB" sz="1800" dirty="0" err="1"/>
              <a:t>tus</a:t>
            </a:r>
            <a:r>
              <a:rPr lang="en-GB" sz="1800" dirty="0"/>
              <a:t> </a:t>
            </a:r>
            <a:r>
              <a:rPr lang="en-GB" sz="1800" dirty="0" err="1"/>
              <a:t>productos</a:t>
            </a:r>
            <a:r>
              <a:rPr lang="en-GB" sz="1800" dirty="0"/>
              <a:t>. Anima a </a:t>
            </a:r>
            <a:r>
              <a:rPr lang="en-GB" sz="1800" dirty="0" err="1"/>
              <a:t>clientes</a:t>
            </a:r>
            <a:r>
              <a:rPr lang="en-GB" sz="1800" dirty="0"/>
              <a:t> y </a:t>
            </a:r>
            <a:r>
              <a:rPr lang="en-GB" sz="1800" dirty="0" err="1"/>
              <a:t>seguidores</a:t>
            </a:r>
            <a:r>
              <a:rPr lang="en-GB" sz="1800" dirty="0"/>
              <a:t> a </a:t>
            </a:r>
            <a:r>
              <a:rPr lang="en-GB" sz="1800" dirty="0" err="1"/>
              <a:t>amplificar</a:t>
            </a:r>
            <a:r>
              <a:rPr lang="en-GB" sz="1800" dirty="0"/>
              <a:t> </a:t>
            </a:r>
            <a:r>
              <a:rPr lang="en-GB" sz="1800" dirty="0" err="1"/>
              <a:t>socialmente</a:t>
            </a:r>
            <a:r>
              <a:rPr lang="en-GB" sz="1800" dirty="0"/>
              <a:t> </a:t>
            </a:r>
            <a:r>
              <a:rPr lang="en-GB" sz="1800" dirty="0" err="1"/>
              <a:t>tu</a:t>
            </a:r>
            <a:r>
              <a:rPr lang="en-GB" sz="1800" dirty="0"/>
              <a:t> </a:t>
            </a:r>
            <a:r>
              <a:rPr lang="en-GB" sz="1800" dirty="0" err="1"/>
              <a:t>campaña</a:t>
            </a:r>
            <a:r>
              <a:rPr lang="en-GB" sz="1800" dirty="0"/>
              <a:t>. </a:t>
            </a:r>
            <a:endParaRPr lang="es-ES" sz="1800" dirty="0"/>
          </a:p>
          <a:p>
            <a:pPr marL="0" indent="0">
              <a:buNone/>
            </a:pPr>
            <a:br>
              <a:rPr lang="en-GB" sz="1800" dirty="0"/>
            </a:b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14</a:t>
            </a:fld>
            <a:endParaRPr lang="es-ES" altLang="es-ES"/>
          </a:p>
        </p:txBody>
      </p:sp>
      <p:sp>
        <p:nvSpPr>
          <p:cNvPr id="5" name="TextBox 4"/>
          <p:cNvSpPr txBox="1"/>
          <p:nvPr/>
        </p:nvSpPr>
        <p:spPr>
          <a:xfrm>
            <a:off x="583319" y="1418891"/>
            <a:ext cx="5092262" cy="584775"/>
          </a:xfrm>
          <a:prstGeom prst="rect">
            <a:avLst/>
          </a:prstGeom>
          <a:noFill/>
        </p:spPr>
        <p:txBody>
          <a:bodyPr wrap="square" rtlCol="0">
            <a:spAutoFit/>
          </a:bodyPr>
          <a:lstStyle/>
          <a:p>
            <a:r>
              <a:rPr lang="en-US" sz="3200" b="1" dirty="0" err="1">
                <a:solidFill>
                  <a:srgbClr val="C00000"/>
                </a:solidFill>
              </a:rPr>
              <a:t>Redes</a:t>
            </a:r>
            <a:r>
              <a:rPr lang="en-US" sz="3200" b="1" dirty="0">
                <a:solidFill>
                  <a:srgbClr val="C00000"/>
                </a:solidFill>
              </a:rPr>
              <a:t> </a:t>
            </a:r>
            <a:r>
              <a:rPr lang="en-US" sz="3200" b="1" dirty="0" err="1">
                <a:solidFill>
                  <a:srgbClr val="C00000"/>
                </a:solidFill>
              </a:rPr>
              <a:t>Sociales</a:t>
            </a:r>
            <a:endParaRPr lang="en-IE" sz="3200" b="1" dirty="0">
              <a:solidFill>
                <a:srgbClr val="C00000"/>
              </a:solidFill>
            </a:endParaRPr>
          </a:p>
        </p:txBody>
      </p:sp>
      <p:sp>
        <p:nvSpPr>
          <p:cNvPr id="7" name="Title 1"/>
          <p:cNvSpPr>
            <a:spLocks noGrp="1"/>
          </p:cNvSpPr>
          <p:nvPr>
            <p:ph type="title"/>
          </p:nvPr>
        </p:nvSpPr>
        <p:spPr>
          <a:xfrm>
            <a:off x="1041779" y="0"/>
            <a:ext cx="10972800" cy="1143000"/>
          </a:xfrm>
        </p:spPr>
        <p:txBody>
          <a:bodyPr/>
          <a:lstStyle/>
          <a:p>
            <a:pPr algn="r"/>
            <a:r>
              <a:rPr lang="en-GB" sz="3200" b="1" dirty="0" err="1">
                <a:solidFill>
                  <a:srgbClr val="0B0AFD"/>
                </a:solidFill>
              </a:rPr>
              <a:t>Creación</a:t>
            </a:r>
            <a:r>
              <a:rPr lang="en-GB" sz="3200" b="1" dirty="0">
                <a:solidFill>
                  <a:srgbClr val="0B0AFD"/>
                </a:solidFill>
              </a:rPr>
              <a:t> de Webs y </a:t>
            </a:r>
            <a:r>
              <a:rPr lang="en-GB" sz="3200" b="1" dirty="0" err="1">
                <a:solidFill>
                  <a:srgbClr val="0B0AFD"/>
                </a:solidFill>
              </a:rPr>
              <a:t>Redes</a:t>
            </a:r>
            <a:r>
              <a:rPr lang="en-GB" sz="3200" b="1" dirty="0">
                <a:solidFill>
                  <a:srgbClr val="0B0AFD"/>
                </a:solidFill>
              </a:rPr>
              <a:t> </a:t>
            </a:r>
            <a:r>
              <a:rPr lang="en-GB" sz="3200" b="1" dirty="0" err="1">
                <a:solidFill>
                  <a:srgbClr val="0B0AFD"/>
                </a:solidFill>
              </a:rPr>
              <a:t>Sociales</a:t>
            </a:r>
            <a:endParaRPr lang="en-IE" sz="3200" b="1" dirty="0">
              <a:solidFill>
                <a:srgbClr val="0B0AFD"/>
              </a:solidFill>
            </a:endParaRPr>
          </a:p>
        </p:txBody>
      </p:sp>
    </p:spTree>
    <p:extLst>
      <p:ext uri="{BB962C8B-B14F-4D97-AF65-F5344CB8AC3E}">
        <p14:creationId xmlns:p14="http://schemas.microsoft.com/office/powerpoint/2010/main" val="13035808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6472" y="1150883"/>
            <a:ext cx="10972800" cy="1143000"/>
          </a:xfrm>
        </p:spPr>
        <p:txBody>
          <a:bodyPr/>
          <a:lstStyle/>
          <a:p>
            <a:pPr algn="l"/>
            <a:r>
              <a:rPr lang="en-IE" sz="3200" b="1" dirty="0" err="1">
                <a:solidFill>
                  <a:srgbClr val="C00000"/>
                </a:solidFill>
              </a:rPr>
              <a:t>Tutoriales</a:t>
            </a:r>
            <a:endParaRPr lang="en-IE" sz="3200" b="1" dirty="0">
              <a:solidFill>
                <a:srgbClr val="C00000"/>
              </a:solidFill>
            </a:endParaRPr>
          </a:p>
        </p:txBody>
      </p:sp>
      <p:sp>
        <p:nvSpPr>
          <p:cNvPr id="3" name="Content Placeholder 2"/>
          <p:cNvSpPr>
            <a:spLocks noGrp="1"/>
          </p:cNvSpPr>
          <p:nvPr>
            <p:ph idx="1"/>
          </p:nvPr>
        </p:nvSpPr>
        <p:spPr>
          <a:xfrm>
            <a:off x="693604" y="2357185"/>
            <a:ext cx="4287700" cy="3586418"/>
          </a:xfrm>
        </p:spPr>
        <p:txBody>
          <a:bodyPr/>
          <a:lstStyle/>
          <a:p>
            <a:pPr marL="0" indent="0">
              <a:buNone/>
            </a:pPr>
            <a:r>
              <a:rPr lang="en-US" sz="2400" dirty="0" err="1"/>
              <a:t>Cómo</a:t>
            </a:r>
            <a:r>
              <a:rPr lang="en-US" sz="2400" dirty="0"/>
              <a:t> </a:t>
            </a:r>
            <a:r>
              <a:rPr lang="en-US" sz="2400" dirty="0" err="1"/>
              <a:t>hacer</a:t>
            </a:r>
            <a:r>
              <a:rPr lang="en-US" sz="2400" dirty="0"/>
              <a:t> </a:t>
            </a:r>
            <a:r>
              <a:rPr lang="en-US" sz="2400" dirty="0" err="1"/>
              <a:t>una</a:t>
            </a:r>
            <a:r>
              <a:rPr lang="en-US" sz="2400" dirty="0"/>
              <a:t> web con WordPress - 2017 – ¡</a:t>
            </a:r>
            <a:r>
              <a:rPr lang="en-US" sz="2400" dirty="0" err="1"/>
              <a:t>Crea</a:t>
            </a:r>
            <a:r>
              <a:rPr lang="en-US" sz="2400" dirty="0"/>
              <a:t> </a:t>
            </a:r>
            <a:r>
              <a:rPr lang="en-US" sz="2400" dirty="0" err="1"/>
              <a:t>casi</a:t>
            </a:r>
            <a:r>
              <a:rPr lang="en-US" sz="2400" dirty="0"/>
              <a:t> </a:t>
            </a:r>
            <a:r>
              <a:rPr lang="en-US" sz="2400" dirty="0" err="1"/>
              <a:t>cualquier</a:t>
            </a:r>
            <a:r>
              <a:rPr lang="en-US" sz="2400" dirty="0"/>
              <a:t> </a:t>
            </a:r>
            <a:r>
              <a:rPr lang="en-US" sz="2400" dirty="0" err="1"/>
              <a:t>página</a:t>
            </a:r>
            <a:r>
              <a:rPr lang="en-US" sz="2400" dirty="0"/>
              <a:t> web! Por Tyler Moore</a:t>
            </a:r>
          </a:p>
          <a:p>
            <a:pPr marL="0" indent="0">
              <a:buNone/>
            </a:pPr>
            <a:endParaRPr lang="en-US" sz="2400" dirty="0"/>
          </a:p>
          <a:p>
            <a:pPr marL="0" indent="0">
              <a:buNone/>
            </a:pPr>
            <a:r>
              <a:rPr lang="en-IE" sz="2400" dirty="0">
                <a:hlinkClick r:id="rId2"/>
              </a:rPr>
              <a:t>https://www.youtube.com/watch?v=xiB0HPMy4GE </a:t>
            </a:r>
            <a:endParaRPr lang="en-IE" sz="24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15</a:t>
            </a:fld>
            <a:endParaRPr lang="es-ES" altLang="es-ES"/>
          </a:p>
        </p:txBody>
      </p:sp>
      <p:pic>
        <p:nvPicPr>
          <p:cNvPr id="6" name="Imagen 5"/>
          <p:cNvPicPr>
            <a:picLocks noChangeAspect="1"/>
          </p:cNvPicPr>
          <p:nvPr/>
        </p:nvPicPr>
        <p:blipFill>
          <a:blip r:embed="rId3"/>
          <a:stretch>
            <a:fillRect/>
          </a:stretch>
        </p:blipFill>
        <p:spPr>
          <a:xfrm>
            <a:off x="5366471" y="2057428"/>
            <a:ext cx="6375797" cy="3886200"/>
          </a:xfrm>
          <a:prstGeom prst="rect">
            <a:avLst/>
          </a:prstGeom>
        </p:spPr>
      </p:pic>
      <p:sp>
        <p:nvSpPr>
          <p:cNvPr id="7"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GB" sz="3200" b="1" dirty="0" err="1">
                <a:solidFill>
                  <a:srgbClr val="0B0AFD"/>
                </a:solidFill>
              </a:rPr>
              <a:t>Creación</a:t>
            </a:r>
            <a:r>
              <a:rPr lang="en-GB" sz="3200" b="1" dirty="0">
                <a:solidFill>
                  <a:srgbClr val="0B0AFD"/>
                </a:solidFill>
              </a:rPr>
              <a:t> de Webs y </a:t>
            </a:r>
            <a:r>
              <a:rPr lang="en-GB" sz="3200" b="1" dirty="0" err="1">
                <a:solidFill>
                  <a:srgbClr val="0B0AFD"/>
                </a:solidFill>
              </a:rPr>
              <a:t>Redes</a:t>
            </a:r>
            <a:r>
              <a:rPr lang="en-GB" sz="3200" b="1" dirty="0">
                <a:solidFill>
                  <a:srgbClr val="0B0AFD"/>
                </a:solidFill>
              </a:rPr>
              <a:t> </a:t>
            </a:r>
            <a:r>
              <a:rPr lang="en-GB" sz="3200" b="1" dirty="0" err="1">
                <a:solidFill>
                  <a:srgbClr val="0B0AFD"/>
                </a:solidFill>
              </a:rPr>
              <a:t>Sociales</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val="579790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9172" y="1072055"/>
            <a:ext cx="10972800" cy="1143000"/>
          </a:xfrm>
        </p:spPr>
        <p:txBody>
          <a:bodyPr/>
          <a:lstStyle/>
          <a:p>
            <a:pPr algn="l"/>
            <a:r>
              <a:rPr lang="en-IE" sz="3200" b="1" dirty="0" err="1">
                <a:solidFill>
                  <a:srgbClr val="C00000"/>
                </a:solidFill>
              </a:rPr>
              <a:t>Tutoriales</a:t>
            </a:r>
            <a:endParaRPr lang="en-IE" sz="3200" b="1" dirty="0">
              <a:solidFill>
                <a:srgbClr val="C00000"/>
              </a:solidFill>
            </a:endParaRPr>
          </a:p>
        </p:txBody>
      </p:sp>
      <p:sp>
        <p:nvSpPr>
          <p:cNvPr id="3" name="Content Placeholder 2"/>
          <p:cNvSpPr>
            <a:spLocks noGrp="1"/>
          </p:cNvSpPr>
          <p:nvPr>
            <p:ph idx="1"/>
          </p:nvPr>
        </p:nvSpPr>
        <p:spPr>
          <a:xfrm>
            <a:off x="677838" y="2420275"/>
            <a:ext cx="4560045" cy="3901711"/>
          </a:xfrm>
        </p:spPr>
        <p:txBody>
          <a:bodyPr/>
          <a:lstStyle/>
          <a:p>
            <a:pPr marL="0" indent="0">
              <a:buNone/>
            </a:pPr>
            <a:r>
              <a:rPr lang="en-US" sz="2800" dirty="0"/>
              <a:t>Que </a:t>
            </a:r>
            <a:r>
              <a:rPr lang="en-US" sz="2800" dirty="0" err="1"/>
              <a:t>hacer</a:t>
            </a:r>
            <a:r>
              <a:rPr lang="en-US" sz="2800" dirty="0"/>
              <a:t> y que no </a:t>
            </a:r>
            <a:r>
              <a:rPr lang="en-US" sz="2800" dirty="0" err="1"/>
              <a:t>hacer</a:t>
            </a:r>
            <a:r>
              <a:rPr lang="en-US" sz="2800" dirty="0"/>
              <a:t> al </a:t>
            </a:r>
            <a:r>
              <a:rPr lang="en-US" sz="2800" dirty="0" err="1"/>
              <a:t>usar</a:t>
            </a:r>
            <a:r>
              <a:rPr lang="en-US" sz="2800" dirty="0"/>
              <a:t> las </a:t>
            </a:r>
            <a:r>
              <a:rPr lang="en-US" sz="2800" dirty="0" err="1"/>
              <a:t>redes</a:t>
            </a:r>
            <a:r>
              <a:rPr lang="en-US" sz="2800" dirty="0"/>
              <a:t> </a:t>
            </a:r>
            <a:r>
              <a:rPr lang="en-US" sz="2800" dirty="0" err="1"/>
              <a:t>sociales</a:t>
            </a:r>
            <a:r>
              <a:rPr lang="en-US" sz="2800" dirty="0"/>
              <a:t>, </a:t>
            </a:r>
            <a:r>
              <a:rPr lang="en-US" sz="2800" dirty="0" err="1"/>
              <a:t>por</a:t>
            </a:r>
            <a:r>
              <a:rPr lang="en-US" sz="2800" dirty="0"/>
              <a:t> TOSHIBA </a:t>
            </a:r>
            <a:r>
              <a:rPr lang="en-US" sz="2800" dirty="0" err="1"/>
              <a:t>leadinginnovation</a:t>
            </a:r>
            <a:endParaRPr lang="en-US" sz="2800" dirty="0"/>
          </a:p>
          <a:p>
            <a:pPr marL="0" indent="0">
              <a:buNone/>
            </a:pPr>
            <a:endParaRPr lang="en-US" sz="2800" dirty="0"/>
          </a:p>
          <a:p>
            <a:pPr marL="0" indent="0">
              <a:buNone/>
            </a:pPr>
            <a:r>
              <a:rPr lang="en-US" sz="2800" dirty="0">
                <a:hlinkClick r:id="rId2"/>
              </a:rPr>
              <a:t>https://www.youtube.com/watch?v=hqezbib5qpQ</a:t>
            </a:r>
            <a:endParaRPr lang="en-US" sz="2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16</a:t>
            </a:fld>
            <a:endParaRPr lang="es-ES" altLang="es-ES"/>
          </a:p>
        </p:txBody>
      </p:sp>
      <p:pic>
        <p:nvPicPr>
          <p:cNvPr id="5" name="Imagen 4"/>
          <p:cNvPicPr>
            <a:picLocks noChangeAspect="1"/>
          </p:cNvPicPr>
          <p:nvPr/>
        </p:nvPicPr>
        <p:blipFill>
          <a:blip r:embed="rId3"/>
          <a:stretch>
            <a:fillRect/>
          </a:stretch>
        </p:blipFill>
        <p:spPr>
          <a:xfrm>
            <a:off x="5269416" y="2041891"/>
            <a:ext cx="6111599" cy="3775796"/>
          </a:xfrm>
          <a:prstGeom prst="rect">
            <a:avLst/>
          </a:prstGeom>
        </p:spPr>
      </p:pic>
      <p:sp>
        <p:nvSpPr>
          <p:cNvPr id="6"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GB" sz="3200" b="1" dirty="0" err="1">
                <a:solidFill>
                  <a:srgbClr val="0B0AFD"/>
                </a:solidFill>
              </a:rPr>
              <a:t>Creación</a:t>
            </a:r>
            <a:r>
              <a:rPr lang="en-GB" sz="3200" b="1" dirty="0">
                <a:solidFill>
                  <a:srgbClr val="0B0AFD"/>
                </a:solidFill>
              </a:rPr>
              <a:t> de Webs y </a:t>
            </a:r>
            <a:r>
              <a:rPr lang="en-GB" sz="3200" b="1" dirty="0" err="1">
                <a:solidFill>
                  <a:srgbClr val="0B0AFD"/>
                </a:solidFill>
              </a:rPr>
              <a:t>Redes</a:t>
            </a:r>
            <a:r>
              <a:rPr lang="en-GB" sz="3200" b="1" dirty="0">
                <a:solidFill>
                  <a:srgbClr val="0B0AFD"/>
                </a:solidFill>
              </a:rPr>
              <a:t> </a:t>
            </a:r>
            <a:r>
              <a:rPr lang="en-GB" sz="3200" b="1" dirty="0" err="1">
                <a:solidFill>
                  <a:srgbClr val="0B0AFD"/>
                </a:solidFill>
              </a:rPr>
              <a:t>Sociales</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val="1862895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6753" y="1582757"/>
            <a:ext cx="11813177" cy="3485631"/>
          </a:xfrm>
        </p:spPr>
        <p:txBody>
          <a:bodyPr>
            <a:noAutofit/>
          </a:bodyPr>
          <a:lstStyle/>
          <a:p>
            <a:pPr marL="0" indent="0" algn="ctr">
              <a:buNone/>
            </a:pPr>
            <a:endParaRPr lang="en-US" altLang="es-ES" sz="2800" b="1" dirty="0">
              <a:solidFill>
                <a:srgbClr val="FF0000"/>
              </a:solidFill>
              <a:hlinkClick r:id="rId3"/>
            </a:endParaRPr>
          </a:p>
          <a:p>
            <a:pPr marL="0" indent="0" algn="ctr">
              <a:buNone/>
            </a:pPr>
            <a:endParaRPr lang="en-US" altLang="es-ES" sz="4800" b="1" dirty="0">
              <a:solidFill>
                <a:srgbClr val="FF0000"/>
              </a:solidFill>
            </a:endParaRPr>
          </a:p>
          <a:p>
            <a:pPr marL="0" indent="0" algn="ctr">
              <a:buNone/>
            </a:pPr>
            <a:r>
              <a:rPr lang="en-US" altLang="es-ES" sz="4800" b="1" dirty="0">
                <a:solidFill>
                  <a:srgbClr val="990000"/>
                </a:solidFill>
              </a:rPr>
              <a:t>¡Gracias </a:t>
            </a:r>
            <a:r>
              <a:rPr lang="en-US" altLang="es-ES" sz="4800" b="1" dirty="0" err="1">
                <a:solidFill>
                  <a:srgbClr val="990000"/>
                </a:solidFill>
              </a:rPr>
              <a:t>por</a:t>
            </a:r>
            <a:r>
              <a:rPr lang="en-US" altLang="es-ES" sz="4800" b="1" dirty="0">
                <a:solidFill>
                  <a:srgbClr val="990000"/>
                </a:solidFill>
              </a:rPr>
              <a:t> </a:t>
            </a:r>
            <a:r>
              <a:rPr lang="en-US" altLang="es-ES" sz="4800" b="1" dirty="0" err="1">
                <a:solidFill>
                  <a:srgbClr val="990000"/>
                </a:solidFill>
              </a:rPr>
              <a:t>su</a:t>
            </a:r>
            <a:r>
              <a:rPr lang="en-US" altLang="es-ES" sz="4800" b="1" dirty="0">
                <a:solidFill>
                  <a:srgbClr val="990000"/>
                </a:solidFill>
              </a:rPr>
              <a:t> </a:t>
            </a:r>
            <a:r>
              <a:rPr lang="en-US" altLang="es-ES" sz="4800" b="1" dirty="0" err="1">
                <a:solidFill>
                  <a:srgbClr val="990000"/>
                </a:solidFill>
              </a:rPr>
              <a:t>atención</a:t>
            </a:r>
            <a:r>
              <a:rPr lang="en-US" altLang="es-ES" sz="4800" b="1" dirty="0">
                <a:solidFill>
                  <a:srgbClr val="990000"/>
                </a:solidFill>
              </a:rPr>
              <a:t>! </a:t>
            </a:r>
            <a:r>
              <a:rPr lang="en-US" altLang="es-ES" sz="4800" b="1" dirty="0">
                <a:solidFill>
                  <a:srgbClr val="990000"/>
                </a:solidFill>
                <a:sym typeface="Wingdings" panose="05000000000000000000" pitchFamily="2" charset="2"/>
              </a:rPr>
              <a:t></a:t>
            </a:r>
            <a:endParaRPr lang="en-US" altLang="es-ES" sz="4800" dirty="0">
              <a:solidFill>
                <a:srgbClr val="990000"/>
              </a:solidFill>
            </a:endParaRPr>
          </a:p>
          <a:p>
            <a:pPr marL="0" indent="0" algn="ctr">
              <a:buNone/>
            </a:pPr>
            <a:endParaRPr lang="en-US" altLang="es-ES" sz="4800" b="1" dirty="0">
              <a:solidFill>
                <a:srgbClr val="0B0AFD"/>
              </a:solidFill>
            </a:endParaRPr>
          </a:p>
        </p:txBody>
      </p:sp>
      <p:sp>
        <p:nvSpPr>
          <p:cNvPr id="107525" name="Rectangle 5"/>
          <p:cNvSpPr>
            <a:spLocks noChangeArrowheads="1"/>
          </p:cNvSpPr>
          <p:nvPr/>
        </p:nvSpPr>
        <p:spPr bwMode="auto">
          <a:xfrm>
            <a:off x="2408104" y="1582758"/>
            <a:ext cx="6548610" cy="918071"/>
          </a:xfrm>
          <a:prstGeom prst="rect">
            <a:avLst/>
          </a:prstGeom>
          <a:noFill/>
          <a:ln w="9525">
            <a:noFill/>
            <a:miter lim="800000"/>
            <a:headEnd/>
            <a:tailEnd/>
          </a:ln>
        </p:spPr>
        <p:txBody>
          <a:bodyPr/>
          <a:lstStyle/>
          <a:p>
            <a:pPr marL="342900" indent="-342900" algn="ctr">
              <a:lnSpc>
                <a:spcPct val="80000"/>
              </a:lnSpc>
              <a:spcBef>
                <a:spcPct val="20000"/>
              </a:spcBef>
              <a:buClr>
                <a:schemeClr val="accent2"/>
              </a:buClr>
            </a:pPr>
            <a:endParaRPr lang="en-US" altLang="es-ES" sz="2800" dirty="0">
              <a:solidFill>
                <a:srgbClr val="006699"/>
              </a:solidFill>
              <a:latin typeface="Verdana" pitchFamily="34" charset="0"/>
            </a:endParaRPr>
          </a:p>
        </p:txBody>
      </p:sp>
      <p:sp>
        <p:nvSpPr>
          <p:cNvPr id="4" name="Rectangle 2"/>
          <p:cNvSpPr txBox="1">
            <a:spLocks noChangeArrowheads="1"/>
          </p:cNvSpPr>
          <p:nvPr/>
        </p:nvSpPr>
        <p:spPr>
          <a:xfrm>
            <a:off x="3997235" y="344125"/>
            <a:ext cx="7576456" cy="981075"/>
          </a:xfrm>
          <a:prstGeom prst="rect">
            <a:avLst/>
          </a:prstGeom>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altLang="es-ES" sz="3600" dirty="0">
                <a:solidFill>
                  <a:srgbClr val="0B0AFD"/>
                </a:solidFill>
              </a:rPr>
              <a:t>Fin del </a:t>
            </a:r>
            <a:r>
              <a:rPr lang="en-US" altLang="es-ES" sz="3600" dirty="0" err="1">
                <a:solidFill>
                  <a:srgbClr val="0B0AFD"/>
                </a:solidFill>
              </a:rPr>
              <a:t>módulo</a:t>
            </a:r>
            <a:endParaRPr lang="en-US" altLang="es-ES" sz="3600" dirty="0">
              <a:solidFill>
                <a:srgbClr val="0B0AFD"/>
              </a:solidFill>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val="22685724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984170"/>
            <a:ext cx="10702834" cy="1332413"/>
          </a:xfrm>
        </p:spPr>
        <p:txBody>
          <a:bodyPr/>
          <a:lstStyle/>
          <a:p>
            <a:pPr marL="0" indent="0">
              <a:lnSpc>
                <a:spcPct val="150000"/>
              </a:lnSpc>
              <a:buNone/>
            </a:pPr>
            <a:r>
              <a:rPr lang="en-IE" b="1" dirty="0"/>
              <a:t>					</a:t>
            </a:r>
          </a:p>
          <a:p>
            <a:pPr marL="0" indent="0">
              <a:lnSpc>
                <a:spcPct val="150000"/>
              </a:lnSpc>
              <a:buNone/>
            </a:pPr>
            <a:r>
              <a:rPr lang="en-IE" b="1" dirty="0"/>
              <a:t>	</a:t>
            </a:r>
          </a:p>
        </p:txBody>
      </p:sp>
      <p:graphicFrame>
        <p:nvGraphicFramePr>
          <p:cNvPr id="5" name="Table 4"/>
          <p:cNvGraphicFramePr>
            <a:graphicFrameLocks noGrp="1"/>
          </p:cNvGraphicFramePr>
          <p:nvPr>
            <p:extLst>
              <p:ext uri="{D42A27DB-BD31-4B8C-83A1-F6EECF244321}">
                <p14:modId xmlns:p14="http://schemas.microsoft.com/office/powerpoint/2010/main" val="1886264570"/>
              </p:ext>
            </p:extLst>
          </p:nvPr>
        </p:nvGraphicFramePr>
        <p:xfrm>
          <a:off x="403761" y="2356207"/>
          <a:ext cx="11349327" cy="3563009"/>
        </p:xfrm>
        <a:graphic>
          <a:graphicData uri="http://schemas.openxmlformats.org/drawingml/2006/table">
            <a:tbl>
              <a:tblPr firstRow="1" bandRow="1">
                <a:tableStyleId>{5C22544A-7EE6-4342-B048-85BDC9FD1C3A}</a:tableStyleId>
              </a:tblPr>
              <a:tblGrid>
                <a:gridCol w="5412537">
                  <a:extLst>
                    <a:ext uri="{9D8B030D-6E8A-4147-A177-3AD203B41FA5}">
                      <a16:colId xmlns:a16="http://schemas.microsoft.com/office/drawing/2014/main" val="2387490912"/>
                    </a:ext>
                  </a:extLst>
                </a:gridCol>
                <a:gridCol w="5936790">
                  <a:extLst>
                    <a:ext uri="{9D8B030D-6E8A-4147-A177-3AD203B41FA5}">
                      <a16:colId xmlns:a16="http://schemas.microsoft.com/office/drawing/2014/main" val="3462008685"/>
                    </a:ext>
                  </a:extLst>
                </a:gridCol>
              </a:tblGrid>
              <a:tr h="744036">
                <a:tc>
                  <a:txBody>
                    <a:bodyPr/>
                    <a:lstStyle/>
                    <a:p>
                      <a:pPr algn="ctr"/>
                      <a:r>
                        <a:rPr lang="en-IE" sz="2400" b="1" dirty="0">
                          <a:solidFill>
                            <a:schemeClr val="tx1"/>
                          </a:solidFill>
                        </a:rPr>
                        <a:t>¿</a:t>
                      </a:r>
                      <a:r>
                        <a:rPr lang="en-IE" sz="2400" b="1" dirty="0" err="1">
                          <a:solidFill>
                            <a:schemeClr val="tx1"/>
                          </a:solidFill>
                        </a:rPr>
                        <a:t>Cuántas</a:t>
                      </a:r>
                      <a:r>
                        <a:rPr lang="en-IE" sz="2400" b="1" dirty="0">
                          <a:solidFill>
                            <a:schemeClr val="tx1"/>
                          </a:solidFill>
                        </a:rPr>
                        <a:t> </a:t>
                      </a:r>
                      <a:r>
                        <a:rPr lang="en-IE" sz="2400" b="1" dirty="0" err="1">
                          <a:solidFill>
                            <a:schemeClr val="tx1"/>
                          </a:solidFill>
                        </a:rPr>
                        <a:t>diapositivas</a:t>
                      </a:r>
                      <a:r>
                        <a:rPr lang="en-IE" sz="2400" b="1" dirty="0">
                          <a:solidFill>
                            <a:schemeClr val="tx1"/>
                          </a:solidFill>
                        </a:rPr>
                        <a:t> hay? </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b="1" dirty="0">
                          <a:solidFill>
                            <a:schemeClr val="tx1"/>
                          </a:solidFill>
                        </a:rPr>
                        <a:t>17</a:t>
                      </a:r>
                      <a:r>
                        <a:rPr lang="en-IE" sz="2400" b="1" dirty="0">
                          <a:solidFill>
                            <a:srgbClr val="336600"/>
                          </a:solidFill>
                        </a:rPr>
                        <a:t> </a:t>
                      </a:r>
                      <a:r>
                        <a:rPr lang="en-IE" sz="2400" b="1" dirty="0" err="1">
                          <a:solidFill>
                            <a:schemeClr val="tx1"/>
                          </a:solidFill>
                        </a:rPr>
                        <a:t>diapositivas</a:t>
                      </a:r>
                      <a:endParaRPr lang="en-IE" sz="2400" b="1" dirty="0">
                        <a:solidFill>
                          <a:schemeClr val="tx1"/>
                        </a:solidFill>
                      </a:endParaRPr>
                    </a:p>
                  </a:txBody>
                  <a:tcPr>
                    <a:solidFill>
                      <a:schemeClr val="bg1">
                        <a:lumMod val="75000"/>
                      </a:schemeClr>
                    </a:solidFill>
                  </a:tcPr>
                </a:tc>
                <a:extLst>
                  <a:ext uri="{0D108BD9-81ED-4DB2-BD59-A6C34878D82A}">
                    <a16:rowId xmlns:a16="http://schemas.microsoft.com/office/drawing/2014/main" val="611053301"/>
                  </a:ext>
                </a:extLst>
              </a:tr>
              <a:tr h="1264493">
                <a:tc>
                  <a:txBody>
                    <a:bodyPr/>
                    <a:lstStyle/>
                    <a:p>
                      <a:pPr algn="ctr"/>
                      <a:r>
                        <a:rPr lang="en-IE" sz="2400" b="1" dirty="0">
                          <a:solidFill>
                            <a:schemeClr val="tx1"/>
                          </a:solidFill>
                        </a:rPr>
                        <a:t>¿</a:t>
                      </a:r>
                      <a:r>
                        <a:rPr lang="en-IE" sz="2400" b="1" dirty="0" err="1">
                          <a:solidFill>
                            <a:schemeClr val="tx1"/>
                          </a:solidFill>
                        </a:rPr>
                        <a:t>Cuánto</a:t>
                      </a:r>
                      <a:r>
                        <a:rPr lang="en-IE" sz="2400" b="1" dirty="0">
                          <a:solidFill>
                            <a:schemeClr val="tx1"/>
                          </a:solidFill>
                        </a:rPr>
                        <a:t> </a:t>
                      </a:r>
                      <a:r>
                        <a:rPr lang="en-IE" sz="2400" b="1" dirty="0" err="1">
                          <a:solidFill>
                            <a:schemeClr val="tx1"/>
                          </a:solidFill>
                        </a:rPr>
                        <a:t>tiempo</a:t>
                      </a:r>
                      <a:r>
                        <a:rPr lang="en-IE" sz="2400" b="1" dirty="0">
                          <a:solidFill>
                            <a:schemeClr val="tx1"/>
                          </a:solidFill>
                        </a:rPr>
                        <a:t> </a:t>
                      </a:r>
                      <a:r>
                        <a:rPr lang="en-IE" sz="2400" b="1" dirty="0" err="1">
                          <a:solidFill>
                            <a:schemeClr val="tx1"/>
                          </a:solidFill>
                        </a:rPr>
                        <a:t>debo</a:t>
                      </a:r>
                      <a:r>
                        <a:rPr lang="en-IE" sz="2400" b="1" baseline="0" dirty="0">
                          <a:solidFill>
                            <a:schemeClr val="tx1"/>
                          </a:solidFill>
                        </a:rPr>
                        <a:t> </a:t>
                      </a:r>
                      <a:r>
                        <a:rPr lang="en-IE" sz="2400" b="1" baseline="0" dirty="0" err="1">
                          <a:solidFill>
                            <a:schemeClr val="tx1"/>
                          </a:solidFill>
                        </a:rPr>
                        <a:t>estar</a:t>
                      </a:r>
                      <a:r>
                        <a:rPr lang="en-IE" sz="2400" b="1" dirty="0">
                          <a:solidFill>
                            <a:schemeClr val="tx1"/>
                          </a:solidFill>
                        </a:rPr>
                        <a:t> </a:t>
                      </a:r>
                      <a:r>
                        <a:rPr lang="en-IE" sz="2400" b="1" dirty="0" err="1">
                          <a:solidFill>
                            <a:schemeClr val="tx1"/>
                          </a:solidFill>
                        </a:rPr>
                        <a:t>leyendo</a:t>
                      </a:r>
                      <a:r>
                        <a:rPr lang="en-IE" sz="2400" b="1" dirty="0">
                          <a:solidFill>
                            <a:schemeClr val="tx1"/>
                          </a:solidFill>
                        </a:rPr>
                        <a:t> y </a:t>
                      </a:r>
                      <a:r>
                        <a:rPr lang="en-IE" sz="2400" b="1" dirty="0" err="1">
                          <a:solidFill>
                            <a:schemeClr val="tx1"/>
                          </a:solidFill>
                        </a:rPr>
                        <a:t>escuchando</a:t>
                      </a:r>
                      <a:r>
                        <a:rPr lang="en-IE" sz="2400" b="1" dirty="0">
                          <a:solidFill>
                            <a:schemeClr val="tx1"/>
                          </a:solidFill>
                        </a:rPr>
                        <a:t>? </a:t>
                      </a:r>
                      <a:endParaRPr lang="en-IE" sz="2400" dirty="0">
                        <a:solidFill>
                          <a:schemeClr val="tx1"/>
                        </a:solidFill>
                      </a:endParaRPr>
                    </a:p>
                  </a:txBody>
                  <a:tcPr>
                    <a:solidFill>
                      <a:schemeClr val="bg1">
                        <a:lumMod val="75000"/>
                      </a:schemeClr>
                    </a:solidFill>
                  </a:tcPr>
                </a:tc>
                <a:tc>
                  <a:txBody>
                    <a:bodyPr/>
                    <a:lstStyle/>
                    <a:p>
                      <a:pPr marL="0" indent="0" algn="l">
                        <a:lnSpc>
                          <a:spcPct val="150000"/>
                        </a:lnSpc>
                        <a:buNone/>
                      </a:pPr>
                      <a:r>
                        <a:rPr lang="en-IE" sz="2400" b="1" kern="1200" dirty="0">
                          <a:solidFill>
                            <a:schemeClr val="tx1"/>
                          </a:solidFill>
                          <a:latin typeface="+mn-lt"/>
                          <a:ea typeface="+mn-ea"/>
                          <a:cs typeface="+mn-cs"/>
                        </a:rPr>
                        <a:t>25</a:t>
                      </a:r>
                      <a:r>
                        <a:rPr lang="en-IE" sz="2400" b="1" dirty="0"/>
                        <a:t> </a:t>
                      </a:r>
                      <a:r>
                        <a:rPr lang="en-IE" sz="2400" b="1" dirty="0" err="1"/>
                        <a:t>minutos</a:t>
                      </a:r>
                      <a:r>
                        <a:rPr lang="en-IE" sz="2400" b="1" dirty="0"/>
                        <a:t> (sin </a:t>
                      </a:r>
                      <a:r>
                        <a:rPr lang="en-IE" sz="2400" b="1" dirty="0" err="1"/>
                        <a:t>incluir</a:t>
                      </a:r>
                      <a:r>
                        <a:rPr lang="en-IE" sz="2400" b="1" dirty="0"/>
                        <a:t> </a:t>
                      </a:r>
                      <a:r>
                        <a:rPr lang="en-IE" sz="2400" b="1" dirty="0" err="1"/>
                        <a:t>los</a:t>
                      </a:r>
                      <a:r>
                        <a:rPr lang="en-IE" sz="2400" b="1" dirty="0"/>
                        <a:t> enlaces que se </a:t>
                      </a:r>
                      <a:r>
                        <a:rPr lang="en-IE" sz="2400" b="1" dirty="0" err="1"/>
                        <a:t>encuentran</a:t>
                      </a:r>
                      <a:r>
                        <a:rPr lang="en-IE" sz="2400" b="1" dirty="0"/>
                        <a:t> </a:t>
                      </a:r>
                      <a:r>
                        <a:rPr lang="en-IE" sz="2400" b="1" dirty="0" err="1"/>
                        <a:t>en</a:t>
                      </a:r>
                      <a:r>
                        <a:rPr lang="en-IE" sz="2400" b="1" baseline="0" dirty="0"/>
                        <a:t> las </a:t>
                      </a:r>
                      <a:r>
                        <a:rPr lang="en-IE" sz="2400" b="1" baseline="0" dirty="0" err="1"/>
                        <a:t>diapositivas</a:t>
                      </a:r>
                      <a:r>
                        <a:rPr lang="en-IE" sz="2400" b="1" dirty="0"/>
                        <a:t>)</a:t>
                      </a:r>
                    </a:p>
                  </a:txBody>
                  <a:tcPr>
                    <a:solidFill>
                      <a:schemeClr val="bg1">
                        <a:lumMod val="75000"/>
                      </a:schemeClr>
                    </a:solidFill>
                  </a:tcPr>
                </a:tc>
                <a:extLst>
                  <a:ext uri="{0D108BD9-81ED-4DB2-BD59-A6C34878D82A}">
                    <a16:rowId xmlns:a16="http://schemas.microsoft.com/office/drawing/2014/main" val="3479317360"/>
                  </a:ext>
                </a:extLst>
              </a:tr>
              <a:tr h="1370592">
                <a:tc>
                  <a:txBody>
                    <a:bodyPr/>
                    <a:lstStyle/>
                    <a:p>
                      <a:pPr algn="ctr"/>
                      <a:r>
                        <a:rPr lang="en-IE" sz="2400" b="1" dirty="0">
                          <a:solidFill>
                            <a:schemeClr val="tx1"/>
                          </a:solidFill>
                        </a:rPr>
                        <a:t>¿</a:t>
                      </a:r>
                      <a:r>
                        <a:rPr lang="en-IE" sz="2400" b="1" dirty="0" err="1">
                          <a:solidFill>
                            <a:schemeClr val="tx1"/>
                          </a:solidFill>
                        </a:rPr>
                        <a:t>Qué</a:t>
                      </a:r>
                      <a:r>
                        <a:rPr lang="en-IE" sz="2400" b="1" dirty="0">
                          <a:solidFill>
                            <a:schemeClr val="tx1"/>
                          </a:solidFill>
                        </a:rPr>
                        <a:t> </a:t>
                      </a:r>
                      <a:r>
                        <a:rPr lang="en-IE" sz="2400" b="1" dirty="0" err="1">
                          <a:solidFill>
                            <a:schemeClr val="tx1"/>
                          </a:solidFill>
                        </a:rPr>
                        <a:t>puedo</a:t>
                      </a:r>
                      <a:r>
                        <a:rPr lang="en-IE" sz="2400" b="1" dirty="0">
                          <a:solidFill>
                            <a:schemeClr val="tx1"/>
                          </a:solidFill>
                        </a:rPr>
                        <a:t> </a:t>
                      </a:r>
                      <a:r>
                        <a:rPr lang="en-IE" sz="2400" b="1" dirty="0" err="1">
                          <a:solidFill>
                            <a:schemeClr val="tx1"/>
                          </a:solidFill>
                        </a:rPr>
                        <a:t>conseguir</a:t>
                      </a:r>
                      <a:r>
                        <a:rPr lang="en-IE" sz="2400" b="1" dirty="0">
                          <a:solidFill>
                            <a:schemeClr val="tx1"/>
                          </a:solidFill>
                        </a:rPr>
                        <a:t>? </a:t>
                      </a:r>
                      <a:endParaRPr lang="en-IE" sz="2400" dirty="0">
                        <a:solidFill>
                          <a:schemeClr val="tx1"/>
                        </a:solidFill>
                      </a:endParaRPr>
                    </a:p>
                  </a:txBody>
                  <a:tcPr>
                    <a:solidFill>
                      <a:schemeClr val="bg1">
                        <a:lumMod val="75000"/>
                      </a:schemeClr>
                    </a:solidFill>
                  </a:tcPr>
                </a:tc>
                <a:tc>
                  <a:txBody>
                    <a:bodyPr/>
                    <a:lstStyle/>
                    <a:p>
                      <a:r>
                        <a:rPr lang="en-IE" sz="2400" b="1" dirty="0" err="1">
                          <a:solidFill>
                            <a:schemeClr val="tx1"/>
                          </a:solidFill>
                        </a:rPr>
                        <a:t>Puedes</a:t>
                      </a:r>
                      <a:r>
                        <a:rPr lang="en-IE" sz="2400" b="1" baseline="0" dirty="0">
                          <a:solidFill>
                            <a:schemeClr val="tx1"/>
                          </a:solidFill>
                        </a:rPr>
                        <a:t> </a:t>
                      </a:r>
                      <a:r>
                        <a:rPr lang="en-IE" sz="2400" b="1" baseline="0" dirty="0" err="1">
                          <a:solidFill>
                            <a:schemeClr val="tx1"/>
                          </a:solidFill>
                        </a:rPr>
                        <a:t>ver</a:t>
                      </a:r>
                      <a:r>
                        <a:rPr lang="en-IE" sz="2400" b="1" baseline="0" dirty="0">
                          <a:solidFill>
                            <a:schemeClr val="tx1"/>
                          </a:solidFill>
                        </a:rPr>
                        <a:t> </a:t>
                      </a:r>
                      <a:r>
                        <a:rPr lang="en-IE" sz="2400" b="1" baseline="0" dirty="0" err="1">
                          <a:solidFill>
                            <a:schemeClr val="tx1"/>
                          </a:solidFill>
                        </a:rPr>
                        <a:t>los</a:t>
                      </a:r>
                      <a:r>
                        <a:rPr lang="en-IE" sz="2400" b="1" baseline="0" dirty="0">
                          <a:solidFill>
                            <a:schemeClr val="tx1"/>
                          </a:solidFill>
                        </a:rPr>
                        <a:t> </a:t>
                      </a:r>
                      <a:r>
                        <a:rPr lang="en-IE" sz="2400" b="1" baseline="0" dirty="0" err="1">
                          <a:solidFill>
                            <a:schemeClr val="tx1"/>
                          </a:solidFill>
                        </a:rPr>
                        <a:t>objetivos</a:t>
                      </a:r>
                      <a:r>
                        <a:rPr lang="en-IE" sz="2400" b="1" baseline="0" dirty="0">
                          <a:solidFill>
                            <a:schemeClr val="tx1"/>
                          </a:solidFill>
                        </a:rPr>
                        <a:t> y </a:t>
                      </a:r>
                      <a:r>
                        <a:rPr lang="en-IE" sz="2400" b="1" baseline="0" dirty="0" err="1">
                          <a:solidFill>
                            <a:schemeClr val="tx1"/>
                          </a:solidFill>
                        </a:rPr>
                        <a:t>los</a:t>
                      </a:r>
                      <a:r>
                        <a:rPr lang="en-IE" sz="2400" b="1" baseline="0" dirty="0">
                          <a:solidFill>
                            <a:schemeClr val="tx1"/>
                          </a:solidFill>
                        </a:rPr>
                        <a:t> </a:t>
                      </a:r>
                      <a:r>
                        <a:rPr lang="en-IE" sz="2400" b="1" baseline="0" dirty="0" err="1">
                          <a:solidFill>
                            <a:schemeClr val="tx1"/>
                          </a:solidFill>
                        </a:rPr>
                        <a:t>conocimientos</a:t>
                      </a:r>
                      <a:r>
                        <a:rPr lang="en-IE" sz="2400" b="1" baseline="0" dirty="0">
                          <a:solidFill>
                            <a:schemeClr val="tx1"/>
                          </a:solidFill>
                        </a:rPr>
                        <a:t>  que se </a:t>
                      </a:r>
                      <a:r>
                        <a:rPr lang="en-IE" sz="2400" b="1" baseline="0" dirty="0" err="1">
                          <a:solidFill>
                            <a:schemeClr val="tx1"/>
                          </a:solidFill>
                        </a:rPr>
                        <a:t>esperan</a:t>
                      </a:r>
                      <a:r>
                        <a:rPr lang="en-IE" sz="2400" b="1" baseline="0" dirty="0">
                          <a:solidFill>
                            <a:schemeClr val="tx1"/>
                          </a:solidFill>
                        </a:rPr>
                        <a:t> </a:t>
                      </a:r>
                      <a:r>
                        <a:rPr lang="en-IE" sz="2400" b="1" baseline="0" dirty="0" err="1">
                          <a:solidFill>
                            <a:schemeClr val="tx1"/>
                          </a:solidFill>
                        </a:rPr>
                        <a:t>conseguir</a:t>
                      </a:r>
                      <a:r>
                        <a:rPr lang="en-IE" sz="2400" b="1" baseline="0" dirty="0">
                          <a:solidFill>
                            <a:schemeClr val="tx1"/>
                          </a:solidFill>
                        </a:rPr>
                        <a:t> </a:t>
                      </a:r>
                      <a:r>
                        <a:rPr lang="en-IE" sz="2400" b="1" baseline="0" dirty="0" err="1">
                          <a:solidFill>
                            <a:schemeClr val="tx1"/>
                          </a:solidFill>
                        </a:rPr>
                        <a:t>en</a:t>
                      </a:r>
                      <a:r>
                        <a:rPr lang="en-IE" sz="2400" b="1" baseline="0" dirty="0">
                          <a:solidFill>
                            <a:schemeClr val="tx1"/>
                          </a:solidFill>
                        </a:rPr>
                        <a:t> las </a:t>
                      </a:r>
                      <a:r>
                        <a:rPr lang="en-IE" sz="2400" b="1" baseline="0" dirty="0" err="1">
                          <a:solidFill>
                            <a:schemeClr val="tx1"/>
                          </a:solidFill>
                        </a:rPr>
                        <a:t>siguientes</a:t>
                      </a:r>
                      <a:r>
                        <a:rPr lang="en-IE" sz="2400" b="1" baseline="0" dirty="0">
                          <a:solidFill>
                            <a:schemeClr val="tx1"/>
                          </a:solidFill>
                        </a:rPr>
                        <a:t> </a:t>
                      </a:r>
                      <a:r>
                        <a:rPr lang="en-IE" sz="2400" b="1" baseline="0" dirty="0" err="1">
                          <a:solidFill>
                            <a:schemeClr val="tx1"/>
                          </a:solidFill>
                        </a:rPr>
                        <a:t>diapositivas</a:t>
                      </a:r>
                      <a:endParaRPr lang="en-IE" sz="2400" dirty="0">
                        <a:solidFill>
                          <a:schemeClr val="tx1"/>
                        </a:solidFill>
                      </a:endParaRPr>
                    </a:p>
                  </a:txBody>
                  <a:tcPr>
                    <a:solidFill>
                      <a:schemeClr val="bg1">
                        <a:lumMod val="75000"/>
                      </a:schemeClr>
                    </a:solidFill>
                  </a:tcPr>
                </a:tc>
                <a:extLst>
                  <a:ext uri="{0D108BD9-81ED-4DB2-BD59-A6C34878D82A}">
                    <a16:rowId xmlns:a16="http://schemas.microsoft.com/office/drawing/2014/main" val="3879988587"/>
                  </a:ext>
                </a:extLst>
              </a:tr>
            </a:tbl>
          </a:graphicData>
        </a:graphic>
      </p:graphicFrame>
      <p:sp>
        <p:nvSpPr>
          <p:cNvPr id="8" name="Slide Number Placeholder 7"/>
          <p:cNvSpPr>
            <a:spLocks noGrp="1"/>
          </p:cNvSpPr>
          <p:nvPr>
            <p:ph type="sldNum" sz="quarter" idx="12"/>
          </p:nvPr>
        </p:nvSpPr>
        <p:spPr/>
        <p:txBody>
          <a:bodyPr/>
          <a:lstStyle/>
          <a:p>
            <a:fld id="{A7AD32EF-B744-4512-A6AB-C39B4880BDB1}" type="slidenum">
              <a:rPr lang="es-ES" altLang="es-ES" smtClean="0"/>
              <a:pPr/>
              <a:t>2</a:t>
            </a:fld>
            <a:endParaRPr lang="es-ES" altLang="es-ES"/>
          </a:p>
        </p:txBody>
      </p:sp>
      <p:sp>
        <p:nvSpPr>
          <p:cNvPr id="7" name="6 - Ορθογώνιο"/>
          <p:cNvSpPr/>
          <p:nvPr/>
        </p:nvSpPr>
        <p:spPr>
          <a:xfrm>
            <a:off x="766159" y="1561838"/>
            <a:ext cx="3520833" cy="584775"/>
          </a:xfrm>
          <a:prstGeom prst="rect">
            <a:avLst/>
          </a:prstGeom>
        </p:spPr>
        <p:txBody>
          <a:bodyPr wrap="square">
            <a:spAutoFit/>
          </a:bodyPr>
          <a:lstStyle/>
          <a:p>
            <a:r>
              <a:rPr lang="en-IE" sz="3200" b="1" dirty="0" err="1">
                <a:solidFill>
                  <a:srgbClr val="990000"/>
                </a:solidFill>
              </a:rPr>
              <a:t>Visión</a:t>
            </a:r>
            <a:r>
              <a:rPr lang="en-IE" sz="3200" b="1" dirty="0">
                <a:solidFill>
                  <a:srgbClr val="990000"/>
                </a:solidFill>
              </a:rPr>
              <a:t> general</a:t>
            </a:r>
            <a:endParaRPr lang="el-GR" sz="3200" dirty="0">
              <a:solidFill>
                <a:srgbClr val="990000"/>
              </a:solidFill>
            </a:endParaRPr>
          </a:p>
        </p:txBody>
      </p:sp>
      <p:sp>
        <p:nvSpPr>
          <p:cNvPr id="11" name="Title 1"/>
          <p:cNvSpPr>
            <a:spLocks noGrp="1"/>
          </p:cNvSpPr>
          <p:nvPr>
            <p:ph type="title"/>
          </p:nvPr>
        </p:nvSpPr>
        <p:spPr>
          <a:xfrm>
            <a:off x="1041779" y="0"/>
            <a:ext cx="10972800" cy="1143000"/>
          </a:xfrm>
        </p:spPr>
        <p:txBody>
          <a:bodyPr/>
          <a:lstStyle/>
          <a:p>
            <a:pPr algn="r"/>
            <a:r>
              <a:rPr lang="en-GB" sz="3200" b="1" dirty="0" err="1">
                <a:solidFill>
                  <a:srgbClr val="0B0AFD"/>
                </a:solidFill>
              </a:rPr>
              <a:t>Creación</a:t>
            </a:r>
            <a:r>
              <a:rPr lang="en-GB" sz="3200" b="1" dirty="0">
                <a:solidFill>
                  <a:srgbClr val="0B0AFD"/>
                </a:solidFill>
              </a:rPr>
              <a:t> de Webs y </a:t>
            </a:r>
            <a:r>
              <a:rPr lang="en-GB" sz="3200" b="1" dirty="0" err="1">
                <a:solidFill>
                  <a:srgbClr val="0B0AFD"/>
                </a:solidFill>
              </a:rPr>
              <a:t>Redes</a:t>
            </a:r>
            <a:r>
              <a:rPr lang="en-GB" sz="3200" b="1" dirty="0">
                <a:solidFill>
                  <a:srgbClr val="0B0AFD"/>
                </a:solidFill>
              </a:rPr>
              <a:t> </a:t>
            </a:r>
            <a:r>
              <a:rPr lang="en-GB" sz="3200" b="1" dirty="0" err="1">
                <a:solidFill>
                  <a:srgbClr val="0B0AFD"/>
                </a:solidFill>
              </a:rPr>
              <a:t>Sociales</a:t>
            </a:r>
            <a:endParaRPr lang="en-IE" sz="3200" b="1" dirty="0">
              <a:solidFill>
                <a:srgbClr val="0B0AFD"/>
              </a:solidFill>
            </a:endParaRPr>
          </a:p>
        </p:txBody>
      </p:sp>
    </p:spTree>
    <p:custDataLst>
      <p:tags r:id="rId1"/>
    </p:custDataLst>
    <p:extLst>
      <p:ext uri="{BB962C8B-B14F-4D97-AF65-F5344CB8AC3E}">
        <p14:creationId xmlns:p14="http://schemas.microsoft.com/office/powerpoint/2010/main" val="1260105804"/>
      </p:ext>
    </p:extLst>
  </p:cSld>
  <p:clrMapOvr>
    <a:masterClrMapping/>
  </p:clrMapOvr>
  <mc:AlternateContent xmlns:mc="http://schemas.openxmlformats.org/markup-compatibility/2006" xmlns:p14="http://schemas.microsoft.com/office/powerpoint/2010/main">
    <mc:Choice Requires="p14">
      <p:transition spd="med" p14:dur="700" advTm="62673">
        <p:fade/>
      </p:transition>
    </mc:Choice>
    <mc:Fallback xmlns="">
      <p:transition spd="med" advTm="6267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08670" y="2127322"/>
            <a:ext cx="8940800" cy="3819645"/>
          </a:xfrm>
        </p:spPr>
        <p:txBody>
          <a:bodyPr/>
          <a:lstStyle/>
          <a:p>
            <a:pPr marL="0" indent="0" algn="ctr">
              <a:lnSpc>
                <a:spcPct val="150000"/>
              </a:lnSpc>
              <a:buNone/>
            </a:pPr>
            <a:r>
              <a:rPr lang="en-GB" b="1" dirty="0" err="1"/>
              <a:t>En</a:t>
            </a:r>
            <a:r>
              <a:rPr lang="en-GB" b="1" dirty="0"/>
              <a:t> </a:t>
            </a:r>
            <a:r>
              <a:rPr lang="en-GB" b="1" dirty="0" err="1"/>
              <a:t>esta</a:t>
            </a:r>
            <a:r>
              <a:rPr lang="en-GB" b="1" dirty="0"/>
              <a:t> </a:t>
            </a:r>
            <a:r>
              <a:rPr lang="en-GB" b="1" dirty="0" err="1"/>
              <a:t>unidad</a:t>
            </a:r>
            <a:r>
              <a:rPr lang="en-GB" b="1" dirty="0"/>
              <a:t>, </a:t>
            </a:r>
            <a:r>
              <a:rPr lang="en-GB" b="1" dirty="0" err="1"/>
              <a:t>veremos</a:t>
            </a:r>
            <a:r>
              <a:rPr lang="en-GB" b="1" dirty="0"/>
              <a:t> </a:t>
            </a:r>
            <a:r>
              <a:rPr lang="en-GB" b="1" dirty="0" err="1"/>
              <a:t>algunos</a:t>
            </a:r>
            <a:r>
              <a:rPr lang="en-GB" b="1" dirty="0"/>
              <a:t> </a:t>
            </a:r>
            <a:r>
              <a:rPr lang="en-GB" b="1" dirty="0" err="1"/>
              <a:t>consejos</a:t>
            </a:r>
            <a:r>
              <a:rPr lang="en-GB" b="1" dirty="0"/>
              <a:t> para </a:t>
            </a:r>
            <a:r>
              <a:rPr lang="en-GB" b="1" dirty="0" err="1"/>
              <a:t>crear</a:t>
            </a:r>
            <a:r>
              <a:rPr lang="en-GB" b="1" dirty="0"/>
              <a:t> </a:t>
            </a:r>
            <a:r>
              <a:rPr lang="en-GB" b="1" dirty="0" err="1"/>
              <a:t>páginas</a:t>
            </a:r>
            <a:r>
              <a:rPr lang="en-GB" b="1" dirty="0"/>
              <a:t> web y </a:t>
            </a:r>
            <a:r>
              <a:rPr lang="en-GB" b="1" dirty="0" err="1"/>
              <a:t>como</a:t>
            </a:r>
            <a:r>
              <a:rPr lang="en-GB" b="1" dirty="0"/>
              <a:t> </a:t>
            </a:r>
            <a:r>
              <a:rPr lang="en-GB" b="1" dirty="0" err="1"/>
              <a:t>usar</a:t>
            </a:r>
            <a:r>
              <a:rPr lang="en-GB" b="1" dirty="0"/>
              <a:t> las </a:t>
            </a:r>
            <a:r>
              <a:rPr lang="en-GB" b="1" dirty="0" err="1"/>
              <a:t>redes</a:t>
            </a:r>
            <a:r>
              <a:rPr lang="en-GB" b="1" dirty="0"/>
              <a:t> </a:t>
            </a:r>
            <a:r>
              <a:rPr lang="en-GB" b="1" dirty="0" err="1"/>
              <a:t>sociales</a:t>
            </a:r>
            <a:r>
              <a:rPr lang="en-GB" b="1" dirty="0"/>
              <a:t>.</a:t>
            </a:r>
            <a:endParaRPr lang="en-IE" b="1" dirty="0"/>
          </a:p>
          <a:p>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3</a:t>
            </a:fld>
            <a:endParaRPr lang="es-ES" altLang="es-ES"/>
          </a:p>
        </p:txBody>
      </p:sp>
      <p:sp>
        <p:nvSpPr>
          <p:cNvPr id="5" name="4 - Ορθογώνιο"/>
          <p:cNvSpPr/>
          <p:nvPr/>
        </p:nvSpPr>
        <p:spPr>
          <a:xfrm>
            <a:off x="570070" y="1354574"/>
            <a:ext cx="4607572" cy="584775"/>
          </a:xfrm>
          <a:prstGeom prst="rect">
            <a:avLst/>
          </a:prstGeom>
        </p:spPr>
        <p:txBody>
          <a:bodyPr wrap="square">
            <a:spAutoFit/>
          </a:bodyPr>
          <a:lstStyle/>
          <a:p>
            <a:r>
              <a:rPr lang="en-IE" sz="3200" b="1" dirty="0" err="1">
                <a:solidFill>
                  <a:srgbClr val="990000"/>
                </a:solidFill>
              </a:rPr>
              <a:t>Objetivo</a:t>
            </a:r>
            <a:r>
              <a:rPr lang="en-IE" sz="3200" b="1" dirty="0">
                <a:solidFill>
                  <a:srgbClr val="990000"/>
                </a:solidFill>
              </a:rPr>
              <a:t> de la </a:t>
            </a:r>
            <a:r>
              <a:rPr lang="en-IE" sz="3200" b="1" dirty="0" err="1">
                <a:solidFill>
                  <a:srgbClr val="990000"/>
                </a:solidFill>
              </a:rPr>
              <a:t>unidad</a:t>
            </a:r>
            <a:endParaRPr lang="el-GR" sz="3200" b="1" dirty="0">
              <a:solidFill>
                <a:srgbClr val="990000"/>
              </a:solidFill>
            </a:endParaRPr>
          </a:p>
        </p:txBody>
      </p:sp>
      <p:sp>
        <p:nvSpPr>
          <p:cNvPr id="8" name="Title 1"/>
          <p:cNvSpPr>
            <a:spLocks noGrp="1"/>
          </p:cNvSpPr>
          <p:nvPr>
            <p:ph type="title"/>
          </p:nvPr>
        </p:nvSpPr>
        <p:spPr>
          <a:xfrm>
            <a:off x="1041779" y="0"/>
            <a:ext cx="10972800" cy="1143000"/>
          </a:xfrm>
        </p:spPr>
        <p:txBody>
          <a:bodyPr/>
          <a:lstStyle/>
          <a:p>
            <a:pPr algn="r"/>
            <a:r>
              <a:rPr lang="en-GB" sz="3200" b="1" dirty="0" err="1">
                <a:solidFill>
                  <a:srgbClr val="0B0AFD"/>
                </a:solidFill>
              </a:rPr>
              <a:t>Creación</a:t>
            </a:r>
            <a:r>
              <a:rPr lang="en-GB" sz="3200" b="1" dirty="0">
                <a:solidFill>
                  <a:srgbClr val="0B0AFD"/>
                </a:solidFill>
              </a:rPr>
              <a:t> de Webs y </a:t>
            </a:r>
            <a:r>
              <a:rPr lang="en-GB" sz="3200" b="1" dirty="0" err="1">
                <a:solidFill>
                  <a:srgbClr val="0B0AFD"/>
                </a:solidFill>
              </a:rPr>
              <a:t>Redes</a:t>
            </a:r>
            <a:r>
              <a:rPr lang="en-GB" sz="3200" b="1" dirty="0">
                <a:solidFill>
                  <a:srgbClr val="0B0AFD"/>
                </a:solidFill>
              </a:rPr>
              <a:t> </a:t>
            </a:r>
            <a:r>
              <a:rPr lang="en-GB" sz="3200" b="1" dirty="0" err="1">
                <a:solidFill>
                  <a:srgbClr val="0B0AFD"/>
                </a:solidFill>
              </a:rPr>
              <a:t>Sociales</a:t>
            </a:r>
            <a:endParaRPr lang="en-IE" sz="3200" b="1" dirty="0">
              <a:solidFill>
                <a:srgbClr val="0B0AFD"/>
              </a:solidFill>
            </a:endParaRPr>
          </a:p>
        </p:txBody>
      </p:sp>
    </p:spTree>
    <p:extLst>
      <p:ext uri="{BB962C8B-B14F-4D97-AF65-F5344CB8AC3E}">
        <p14:creationId xmlns:p14="http://schemas.microsoft.com/office/powerpoint/2010/main" val="1131064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063814"/>
            <a:ext cx="11582400" cy="4094888"/>
          </a:xfrm>
        </p:spPr>
        <p:txBody>
          <a:bodyPr>
            <a:noAutofit/>
          </a:bodyPr>
          <a:lstStyle/>
          <a:p>
            <a:pPr marL="0" indent="0">
              <a:lnSpc>
                <a:spcPct val="150000"/>
              </a:lnSpc>
              <a:buNone/>
            </a:pPr>
            <a:r>
              <a:rPr lang="en-IE" sz="2800" b="1" dirty="0"/>
              <a:t>Al </a:t>
            </a:r>
            <a:r>
              <a:rPr lang="en-IE" sz="2800" b="1" dirty="0" err="1"/>
              <a:t>finalizar</a:t>
            </a:r>
            <a:r>
              <a:rPr lang="en-IE" sz="2800" b="1" dirty="0"/>
              <a:t> el </a:t>
            </a:r>
            <a:r>
              <a:rPr lang="en-IE" sz="2800" b="1" dirty="0" err="1"/>
              <a:t>módulo</a:t>
            </a:r>
            <a:r>
              <a:rPr lang="en-IE" sz="2800" b="1" dirty="0"/>
              <a:t> </a:t>
            </a:r>
            <a:r>
              <a:rPr lang="en-IE" sz="2800" b="1" u="sng" dirty="0" err="1">
                <a:solidFill>
                  <a:srgbClr val="003366"/>
                </a:solidFill>
              </a:rPr>
              <a:t>seremos</a:t>
            </a:r>
            <a:r>
              <a:rPr lang="en-IE" sz="2800" b="1" u="sng" dirty="0">
                <a:solidFill>
                  <a:srgbClr val="003366"/>
                </a:solidFill>
              </a:rPr>
              <a:t> </a:t>
            </a:r>
            <a:r>
              <a:rPr lang="en-IE" sz="2800" b="1" u="sng" dirty="0" err="1">
                <a:solidFill>
                  <a:srgbClr val="003366"/>
                </a:solidFill>
              </a:rPr>
              <a:t>capaces</a:t>
            </a:r>
            <a:r>
              <a:rPr lang="en-IE" sz="2800" b="1" u="sng" dirty="0">
                <a:solidFill>
                  <a:srgbClr val="003366"/>
                </a:solidFill>
              </a:rPr>
              <a:t> de:</a:t>
            </a:r>
          </a:p>
          <a:p>
            <a:pPr marL="514350" indent="-514350">
              <a:lnSpc>
                <a:spcPct val="150000"/>
              </a:lnSpc>
              <a:buFont typeface="+mj-lt"/>
              <a:buAutoNum type="arabicPeriod"/>
            </a:pPr>
            <a:r>
              <a:rPr lang="en-IE" sz="2800" b="1" dirty="0" err="1"/>
              <a:t>Identificar</a:t>
            </a:r>
            <a:r>
              <a:rPr lang="en-IE" sz="2800" b="1" dirty="0"/>
              <a:t> el </a:t>
            </a:r>
            <a:r>
              <a:rPr lang="en-IE" sz="2800" b="1" dirty="0" err="1"/>
              <a:t>elemento</a:t>
            </a:r>
            <a:r>
              <a:rPr lang="en-IE" sz="2800" b="1" dirty="0"/>
              <a:t> clave para </a:t>
            </a:r>
            <a:r>
              <a:rPr lang="en-IE" sz="2800" b="1" dirty="0" err="1"/>
              <a:t>crear</a:t>
            </a:r>
            <a:r>
              <a:rPr lang="en-IE" sz="2800" b="1" dirty="0"/>
              <a:t> </a:t>
            </a:r>
            <a:r>
              <a:rPr lang="en-IE" sz="2800" b="1" dirty="0" err="1"/>
              <a:t>una</a:t>
            </a:r>
            <a:r>
              <a:rPr lang="en-IE" sz="2800" b="1" dirty="0"/>
              <a:t> </a:t>
            </a:r>
            <a:r>
              <a:rPr lang="en-IE" sz="2800" b="1" dirty="0" err="1"/>
              <a:t>página</a:t>
            </a:r>
            <a:r>
              <a:rPr lang="en-IE" sz="2800" b="1" dirty="0"/>
              <a:t> web</a:t>
            </a:r>
          </a:p>
          <a:p>
            <a:pPr marL="514350" indent="-514350">
              <a:lnSpc>
                <a:spcPct val="150000"/>
              </a:lnSpc>
              <a:buFont typeface="+mj-lt"/>
              <a:buAutoNum type="arabicPeriod"/>
            </a:pPr>
            <a:r>
              <a:rPr lang="en-IE" sz="2800" b="1" dirty="0" err="1"/>
              <a:t>Conocer</a:t>
            </a:r>
            <a:r>
              <a:rPr lang="en-IE" sz="2800" b="1" dirty="0"/>
              <a:t> las </a:t>
            </a:r>
            <a:r>
              <a:rPr lang="en-IE" sz="2800" b="1" dirty="0" err="1"/>
              <a:t>mejores</a:t>
            </a:r>
            <a:r>
              <a:rPr lang="en-IE" sz="2800" b="1" dirty="0"/>
              <a:t> </a:t>
            </a:r>
            <a:r>
              <a:rPr lang="en-IE" sz="2800" b="1" dirty="0" err="1"/>
              <a:t>estrategias</a:t>
            </a:r>
            <a:r>
              <a:rPr lang="en-IE" sz="2800" b="1" dirty="0"/>
              <a:t> para las </a:t>
            </a:r>
            <a:r>
              <a:rPr lang="en-IE" sz="2800" b="1" dirty="0" err="1"/>
              <a:t>redes</a:t>
            </a:r>
            <a:r>
              <a:rPr lang="en-IE" sz="2800" b="1" dirty="0"/>
              <a:t> </a:t>
            </a:r>
            <a:r>
              <a:rPr lang="en-IE" sz="2800" b="1" dirty="0" err="1"/>
              <a:t>sociales</a:t>
            </a:r>
            <a:endParaRPr lang="en-IE" sz="2800"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4</a:t>
            </a:fld>
            <a:endParaRPr lang="es-ES" altLang="es-ES"/>
          </a:p>
        </p:txBody>
      </p:sp>
      <p:sp>
        <p:nvSpPr>
          <p:cNvPr id="5" name="4 - Ορθογώνιο"/>
          <p:cNvSpPr/>
          <p:nvPr/>
        </p:nvSpPr>
        <p:spPr>
          <a:xfrm>
            <a:off x="664979" y="1476494"/>
            <a:ext cx="8072621" cy="584775"/>
          </a:xfrm>
          <a:prstGeom prst="rect">
            <a:avLst/>
          </a:prstGeom>
        </p:spPr>
        <p:txBody>
          <a:bodyPr wrap="square">
            <a:spAutoFit/>
          </a:bodyPr>
          <a:lstStyle/>
          <a:p>
            <a:r>
              <a:rPr lang="es-ES" altLang="es-ES" sz="3200" b="1" dirty="0">
                <a:solidFill>
                  <a:srgbClr val="990000"/>
                </a:solidFill>
              </a:rPr>
              <a:t>Resultados esperados del aprendizaje</a:t>
            </a:r>
            <a:endParaRPr lang="el-GR" sz="3200" dirty="0">
              <a:solidFill>
                <a:srgbClr val="990000"/>
              </a:solidFill>
            </a:endParaRPr>
          </a:p>
        </p:txBody>
      </p:sp>
      <p:sp>
        <p:nvSpPr>
          <p:cNvPr id="8" name="Title 1"/>
          <p:cNvSpPr>
            <a:spLocks noGrp="1"/>
          </p:cNvSpPr>
          <p:nvPr>
            <p:ph type="title"/>
          </p:nvPr>
        </p:nvSpPr>
        <p:spPr>
          <a:xfrm>
            <a:off x="1041779" y="0"/>
            <a:ext cx="10972800" cy="1143000"/>
          </a:xfrm>
        </p:spPr>
        <p:txBody>
          <a:bodyPr/>
          <a:lstStyle/>
          <a:p>
            <a:pPr algn="r"/>
            <a:r>
              <a:rPr lang="en-GB" sz="3200" b="1" dirty="0" err="1">
                <a:solidFill>
                  <a:srgbClr val="0B0AFD"/>
                </a:solidFill>
              </a:rPr>
              <a:t>Creación</a:t>
            </a:r>
            <a:r>
              <a:rPr lang="en-GB" sz="3200" b="1" dirty="0">
                <a:solidFill>
                  <a:srgbClr val="0B0AFD"/>
                </a:solidFill>
              </a:rPr>
              <a:t> de Webs y </a:t>
            </a:r>
            <a:r>
              <a:rPr lang="en-GB" sz="3200" b="1" dirty="0" err="1">
                <a:solidFill>
                  <a:srgbClr val="0B0AFD"/>
                </a:solidFill>
              </a:rPr>
              <a:t>Redes</a:t>
            </a:r>
            <a:r>
              <a:rPr lang="en-GB" sz="3200" b="1" dirty="0">
                <a:solidFill>
                  <a:srgbClr val="0B0AFD"/>
                </a:solidFill>
              </a:rPr>
              <a:t> </a:t>
            </a:r>
            <a:r>
              <a:rPr lang="en-GB" sz="3200" b="1" dirty="0" err="1">
                <a:solidFill>
                  <a:srgbClr val="0B0AFD"/>
                </a:solidFill>
              </a:rPr>
              <a:t>Sociales</a:t>
            </a:r>
            <a:endParaRPr lang="en-IE" sz="3200" b="1" dirty="0">
              <a:solidFill>
                <a:srgbClr val="0B0AFD"/>
              </a:solidFill>
            </a:endParaRPr>
          </a:p>
        </p:txBody>
      </p:sp>
    </p:spTree>
    <p:extLst>
      <p:ext uri="{BB962C8B-B14F-4D97-AF65-F5344CB8AC3E}">
        <p14:creationId xmlns:p14="http://schemas.microsoft.com/office/powerpoint/2010/main" val="3984177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094678"/>
            <a:ext cx="10972800" cy="4006614"/>
          </a:xfrm>
        </p:spPr>
        <p:txBody>
          <a:bodyPr/>
          <a:lstStyle/>
          <a:p>
            <a:pPr marL="0" indent="0">
              <a:buNone/>
            </a:pPr>
            <a:r>
              <a:rPr lang="en-GB" sz="1800" dirty="0"/>
              <a:t> Las </a:t>
            </a:r>
            <a:r>
              <a:rPr lang="en-GB" sz="1800" dirty="0" err="1"/>
              <a:t>páginas</a:t>
            </a:r>
            <a:r>
              <a:rPr lang="en-GB" sz="1800" dirty="0"/>
              <a:t> web son </a:t>
            </a:r>
            <a:r>
              <a:rPr lang="en-GB" sz="1800" dirty="0" err="1"/>
              <a:t>sólo</a:t>
            </a:r>
            <a:r>
              <a:rPr lang="en-GB" sz="1800" dirty="0"/>
              <a:t> </a:t>
            </a:r>
            <a:r>
              <a:rPr lang="en-GB" sz="1800" dirty="0" err="1"/>
              <a:t>herramientas</a:t>
            </a:r>
            <a:r>
              <a:rPr lang="en-GB" sz="1800" dirty="0"/>
              <a:t>, y </a:t>
            </a:r>
            <a:r>
              <a:rPr lang="en-GB" sz="1800" dirty="0" err="1"/>
              <a:t>depende</a:t>
            </a:r>
            <a:r>
              <a:rPr lang="en-GB" sz="1800" dirty="0"/>
              <a:t> de </a:t>
            </a:r>
            <a:r>
              <a:rPr lang="en-GB" sz="1800" dirty="0" err="1"/>
              <a:t>nosotros</a:t>
            </a:r>
            <a:r>
              <a:rPr lang="en-GB" sz="1800" dirty="0"/>
              <a:t> </a:t>
            </a:r>
            <a:r>
              <a:rPr lang="en-GB" sz="1800" dirty="0" err="1"/>
              <a:t>hacerlas</a:t>
            </a:r>
            <a:r>
              <a:rPr lang="en-GB" sz="1800" dirty="0"/>
              <a:t> </a:t>
            </a:r>
            <a:r>
              <a:rPr lang="en-GB" sz="1800" dirty="0" err="1"/>
              <a:t>útiles</a:t>
            </a:r>
            <a:r>
              <a:rPr lang="en-GB" sz="1800" dirty="0"/>
              <a:t>. El </a:t>
            </a:r>
            <a:r>
              <a:rPr lang="en-GB" sz="1800" dirty="0" err="1"/>
              <a:t>contenido</a:t>
            </a:r>
            <a:r>
              <a:rPr lang="en-GB" sz="1800" dirty="0"/>
              <a:t> y </a:t>
            </a:r>
            <a:r>
              <a:rPr lang="en-GB" sz="1800" dirty="0" err="1"/>
              <a:t>estructura</a:t>
            </a:r>
            <a:r>
              <a:rPr lang="en-GB" sz="1800" dirty="0"/>
              <a:t> que </a:t>
            </a:r>
            <a:r>
              <a:rPr lang="en-GB" sz="1800" dirty="0" err="1"/>
              <a:t>elijas</a:t>
            </a:r>
            <a:r>
              <a:rPr lang="en-GB" sz="1800" dirty="0"/>
              <a:t> para </a:t>
            </a:r>
            <a:r>
              <a:rPr lang="en-GB" sz="1800" dirty="0" err="1"/>
              <a:t>tu</a:t>
            </a:r>
            <a:r>
              <a:rPr lang="en-GB" sz="1800" dirty="0"/>
              <a:t> web </a:t>
            </a:r>
            <a:r>
              <a:rPr lang="en-GB" sz="1800" dirty="0" err="1"/>
              <a:t>deber</a:t>
            </a:r>
            <a:r>
              <a:rPr lang="en-GB" sz="1800" dirty="0"/>
              <a:t> </a:t>
            </a:r>
            <a:r>
              <a:rPr lang="en-GB" sz="1800" dirty="0" err="1"/>
              <a:t>tener</a:t>
            </a:r>
            <a:r>
              <a:rPr lang="en-GB" sz="1800" dirty="0"/>
              <a:t> </a:t>
            </a:r>
            <a:r>
              <a:rPr lang="en-GB" sz="1800" dirty="0" err="1"/>
              <a:t>en</a:t>
            </a:r>
            <a:r>
              <a:rPr lang="en-GB" sz="1800" dirty="0"/>
              <a:t> </a:t>
            </a:r>
            <a:r>
              <a:rPr lang="en-GB" sz="1800" dirty="0" err="1"/>
              <a:t>cuenta</a:t>
            </a:r>
            <a:r>
              <a:rPr lang="en-GB" sz="1800" dirty="0"/>
              <a:t> </a:t>
            </a:r>
            <a:r>
              <a:rPr lang="en-GB" sz="1800" dirty="0" err="1"/>
              <a:t>tres</a:t>
            </a:r>
            <a:r>
              <a:rPr lang="en-GB" sz="1800" dirty="0"/>
              <a:t> </a:t>
            </a:r>
            <a:r>
              <a:rPr lang="en-GB" sz="1800" dirty="0" err="1"/>
              <a:t>criterios</a:t>
            </a:r>
            <a:r>
              <a:rPr lang="en-GB" sz="1800" dirty="0"/>
              <a:t> </a:t>
            </a:r>
            <a:r>
              <a:rPr lang="en-GB" sz="1800" dirty="0" err="1"/>
              <a:t>principalmente</a:t>
            </a:r>
            <a:r>
              <a:rPr lang="en-GB" sz="1800" dirty="0"/>
              <a:t>: </a:t>
            </a:r>
            <a:r>
              <a:rPr lang="en-GB" sz="1800" b="1" dirty="0" err="1"/>
              <a:t>usabilidad</a:t>
            </a:r>
            <a:r>
              <a:rPr lang="en-GB" sz="1800" dirty="0"/>
              <a:t>, </a:t>
            </a:r>
            <a:r>
              <a:rPr lang="en-GB" sz="1800" b="1" dirty="0" err="1"/>
              <a:t>facilidad</a:t>
            </a:r>
            <a:r>
              <a:rPr lang="en-GB" sz="1800" b="1" dirty="0"/>
              <a:t> de </a:t>
            </a:r>
            <a:r>
              <a:rPr lang="en-GB" sz="1800" b="1" dirty="0" err="1"/>
              <a:t>uso</a:t>
            </a:r>
            <a:r>
              <a:rPr lang="en-GB" sz="1800" dirty="0"/>
              <a:t> y </a:t>
            </a:r>
            <a:r>
              <a:rPr lang="en-GB" sz="1800" b="1" dirty="0" err="1"/>
              <a:t>accesibilidad</a:t>
            </a:r>
            <a:r>
              <a:rPr lang="en-GB" sz="1800" dirty="0"/>
              <a:t>. No </a:t>
            </a:r>
            <a:r>
              <a:rPr lang="en-GB" sz="1800" dirty="0" err="1"/>
              <a:t>hace</a:t>
            </a:r>
            <a:r>
              <a:rPr lang="en-GB" sz="1800" dirty="0"/>
              <a:t> </a:t>
            </a:r>
            <a:r>
              <a:rPr lang="en-GB" sz="1800" dirty="0" err="1"/>
              <a:t>falta</a:t>
            </a:r>
            <a:r>
              <a:rPr lang="en-GB" sz="1800" dirty="0"/>
              <a:t> </a:t>
            </a:r>
            <a:r>
              <a:rPr lang="en-GB" sz="1800" dirty="0" err="1"/>
              <a:t>decir</a:t>
            </a:r>
            <a:r>
              <a:rPr lang="en-GB" sz="1800" dirty="0"/>
              <a:t> que </a:t>
            </a:r>
            <a:r>
              <a:rPr lang="en-GB" sz="1800" dirty="0" err="1"/>
              <a:t>nuestra</a:t>
            </a:r>
            <a:r>
              <a:rPr lang="en-GB" sz="1800" dirty="0"/>
              <a:t> </a:t>
            </a:r>
            <a:r>
              <a:rPr lang="en-GB" sz="1800" dirty="0" err="1"/>
              <a:t>página</a:t>
            </a:r>
            <a:r>
              <a:rPr lang="en-GB" sz="1800" dirty="0"/>
              <a:t> web </a:t>
            </a:r>
            <a:r>
              <a:rPr lang="en-GB" sz="1800" b="1" dirty="0" err="1"/>
              <a:t>debe</a:t>
            </a:r>
            <a:r>
              <a:rPr lang="en-GB" sz="1800" b="1" dirty="0"/>
              <a:t> </a:t>
            </a:r>
            <a:r>
              <a:rPr lang="en-GB" sz="1800" b="1" dirty="0" err="1"/>
              <a:t>reflejar</a:t>
            </a:r>
            <a:r>
              <a:rPr lang="en-GB" sz="1800" b="1" dirty="0"/>
              <a:t> </a:t>
            </a:r>
            <a:r>
              <a:rPr lang="en-GB" sz="1800" b="1" dirty="0" err="1"/>
              <a:t>nuestra</a:t>
            </a:r>
            <a:r>
              <a:rPr lang="en-GB" sz="1800" b="1" dirty="0"/>
              <a:t> imagen de </a:t>
            </a:r>
            <a:r>
              <a:rPr lang="en-GB" sz="1800" b="1" dirty="0" err="1"/>
              <a:t>marca</a:t>
            </a:r>
            <a:r>
              <a:rPr lang="en-GB" sz="1800" dirty="0"/>
              <a:t>, y </a:t>
            </a:r>
            <a:r>
              <a:rPr lang="en-GB" sz="1800" dirty="0" err="1"/>
              <a:t>siempre</a:t>
            </a:r>
            <a:r>
              <a:rPr lang="en-GB" sz="1800" dirty="0"/>
              <a:t> </a:t>
            </a:r>
            <a:r>
              <a:rPr lang="en-GB" sz="1800" dirty="0" err="1"/>
              <a:t>es</a:t>
            </a:r>
            <a:r>
              <a:rPr lang="en-GB" sz="1800" dirty="0"/>
              <a:t> </a:t>
            </a:r>
            <a:r>
              <a:rPr lang="en-GB" sz="1800" dirty="0" err="1"/>
              <a:t>interesante</a:t>
            </a:r>
            <a:r>
              <a:rPr lang="en-GB" sz="1800" dirty="0"/>
              <a:t> </a:t>
            </a:r>
            <a:r>
              <a:rPr lang="en-GB" sz="1800" b="1" dirty="0" err="1"/>
              <a:t>usar</a:t>
            </a:r>
            <a:r>
              <a:rPr lang="en-GB" sz="1800" b="1" dirty="0"/>
              <a:t> </a:t>
            </a:r>
            <a:r>
              <a:rPr lang="en-GB" sz="1800" b="1" dirty="0" err="1"/>
              <a:t>buenas</a:t>
            </a:r>
            <a:r>
              <a:rPr lang="en-GB" sz="1800" b="1" dirty="0"/>
              <a:t> </a:t>
            </a:r>
            <a:r>
              <a:rPr lang="en-GB" sz="1800" b="1" dirty="0" err="1"/>
              <a:t>fotos</a:t>
            </a:r>
            <a:r>
              <a:rPr lang="en-GB" sz="1800" dirty="0"/>
              <a:t> y </a:t>
            </a:r>
            <a:r>
              <a:rPr lang="en-GB" sz="1800" dirty="0" err="1"/>
              <a:t>vídeos</a:t>
            </a:r>
            <a:r>
              <a:rPr lang="en-GB" sz="1800" dirty="0"/>
              <a:t> de </a:t>
            </a:r>
            <a:r>
              <a:rPr lang="en-GB" sz="1800" dirty="0" err="1"/>
              <a:t>nuestra</a:t>
            </a:r>
            <a:r>
              <a:rPr lang="en-GB" sz="1800" dirty="0"/>
              <a:t> </a:t>
            </a:r>
            <a:r>
              <a:rPr lang="en-GB" sz="1800" dirty="0" err="1"/>
              <a:t>actividad</a:t>
            </a:r>
            <a:r>
              <a:rPr lang="en-GB" sz="1800" dirty="0"/>
              <a:t> rural </a:t>
            </a:r>
            <a:r>
              <a:rPr lang="en-GB" sz="1800" dirty="0" err="1"/>
              <a:t>en</a:t>
            </a:r>
            <a:r>
              <a:rPr lang="en-GB" sz="1800" dirty="0"/>
              <a:t> </a:t>
            </a:r>
            <a:r>
              <a:rPr lang="en-GB" sz="1800" dirty="0" err="1"/>
              <a:t>vez</a:t>
            </a:r>
            <a:r>
              <a:rPr lang="en-GB" sz="1800" dirty="0"/>
              <a:t> de </a:t>
            </a:r>
            <a:r>
              <a:rPr lang="en-GB" sz="1800" dirty="0" err="1"/>
              <a:t>fotos</a:t>
            </a:r>
            <a:r>
              <a:rPr lang="en-GB" sz="1800" dirty="0"/>
              <a:t> de </a:t>
            </a:r>
            <a:r>
              <a:rPr lang="en-GB" sz="1800" dirty="0" err="1"/>
              <a:t>archivo</a:t>
            </a:r>
            <a:r>
              <a:rPr lang="en-GB" sz="1800" dirty="0"/>
              <a:t>.</a:t>
            </a:r>
            <a:endParaRPr lang="es-ES" sz="1800" dirty="0"/>
          </a:p>
          <a:p>
            <a:pPr marL="0" indent="0">
              <a:buNone/>
            </a:pPr>
            <a:r>
              <a:rPr lang="en-GB" sz="1800" dirty="0"/>
              <a:t> </a:t>
            </a:r>
            <a:endParaRPr lang="es-ES" sz="1800" dirty="0"/>
          </a:p>
          <a:p>
            <a:pPr marL="0" indent="0">
              <a:buNone/>
            </a:pPr>
            <a:r>
              <a:rPr lang="en-GB" sz="1800" dirty="0" err="1"/>
              <a:t>En</a:t>
            </a:r>
            <a:r>
              <a:rPr lang="en-GB" sz="1800" dirty="0"/>
              <a:t> </a:t>
            </a:r>
            <a:r>
              <a:rPr lang="en-GB" sz="1800" dirty="0" err="1"/>
              <a:t>nuestra</a:t>
            </a:r>
            <a:r>
              <a:rPr lang="en-GB" sz="1800" dirty="0"/>
              <a:t> </a:t>
            </a:r>
            <a:r>
              <a:rPr lang="en-GB" sz="1800" dirty="0" err="1"/>
              <a:t>página</a:t>
            </a:r>
            <a:r>
              <a:rPr lang="en-GB" sz="1800" dirty="0"/>
              <a:t> web </a:t>
            </a:r>
            <a:r>
              <a:rPr lang="en-GB" sz="1800" dirty="0" err="1"/>
              <a:t>necesitaremos</a:t>
            </a:r>
            <a:r>
              <a:rPr lang="en-GB" sz="1800" dirty="0"/>
              <a:t> </a:t>
            </a:r>
            <a:r>
              <a:rPr lang="en-GB" sz="1800" b="1" dirty="0" err="1"/>
              <a:t>definir</a:t>
            </a:r>
            <a:r>
              <a:rPr lang="en-GB" sz="1800" b="1" dirty="0"/>
              <a:t> con </a:t>
            </a:r>
            <a:r>
              <a:rPr lang="en-GB" sz="1800" b="1" dirty="0" err="1"/>
              <a:t>claridad</a:t>
            </a:r>
            <a:r>
              <a:rPr lang="en-GB" sz="1800" b="1" dirty="0"/>
              <a:t> </a:t>
            </a:r>
            <a:r>
              <a:rPr lang="en-GB" sz="1800" b="1" dirty="0" err="1"/>
              <a:t>nuestros</a:t>
            </a:r>
            <a:r>
              <a:rPr lang="en-GB" sz="1800" b="1" dirty="0"/>
              <a:t> </a:t>
            </a:r>
            <a:r>
              <a:rPr lang="en-GB" sz="1800" b="1" dirty="0" err="1"/>
              <a:t>servicios</a:t>
            </a:r>
            <a:r>
              <a:rPr lang="en-GB" sz="1800" b="1" dirty="0"/>
              <a:t> y </a:t>
            </a:r>
            <a:r>
              <a:rPr lang="en-GB" sz="1800" b="1" dirty="0" err="1"/>
              <a:t>productos</a:t>
            </a:r>
            <a:r>
              <a:rPr lang="en-GB" sz="1800" b="1" dirty="0"/>
              <a:t>, </a:t>
            </a:r>
            <a:r>
              <a:rPr lang="en-GB" sz="1800" b="1" dirty="0" err="1"/>
              <a:t>mensajes</a:t>
            </a:r>
            <a:r>
              <a:rPr lang="en-GB" sz="1800" b="1" dirty="0"/>
              <a:t> y </a:t>
            </a:r>
            <a:r>
              <a:rPr lang="en-GB" sz="1800" b="1" dirty="0" err="1"/>
              <a:t>destinatarios</a:t>
            </a:r>
            <a:r>
              <a:rPr lang="en-GB" sz="1800" dirty="0"/>
              <a:t>. Hay que </a:t>
            </a:r>
            <a:r>
              <a:rPr lang="en-GB" sz="1800" dirty="0" err="1"/>
              <a:t>ser</a:t>
            </a:r>
            <a:r>
              <a:rPr lang="en-GB" sz="1800" dirty="0"/>
              <a:t> </a:t>
            </a:r>
            <a:r>
              <a:rPr lang="en-GB" sz="1800" dirty="0" err="1"/>
              <a:t>cuidadoso</a:t>
            </a:r>
            <a:r>
              <a:rPr lang="en-GB" sz="1800" dirty="0"/>
              <a:t> </a:t>
            </a:r>
            <a:r>
              <a:rPr lang="en-GB" sz="1800" dirty="0" err="1"/>
              <a:t>porque</a:t>
            </a:r>
            <a:r>
              <a:rPr lang="en-GB" sz="1800" dirty="0"/>
              <a:t> hay </a:t>
            </a:r>
            <a:r>
              <a:rPr lang="en-GB" sz="1800" b="1" dirty="0" err="1"/>
              <a:t>distintos</a:t>
            </a:r>
            <a:r>
              <a:rPr lang="en-GB" sz="1800" b="1" dirty="0"/>
              <a:t> </a:t>
            </a:r>
            <a:r>
              <a:rPr lang="en-GB" sz="1800" b="1" dirty="0" err="1"/>
              <a:t>tipos</a:t>
            </a:r>
            <a:r>
              <a:rPr lang="en-GB" sz="1800" b="1" dirty="0"/>
              <a:t> de </a:t>
            </a:r>
            <a:r>
              <a:rPr lang="en-GB" sz="1800" b="1" dirty="0" err="1"/>
              <a:t>público</a:t>
            </a:r>
            <a:r>
              <a:rPr lang="en-GB" sz="1800" dirty="0"/>
              <a:t> </a:t>
            </a:r>
            <a:r>
              <a:rPr lang="en-GB" sz="1800" dirty="0" err="1"/>
              <a:t>según</a:t>
            </a:r>
            <a:r>
              <a:rPr lang="en-GB" sz="1800" dirty="0"/>
              <a:t> la </a:t>
            </a:r>
            <a:r>
              <a:rPr lang="en-GB" sz="1800" dirty="0" err="1"/>
              <a:t>empresa</a:t>
            </a:r>
            <a:r>
              <a:rPr lang="en-GB" sz="1800" dirty="0"/>
              <a:t>: </a:t>
            </a:r>
            <a:r>
              <a:rPr lang="en-GB" sz="1800" b="1" dirty="0" err="1"/>
              <a:t>compradores</a:t>
            </a:r>
            <a:r>
              <a:rPr lang="en-GB" sz="1800" b="1" dirty="0"/>
              <a:t>, </a:t>
            </a:r>
            <a:r>
              <a:rPr lang="en-GB" sz="1800" b="1" dirty="0" err="1"/>
              <a:t>prescriptores</a:t>
            </a:r>
            <a:r>
              <a:rPr lang="en-GB" sz="1800" b="1" dirty="0"/>
              <a:t>, </a:t>
            </a:r>
            <a:r>
              <a:rPr lang="en-GB" sz="1800" b="1" dirty="0" err="1"/>
              <a:t>público</a:t>
            </a:r>
            <a:r>
              <a:rPr lang="en-GB" sz="1800" b="1" dirty="0"/>
              <a:t> </a:t>
            </a:r>
            <a:r>
              <a:rPr lang="en-GB" sz="1800" b="1" dirty="0" err="1"/>
              <a:t>institucional</a:t>
            </a:r>
            <a:r>
              <a:rPr lang="en-GB" sz="1800" b="1" dirty="0"/>
              <a:t> y </a:t>
            </a:r>
            <a:r>
              <a:rPr lang="en-GB" sz="1800" b="1" dirty="0" err="1"/>
              <a:t>público</a:t>
            </a:r>
            <a:r>
              <a:rPr lang="en-GB" sz="1800" b="1" dirty="0"/>
              <a:t> general</a:t>
            </a:r>
            <a:r>
              <a:rPr lang="en-GB" sz="1800" dirty="0"/>
              <a:t>, y </a:t>
            </a:r>
            <a:r>
              <a:rPr lang="en-GB" sz="1800" dirty="0" err="1"/>
              <a:t>nuestra</a:t>
            </a:r>
            <a:r>
              <a:rPr lang="en-GB" sz="1800" dirty="0"/>
              <a:t> web </a:t>
            </a:r>
            <a:r>
              <a:rPr lang="en-GB" sz="1800" dirty="0" err="1"/>
              <a:t>deberá</a:t>
            </a:r>
            <a:r>
              <a:rPr lang="en-GB" sz="1800" dirty="0"/>
              <a:t> </a:t>
            </a:r>
            <a:r>
              <a:rPr lang="en-GB" sz="1800" dirty="0" err="1"/>
              <a:t>dirigirse</a:t>
            </a:r>
            <a:r>
              <a:rPr lang="en-GB" sz="1800" dirty="0"/>
              <a:t> a </a:t>
            </a:r>
            <a:r>
              <a:rPr lang="en-GB" sz="1800" dirty="0" err="1"/>
              <a:t>todo</a:t>
            </a:r>
            <a:r>
              <a:rPr lang="en-GB" sz="1800" dirty="0"/>
              <a:t> </a:t>
            </a:r>
            <a:r>
              <a:rPr lang="en-GB" sz="1800" dirty="0" err="1"/>
              <a:t>tipo</a:t>
            </a:r>
            <a:r>
              <a:rPr lang="en-GB" sz="1800" dirty="0"/>
              <a:t> de </a:t>
            </a:r>
            <a:r>
              <a:rPr lang="en-GB" sz="1800" dirty="0" err="1"/>
              <a:t>público</a:t>
            </a:r>
            <a:r>
              <a:rPr lang="en-GB" sz="1800" dirty="0"/>
              <a:t>. </a:t>
            </a:r>
            <a:r>
              <a:rPr lang="en-GB" sz="1800" dirty="0" err="1"/>
              <a:t>Nuestros</a:t>
            </a:r>
            <a:r>
              <a:rPr lang="en-GB" sz="1800" dirty="0"/>
              <a:t> </a:t>
            </a:r>
            <a:r>
              <a:rPr lang="en-GB" sz="1800" dirty="0" err="1"/>
              <a:t>visitantes</a:t>
            </a:r>
            <a:r>
              <a:rPr lang="en-GB" sz="1800" dirty="0"/>
              <a:t> no </a:t>
            </a:r>
            <a:r>
              <a:rPr lang="en-GB" sz="1800" dirty="0" err="1"/>
              <a:t>deberían</a:t>
            </a:r>
            <a:r>
              <a:rPr lang="en-GB" sz="1800" dirty="0"/>
              <a:t> </a:t>
            </a:r>
            <a:r>
              <a:rPr lang="en-GB" sz="1800" dirty="0" err="1"/>
              <a:t>perderse</a:t>
            </a:r>
            <a:r>
              <a:rPr lang="en-GB" sz="1800" dirty="0"/>
              <a:t> al </a:t>
            </a:r>
            <a:r>
              <a:rPr lang="en-GB" sz="1800" dirty="0" err="1"/>
              <a:t>navegar</a:t>
            </a:r>
            <a:r>
              <a:rPr lang="en-GB" sz="1800" dirty="0"/>
              <a:t> </a:t>
            </a:r>
            <a:r>
              <a:rPr lang="en-GB" sz="1800" dirty="0" err="1"/>
              <a:t>por</a:t>
            </a:r>
            <a:r>
              <a:rPr lang="en-GB" sz="1800" dirty="0"/>
              <a:t> </a:t>
            </a:r>
            <a:r>
              <a:rPr lang="en-GB" sz="1800" dirty="0" err="1"/>
              <a:t>nuestra</a:t>
            </a:r>
            <a:r>
              <a:rPr lang="en-GB" sz="1800"/>
              <a:t> web. </a:t>
            </a:r>
            <a:endParaRPr lang="es-ES" sz="1800" dirty="0"/>
          </a:p>
          <a:p>
            <a:pPr marL="0" indent="0">
              <a:buNone/>
            </a:pP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5</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GB" sz="3200" b="1" dirty="0" err="1">
                <a:solidFill>
                  <a:srgbClr val="0B0AFD"/>
                </a:solidFill>
              </a:rPr>
              <a:t>Creación</a:t>
            </a:r>
            <a:r>
              <a:rPr lang="en-GB" sz="3200" b="1" dirty="0">
                <a:solidFill>
                  <a:srgbClr val="0B0AFD"/>
                </a:solidFill>
              </a:rPr>
              <a:t> de Webs y </a:t>
            </a:r>
            <a:r>
              <a:rPr lang="en-GB" sz="3200" b="1" dirty="0" err="1">
                <a:solidFill>
                  <a:srgbClr val="0B0AFD"/>
                </a:solidFill>
              </a:rPr>
              <a:t>Redes</a:t>
            </a:r>
            <a:r>
              <a:rPr lang="en-GB" sz="3200" b="1" dirty="0">
                <a:solidFill>
                  <a:srgbClr val="0B0AFD"/>
                </a:solidFill>
              </a:rPr>
              <a:t> </a:t>
            </a:r>
            <a:r>
              <a:rPr lang="en-GB" sz="3200" b="1" dirty="0" err="1">
                <a:solidFill>
                  <a:srgbClr val="0B0AFD"/>
                </a:solidFill>
              </a:rPr>
              <a:t>Sociales</a:t>
            </a:r>
            <a:endParaRPr lang="en-IE" sz="3200" b="1" dirty="0">
              <a:solidFill>
                <a:srgbClr val="0B0AFD"/>
              </a:solidFill>
            </a:endParaRPr>
          </a:p>
        </p:txBody>
      </p:sp>
      <p:sp>
        <p:nvSpPr>
          <p:cNvPr id="7" name="TextBox 6"/>
          <p:cNvSpPr txBox="1"/>
          <p:nvPr/>
        </p:nvSpPr>
        <p:spPr>
          <a:xfrm>
            <a:off x="599090" y="1261241"/>
            <a:ext cx="6542689" cy="584775"/>
          </a:xfrm>
          <a:prstGeom prst="rect">
            <a:avLst/>
          </a:prstGeom>
          <a:noFill/>
        </p:spPr>
        <p:txBody>
          <a:bodyPr wrap="square" rtlCol="0">
            <a:spAutoFit/>
          </a:bodyPr>
          <a:lstStyle/>
          <a:p>
            <a:r>
              <a:rPr lang="en-US" sz="3200" b="1" dirty="0" err="1">
                <a:solidFill>
                  <a:srgbClr val="C00000"/>
                </a:solidFill>
              </a:rPr>
              <a:t>Creación</a:t>
            </a:r>
            <a:r>
              <a:rPr lang="en-US" sz="3200" b="1" dirty="0">
                <a:solidFill>
                  <a:srgbClr val="C00000"/>
                </a:solidFill>
              </a:rPr>
              <a:t> de </a:t>
            </a:r>
            <a:r>
              <a:rPr lang="en-US" sz="3200" b="1" dirty="0" err="1">
                <a:solidFill>
                  <a:srgbClr val="C00000"/>
                </a:solidFill>
              </a:rPr>
              <a:t>Páginas</a:t>
            </a:r>
            <a:r>
              <a:rPr lang="en-US" sz="3200" b="1" dirty="0">
                <a:solidFill>
                  <a:srgbClr val="C00000"/>
                </a:solidFill>
              </a:rPr>
              <a:t> Web</a:t>
            </a:r>
            <a:endParaRPr lang="en-IE" sz="3200" b="1" dirty="0">
              <a:solidFill>
                <a:srgbClr val="C00000"/>
              </a:solidFill>
            </a:endParaRPr>
          </a:p>
        </p:txBody>
      </p:sp>
    </p:spTree>
    <p:extLst>
      <p:ext uri="{BB962C8B-B14F-4D97-AF65-F5344CB8AC3E}">
        <p14:creationId xmlns:p14="http://schemas.microsoft.com/office/powerpoint/2010/main" val="318722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4087" y="1813372"/>
            <a:ext cx="10972800" cy="4526855"/>
          </a:xfrm>
        </p:spPr>
        <p:txBody>
          <a:bodyPr/>
          <a:lstStyle/>
          <a:p>
            <a:pPr marL="0" indent="0" algn="just">
              <a:buNone/>
            </a:pPr>
            <a:r>
              <a:rPr lang="en-GB" sz="1800" dirty="0"/>
              <a:t> </a:t>
            </a:r>
            <a:r>
              <a:rPr lang="en-GB" sz="1600" dirty="0"/>
              <a:t>Antes de </a:t>
            </a:r>
            <a:r>
              <a:rPr lang="en-GB" sz="1600" dirty="0" err="1"/>
              <a:t>diseñar</a:t>
            </a:r>
            <a:r>
              <a:rPr lang="en-GB" sz="1600" dirty="0"/>
              <a:t> y </a:t>
            </a:r>
            <a:r>
              <a:rPr lang="en-GB" sz="1600" dirty="0" err="1"/>
              <a:t>programar</a:t>
            </a:r>
            <a:r>
              <a:rPr lang="en-GB" sz="1600" dirty="0"/>
              <a:t> </a:t>
            </a:r>
            <a:r>
              <a:rPr lang="en-GB" sz="1600" dirty="0" err="1"/>
              <a:t>nuestra</a:t>
            </a:r>
            <a:r>
              <a:rPr lang="en-GB" sz="1600" dirty="0"/>
              <a:t> web, </a:t>
            </a:r>
            <a:r>
              <a:rPr lang="en-GB" sz="1600" dirty="0" err="1"/>
              <a:t>es</a:t>
            </a:r>
            <a:r>
              <a:rPr lang="en-GB" sz="1600" dirty="0"/>
              <a:t> </a:t>
            </a:r>
            <a:r>
              <a:rPr lang="en-GB" sz="1600" dirty="0" err="1"/>
              <a:t>interesante</a:t>
            </a:r>
            <a:r>
              <a:rPr lang="en-GB" sz="1600" dirty="0"/>
              <a:t> </a:t>
            </a:r>
            <a:r>
              <a:rPr lang="en-GB" sz="1600" dirty="0" err="1"/>
              <a:t>pararse</a:t>
            </a:r>
            <a:r>
              <a:rPr lang="en-GB" sz="1600" dirty="0"/>
              <a:t> a </a:t>
            </a:r>
            <a:r>
              <a:rPr lang="en-GB" sz="1600" dirty="0" err="1"/>
              <a:t>pensar</a:t>
            </a:r>
            <a:r>
              <a:rPr lang="en-GB" sz="1600" dirty="0"/>
              <a:t> antes </a:t>
            </a:r>
            <a:r>
              <a:rPr lang="en-GB" sz="1600" dirty="0" err="1"/>
              <a:t>en</a:t>
            </a:r>
            <a:r>
              <a:rPr lang="en-GB" sz="1600" dirty="0"/>
              <a:t> </a:t>
            </a:r>
            <a:r>
              <a:rPr lang="en-GB" sz="1600" dirty="0" err="1"/>
              <a:t>su</a:t>
            </a:r>
            <a:r>
              <a:rPr lang="en-GB" sz="1600" dirty="0"/>
              <a:t> </a:t>
            </a:r>
            <a:r>
              <a:rPr lang="en-GB" sz="1600" b="1" dirty="0" err="1"/>
              <a:t>estructura</a:t>
            </a:r>
            <a:r>
              <a:rPr lang="en-GB" sz="1600" b="1" dirty="0"/>
              <a:t>, </a:t>
            </a:r>
            <a:r>
              <a:rPr lang="en-GB" sz="1600" b="1" dirty="0" err="1"/>
              <a:t>contenidos</a:t>
            </a:r>
            <a:r>
              <a:rPr lang="en-GB" sz="1600" b="1" dirty="0"/>
              <a:t>, </a:t>
            </a:r>
            <a:r>
              <a:rPr lang="en-GB" sz="1600" b="1" dirty="0" err="1"/>
              <a:t>secciones</a:t>
            </a:r>
            <a:r>
              <a:rPr lang="en-GB" sz="1600" b="1" dirty="0"/>
              <a:t> y </a:t>
            </a:r>
            <a:r>
              <a:rPr lang="en-GB" sz="1600" b="1" dirty="0" err="1"/>
              <a:t>funcionalidades</a:t>
            </a:r>
            <a:r>
              <a:rPr lang="en-GB" sz="1600" dirty="0"/>
              <a:t>, </a:t>
            </a:r>
            <a:r>
              <a:rPr lang="en-GB" sz="1600" dirty="0" err="1"/>
              <a:t>pero</a:t>
            </a:r>
            <a:r>
              <a:rPr lang="en-GB" sz="1600" dirty="0"/>
              <a:t> </a:t>
            </a:r>
            <a:r>
              <a:rPr lang="en-GB" sz="1600" dirty="0" err="1"/>
              <a:t>es</a:t>
            </a:r>
            <a:r>
              <a:rPr lang="en-GB" sz="1600" dirty="0"/>
              <a:t> </a:t>
            </a:r>
            <a:r>
              <a:rPr lang="en-GB" sz="1600" dirty="0" err="1"/>
              <a:t>aún</a:t>
            </a:r>
            <a:r>
              <a:rPr lang="en-GB" sz="1600" dirty="0"/>
              <a:t> </a:t>
            </a:r>
            <a:r>
              <a:rPr lang="en-GB" sz="1600" dirty="0" err="1"/>
              <a:t>más</a:t>
            </a:r>
            <a:r>
              <a:rPr lang="en-GB" sz="1600" dirty="0"/>
              <a:t> </a:t>
            </a:r>
            <a:r>
              <a:rPr lang="en-GB" sz="1600" dirty="0" err="1"/>
              <a:t>importante</a:t>
            </a:r>
            <a:r>
              <a:rPr lang="en-GB" sz="1600" dirty="0"/>
              <a:t> </a:t>
            </a:r>
            <a:r>
              <a:rPr lang="en-GB" sz="1600" dirty="0" err="1"/>
              <a:t>preguntarse</a:t>
            </a:r>
            <a:r>
              <a:rPr lang="en-GB" sz="1600" dirty="0"/>
              <a:t> </a:t>
            </a:r>
            <a:r>
              <a:rPr lang="en-GB" sz="1600" dirty="0" err="1"/>
              <a:t>sobre</a:t>
            </a:r>
            <a:r>
              <a:rPr lang="en-GB" sz="1600" dirty="0"/>
              <a:t> </a:t>
            </a:r>
            <a:r>
              <a:rPr lang="en-GB" sz="1600" b="1" dirty="0"/>
              <a:t>que </a:t>
            </a:r>
            <a:r>
              <a:rPr lang="en-GB" sz="1600" b="1" dirty="0" err="1"/>
              <a:t>queremos</a:t>
            </a:r>
            <a:r>
              <a:rPr lang="en-GB" sz="1600" b="1" dirty="0"/>
              <a:t> </a:t>
            </a:r>
            <a:r>
              <a:rPr lang="en-GB" sz="1600" b="1" dirty="0" err="1"/>
              <a:t>lograr</a:t>
            </a:r>
            <a:r>
              <a:rPr lang="en-GB" sz="1600" b="1" dirty="0"/>
              <a:t> con la web y </a:t>
            </a:r>
            <a:r>
              <a:rPr lang="en-GB" sz="1600" b="1" dirty="0" err="1"/>
              <a:t>por</a:t>
            </a:r>
            <a:r>
              <a:rPr lang="en-GB" sz="1600" b="1" dirty="0"/>
              <a:t> </a:t>
            </a:r>
            <a:r>
              <a:rPr lang="en-GB" sz="1600" b="1" dirty="0" err="1"/>
              <a:t>qué</a:t>
            </a:r>
            <a:r>
              <a:rPr lang="en-GB" sz="1600" b="1" dirty="0"/>
              <a:t>, </a:t>
            </a:r>
            <a:r>
              <a:rPr lang="en-GB" sz="1600" b="1" dirty="0" err="1"/>
              <a:t>quien</a:t>
            </a:r>
            <a:r>
              <a:rPr lang="en-GB" sz="1600" b="1" dirty="0"/>
              <a:t> </a:t>
            </a:r>
            <a:r>
              <a:rPr lang="en-GB" sz="1600" b="1" dirty="0" err="1"/>
              <a:t>es</a:t>
            </a:r>
            <a:r>
              <a:rPr lang="en-GB" sz="1600" b="1" dirty="0"/>
              <a:t> </a:t>
            </a:r>
            <a:r>
              <a:rPr lang="en-GB" sz="1600" b="1" dirty="0" err="1"/>
              <a:t>nuestro</a:t>
            </a:r>
            <a:r>
              <a:rPr lang="en-GB" sz="1600" b="1" dirty="0"/>
              <a:t> </a:t>
            </a:r>
            <a:r>
              <a:rPr lang="en-GB" sz="1600" b="1" dirty="0" err="1"/>
              <a:t>potencial</a:t>
            </a:r>
            <a:r>
              <a:rPr lang="en-GB" sz="1600" b="1" dirty="0"/>
              <a:t> </a:t>
            </a:r>
            <a:r>
              <a:rPr lang="en-GB" sz="1600" b="1" dirty="0" err="1"/>
              <a:t>visitante</a:t>
            </a:r>
            <a:r>
              <a:rPr lang="en-GB" sz="1600" b="1" dirty="0"/>
              <a:t>,</a:t>
            </a:r>
            <a:r>
              <a:rPr lang="en-GB" sz="1600" dirty="0"/>
              <a:t> y </a:t>
            </a:r>
            <a:r>
              <a:rPr lang="en-GB" sz="1600" b="1" dirty="0" err="1"/>
              <a:t>cuales</a:t>
            </a:r>
            <a:r>
              <a:rPr lang="en-GB" sz="1600" b="1" dirty="0"/>
              <a:t> son </a:t>
            </a:r>
            <a:r>
              <a:rPr lang="en-GB" sz="1600" b="1" dirty="0" err="1"/>
              <a:t>nuestros</a:t>
            </a:r>
            <a:r>
              <a:rPr lang="en-GB" sz="1600" b="1" dirty="0"/>
              <a:t> </a:t>
            </a:r>
            <a:r>
              <a:rPr lang="en-GB" sz="1600" b="1" dirty="0" err="1"/>
              <a:t>mensajes</a:t>
            </a:r>
            <a:r>
              <a:rPr lang="en-GB" sz="1600" b="1" dirty="0"/>
              <a:t> claves</a:t>
            </a:r>
            <a:r>
              <a:rPr lang="en-GB" sz="1600" dirty="0"/>
              <a:t>. Los </a:t>
            </a:r>
            <a:r>
              <a:rPr lang="en-GB" sz="1600" b="1" dirty="0" err="1"/>
              <a:t>datos</a:t>
            </a:r>
            <a:r>
              <a:rPr lang="en-GB" sz="1600" b="1" dirty="0"/>
              <a:t> de </a:t>
            </a:r>
            <a:r>
              <a:rPr lang="en-GB" sz="1600" b="1" dirty="0" err="1"/>
              <a:t>contacto</a:t>
            </a:r>
            <a:r>
              <a:rPr lang="en-GB" sz="1600" dirty="0"/>
              <a:t> (email, </a:t>
            </a:r>
            <a:r>
              <a:rPr lang="en-GB" sz="1600" dirty="0" err="1"/>
              <a:t>números</a:t>
            </a:r>
            <a:r>
              <a:rPr lang="en-GB" sz="1600" dirty="0"/>
              <a:t> de </a:t>
            </a:r>
            <a:r>
              <a:rPr lang="en-GB" sz="1600" dirty="0" err="1"/>
              <a:t>teléfono</a:t>
            </a:r>
            <a:r>
              <a:rPr lang="en-GB" sz="1600" dirty="0"/>
              <a:t>, fax, </a:t>
            </a:r>
            <a:r>
              <a:rPr lang="en-GB" sz="1600" dirty="0" err="1"/>
              <a:t>dirección</a:t>
            </a:r>
            <a:r>
              <a:rPr lang="en-GB" sz="1600" dirty="0"/>
              <a:t>, persona de </a:t>
            </a:r>
            <a:r>
              <a:rPr lang="en-GB" sz="1600" dirty="0" err="1"/>
              <a:t>contacto</a:t>
            </a:r>
            <a:r>
              <a:rPr lang="en-GB" sz="1600" dirty="0"/>
              <a:t>, </a:t>
            </a:r>
            <a:r>
              <a:rPr lang="en-GB" sz="1600" dirty="0" err="1"/>
              <a:t>cuentas</a:t>
            </a:r>
            <a:r>
              <a:rPr lang="en-GB" sz="1600" dirty="0"/>
              <a:t> de skype, </a:t>
            </a:r>
            <a:r>
              <a:rPr lang="en-GB" sz="1600" dirty="0" err="1"/>
              <a:t>facebook</a:t>
            </a:r>
            <a:r>
              <a:rPr lang="en-GB" sz="1600" dirty="0"/>
              <a:t> y </a:t>
            </a:r>
            <a:r>
              <a:rPr lang="en-GB" sz="1600" dirty="0" err="1"/>
              <a:t>youtube</a:t>
            </a:r>
            <a:r>
              <a:rPr lang="en-GB" sz="1600" dirty="0"/>
              <a:t>) y </a:t>
            </a:r>
            <a:r>
              <a:rPr lang="en-GB" sz="1600" dirty="0" err="1"/>
              <a:t>secciones</a:t>
            </a:r>
            <a:r>
              <a:rPr lang="en-GB" sz="1600" dirty="0"/>
              <a:t>, </a:t>
            </a:r>
            <a:r>
              <a:rPr lang="en-GB" sz="1600" dirty="0" err="1"/>
              <a:t>deben</a:t>
            </a:r>
            <a:r>
              <a:rPr lang="en-GB" sz="1600" dirty="0"/>
              <a:t> </a:t>
            </a:r>
            <a:r>
              <a:rPr lang="en-GB" sz="1600" dirty="0" err="1"/>
              <a:t>estar</a:t>
            </a:r>
            <a:r>
              <a:rPr lang="en-GB" sz="1600" dirty="0"/>
              <a:t> </a:t>
            </a:r>
            <a:r>
              <a:rPr lang="en-GB" sz="1600" dirty="0" err="1"/>
              <a:t>accesibles</a:t>
            </a:r>
            <a:r>
              <a:rPr lang="en-GB" sz="1600" dirty="0"/>
              <a:t> para el </a:t>
            </a:r>
            <a:r>
              <a:rPr lang="en-GB" sz="1600" dirty="0" err="1"/>
              <a:t>usuario</a:t>
            </a:r>
            <a:r>
              <a:rPr lang="en-GB" sz="1600" dirty="0"/>
              <a:t> </a:t>
            </a:r>
            <a:r>
              <a:rPr lang="en-GB" sz="1600" dirty="0" err="1"/>
              <a:t>mientras</a:t>
            </a:r>
            <a:r>
              <a:rPr lang="en-GB" sz="1600" dirty="0"/>
              <a:t> </a:t>
            </a:r>
            <a:r>
              <a:rPr lang="en-GB" sz="1600" dirty="0" err="1"/>
              <a:t>navega</a:t>
            </a:r>
            <a:r>
              <a:rPr lang="en-GB" sz="1600" dirty="0"/>
              <a:t>, y </a:t>
            </a:r>
            <a:r>
              <a:rPr lang="en-GB" sz="1600" dirty="0" err="1"/>
              <a:t>debemos</a:t>
            </a:r>
            <a:r>
              <a:rPr lang="en-GB" sz="1600" dirty="0"/>
              <a:t> </a:t>
            </a:r>
            <a:r>
              <a:rPr lang="en-GB" sz="1600" dirty="0" err="1"/>
              <a:t>tener</a:t>
            </a:r>
            <a:r>
              <a:rPr lang="en-GB" sz="1600" dirty="0"/>
              <a:t> </a:t>
            </a:r>
            <a:r>
              <a:rPr lang="en-GB" sz="1600" dirty="0" err="1"/>
              <a:t>en</a:t>
            </a:r>
            <a:r>
              <a:rPr lang="en-GB" sz="1600" dirty="0"/>
              <a:t> </a:t>
            </a:r>
            <a:r>
              <a:rPr lang="en-GB" sz="1600" dirty="0" err="1"/>
              <a:t>cuenta</a:t>
            </a:r>
            <a:r>
              <a:rPr lang="en-GB" sz="1600" dirty="0"/>
              <a:t> que </a:t>
            </a:r>
            <a:r>
              <a:rPr lang="en-GB" sz="1600" dirty="0" err="1"/>
              <a:t>si</a:t>
            </a:r>
            <a:r>
              <a:rPr lang="en-GB" sz="1600" dirty="0"/>
              <a:t> </a:t>
            </a:r>
            <a:r>
              <a:rPr lang="en-GB" sz="1600" dirty="0" err="1"/>
              <a:t>tiene</a:t>
            </a:r>
            <a:r>
              <a:rPr lang="en-GB" sz="1600" dirty="0"/>
              <a:t> que </a:t>
            </a:r>
            <a:r>
              <a:rPr lang="en-GB" sz="1600" dirty="0" err="1"/>
              <a:t>pinchar</a:t>
            </a:r>
            <a:r>
              <a:rPr lang="en-GB" sz="1600" dirty="0"/>
              <a:t> </a:t>
            </a:r>
            <a:r>
              <a:rPr lang="en-GB" sz="1600" dirty="0" err="1"/>
              <a:t>más</a:t>
            </a:r>
            <a:r>
              <a:rPr lang="en-GB" sz="1600" dirty="0"/>
              <a:t> de </a:t>
            </a:r>
            <a:r>
              <a:rPr lang="en-GB" sz="1600" dirty="0" err="1"/>
              <a:t>tres</a:t>
            </a:r>
            <a:r>
              <a:rPr lang="en-GB" sz="1600" dirty="0"/>
              <a:t> </a:t>
            </a:r>
            <a:r>
              <a:rPr lang="en-GB" sz="1600" dirty="0" err="1"/>
              <a:t>veces</a:t>
            </a:r>
            <a:r>
              <a:rPr lang="en-GB" sz="1600" dirty="0"/>
              <a:t> para </a:t>
            </a:r>
            <a:r>
              <a:rPr lang="en-GB" sz="1600" dirty="0" err="1"/>
              <a:t>llegar</a:t>
            </a:r>
            <a:r>
              <a:rPr lang="en-GB" sz="1600" dirty="0"/>
              <a:t> a la </a:t>
            </a:r>
            <a:r>
              <a:rPr lang="en-GB" sz="1600" dirty="0" err="1"/>
              <a:t>información</a:t>
            </a:r>
            <a:r>
              <a:rPr lang="en-GB" sz="1600" dirty="0"/>
              <a:t>, </a:t>
            </a:r>
            <a:r>
              <a:rPr lang="en-GB" sz="1600" dirty="0" err="1"/>
              <a:t>probablemente</a:t>
            </a:r>
            <a:r>
              <a:rPr lang="en-GB" sz="1600" dirty="0"/>
              <a:t> le </a:t>
            </a:r>
            <a:r>
              <a:rPr lang="en-GB" sz="1600" dirty="0" err="1"/>
              <a:t>perderemos</a:t>
            </a:r>
            <a:r>
              <a:rPr lang="en-GB" sz="1600" dirty="0"/>
              <a:t> y </a:t>
            </a:r>
            <a:r>
              <a:rPr lang="en-GB" sz="1600" dirty="0" err="1"/>
              <a:t>habremos</a:t>
            </a:r>
            <a:r>
              <a:rPr lang="en-GB" sz="1600" dirty="0"/>
              <a:t> </a:t>
            </a:r>
            <a:r>
              <a:rPr lang="en-GB" sz="1600" dirty="0" err="1"/>
              <a:t>fallado</a:t>
            </a:r>
            <a:r>
              <a:rPr lang="en-GB" sz="1600" dirty="0"/>
              <a:t> </a:t>
            </a:r>
            <a:r>
              <a:rPr lang="en-GB" sz="1600" dirty="0" err="1"/>
              <a:t>en</a:t>
            </a:r>
            <a:r>
              <a:rPr lang="en-GB" sz="1600" dirty="0"/>
              <a:t> </a:t>
            </a:r>
            <a:r>
              <a:rPr lang="en-GB" sz="1600" dirty="0" err="1"/>
              <a:t>nuestro</a:t>
            </a:r>
            <a:r>
              <a:rPr lang="en-GB" sz="1600" dirty="0"/>
              <a:t> </a:t>
            </a:r>
            <a:r>
              <a:rPr lang="en-GB" sz="1600" dirty="0" err="1"/>
              <a:t>objetivo</a:t>
            </a:r>
            <a:r>
              <a:rPr lang="en-GB" sz="1600" dirty="0"/>
              <a:t>.</a:t>
            </a:r>
            <a:endParaRPr lang="es-ES" sz="1600" dirty="0"/>
          </a:p>
          <a:p>
            <a:pPr marL="0" indent="0" algn="just">
              <a:buNone/>
            </a:pPr>
            <a:r>
              <a:rPr lang="en-GB" sz="1600" dirty="0"/>
              <a:t> </a:t>
            </a:r>
            <a:endParaRPr lang="es-ES" sz="1600" dirty="0"/>
          </a:p>
          <a:p>
            <a:pPr marL="0" indent="0" algn="just">
              <a:buNone/>
            </a:pPr>
            <a:r>
              <a:rPr lang="en-GB" sz="1600" dirty="0" err="1"/>
              <a:t>Es</a:t>
            </a:r>
            <a:r>
              <a:rPr lang="en-GB" sz="1600" dirty="0"/>
              <a:t> </a:t>
            </a:r>
            <a:r>
              <a:rPr lang="en-GB" sz="1600" dirty="0" err="1"/>
              <a:t>importante</a:t>
            </a:r>
            <a:r>
              <a:rPr lang="en-GB" sz="1600" dirty="0"/>
              <a:t> que </a:t>
            </a:r>
            <a:r>
              <a:rPr lang="en-GB" sz="1600" dirty="0" err="1"/>
              <a:t>nuestra</a:t>
            </a:r>
            <a:r>
              <a:rPr lang="en-GB" sz="1600" dirty="0"/>
              <a:t> </a:t>
            </a:r>
            <a:r>
              <a:rPr lang="en-GB" sz="1600" dirty="0" err="1"/>
              <a:t>página</a:t>
            </a:r>
            <a:r>
              <a:rPr lang="en-GB" sz="1600" dirty="0"/>
              <a:t> web </a:t>
            </a:r>
            <a:r>
              <a:rPr lang="en-GB" sz="1600" b="1" dirty="0" err="1"/>
              <a:t>esté</a:t>
            </a:r>
            <a:r>
              <a:rPr lang="en-GB" sz="1600" b="1" dirty="0"/>
              <a:t> </a:t>
            </a:r>
            <a:r>
              <a:rPr lang="en-GB" sz="1600" b="1" dirty="0" err="1"/>
              <a:t>en</a:t>
            </a:r>
            <a:r>
              <a:rPr lang="en-GB" sz="1600" b="1" dirty="0"/>
              <a:t> </a:t>
            </a:r>
            <a:r>
              <a:rPr lang="en-GB" sz="1600" b="1" dirty="0" err="1"/>
              <a:t>constante</a:t>
            </a:r>
            <a:r>
              <a:rPr lang="en-GB" sz="1600" b="1" dirty="0"/>
              <a:t> </a:t>
            </a:r>
            <a:r>
              <a:rPr lang="en-GB" sz="1600" b="1" dirty="0" err="1"/>
              <a:t>actualización</a:t>
            </a:r>
            <a:r>
              <a:rPr lang="en-GB" sz="1600" dirty="0"/>
              <a:t> y </a:t>
            </a:r>
            <a:r>
              <a:rPr lang="en-GB" sz="1600" dirty="0" err="1"/>
              <a:t>esté</a:t>
            </a:r>
            <a:r>
              <a:rPr lang="en-GB" sz="1600" dirty="0"/>
              <a:t> viva; de </a:t>
            </a:r>
            <a:r>
              <a:rPr lang="en-GB" sz="1600" dirty="0" err="1"/>
              <a:t>otra</a:t>
            </a:r>
            <a:r>
              <a:rPr lang="en-GB" sz="1600" dirty="0"/>
              <a:t> </a:t>
            </a:r>
            <a:r>
              <a:rPr lang="en-GB" sz="1600" dirty="0" err="1"/>
              <a:t>manera</a:t>
            </a:r>
            <a:r>
              <a:rPr lang="en-GB" sz="1600" dirty="0"/>
              <a:t> la </a:t>
            </a:r>
            <a:r>
              <a:rPr lang="en-GB" sz="1600" dirty="0" err="1"/>
              <a:t>gente</a:t>
            </a:r>
            <a:r>
              <a:rPr lang="en-GB" sz="1600" dirty="0"/>
              <a:t> </a:t>
            </a:r>
            <a:r>
              <a:rPr lang="en-GB" sz="1600" dirty="0" err="1"/>
              <a:t>pensará</a:t>
            </a:r>
            <a:r>
              <a:rPr lang="en-GB" sz="1600" dirty="0"/>
              <a:t> que </a:t>
            </a:r>
            <a:r>
              <a:rPr lang="en-GB" sz="1600" dirty="0" err="1"/>
              <a:t>nuestra</a:t>
            </a:r>
            <a:r>
              <a:rPr lang="en-GB" sz="1600" dirty="0"/>
              <a:t> </a:t>
            </a:r>
            <a:r>
              <a:rPr lang="en-GB" sz="1600" dirty="0" err="1"/>
              <a:t>empresa</a:t>
            </a:r>
            <a:r>
              <a:rPr lang="en-GB" sz="1600" dirty="0"/>
              <a:t> rural no </a:t>
            </a:r>
            <a:r>
              <a:rPr lang="en-GB" sz="1600" dirty="0" err="1"/>
              <a:t>está</a:t>
            </a:r>
            <a:r>
              <a:rPr lang="en-GB" sz="1600" dirty="0"/>
              <a:t> </a:t>
            </a:r>
            <a:r>
              <a:rPr lang="en-GB" sz="1600" dirty="0" err="1"/>
              <a:t>realmente</a:t>
            </a:r>
            <a:r>
              <a:rPr lang="en-GB" sz="1600" dirty="0"/>
              <a:t> “</a:t>
            </a:r>
            <a:r>
              <a:rPr lang="en-GB" sz="1600" dirty="0" err="1"/>
              <a:t>activa</a:t>
            </a:r>
            <a:r>
              <a:rPr lang="en-GB" sz="1600" dirty="0"/>
              <a:t>”. </a:t>
            </a:r>
            <a:r>
              <a:rPr lang="en-GB" sz="1600" dirty="0" err="1"/>
              <a:t>En</a:t>
            </a:r>
            <a:r>
              <a:rPr lang="en-GB" sz="1600" dirty="0"/>
              <a:t> </a:t>
            </a:r>
            <a:r>
              <a:rPr lang="en-GB" sz="1600" dirty="0" err="1"/>
              <a:t>este</a:t>
            </a:r>
            <a:r>
              <a:rPr lang="en-GB" sz="1600" dirty="0"/>
              <a:t> </a:t>
            </a:r>
            <a:r>
              <a:rPr lang="en-GB" sz="1600" dirty="0" err="1"/>
              <a:t>sentido</a:t>
            </a:r>
            <a:r>
              <a:rPr lang="en-GB" sz="1600" dirty="0"/>
              <a:t>, </a:t>
            </a:r>
            <a:r>
              <a:rPr lang="en-GB" sz="1600" dirty="0" err="1"/>
              <a:t>es</a:t>
            </a:r>
            <a:r>
              <a:rPr lang="en-GB" sz="1600" dirty="0"/>
              <a:t> </a:t>
            </a:r>
            <a:r>
              <a:rPr lang="en-GB" sz="1600" dirty="0" err="1"/>
              <a:t>útil</a:t>
            </a:r>
            <a:r>
              <a:rPr lang="en-GB" sz="1600" dirty="0"/>
              <a:t> </a:t>
            </a:r>
            <a:r>
              <a:rPr lang="en-GB" sz="1600" dirty="0" err="1"/>
              <a:t>incluir</a:t>
            </a:r>
            <a:r>
              <a:rPr lang="en-GB" sz="1600" dirty="0"/>
              <a:t> </a:t>
            </a:r>
            <a:r>
              <a:rPr lang="en-GB" sz="1600" dirty="0" err="1"/>
              <a:t>una</a:t>
            </a:r>
            <a:r>
              <a:rPr lang="en-GB" sz="1600" dirty="0"/>
              <a:t> </a:t>
            </a:r>
            <a:r>
              <a:rPr lang="en-GB" sz="1600" dirty="0" err="1"/>
              <a:t>sección</a:t>
            </a:r>
            <a:r>
              <a:rPr lang="en-GB" sz="1600" dirty="0"/>
              <a:t> de </a:t>
            </a:r>
            <a:r>
              <a:rPr lang="en-GB" sz="1600" dirty="0" err="1"/>
              <a:t>noticias</a:t>
            </a:r>
            <a:r>
              <a:rPr lang="en-GB" sz="1600" dirty="0"/>
              <a:t> y agenda </a:t>
            </a:r>
            <a:r>
              <a:rPr lang="en-GB" sz="1600" dirty="0" err="1"/>
              <a:t>donde</a:t>
            </a:r>
            <a:r>
              <a:rPr lang="en-GB" sz="1600" dirty="0"/>
              <a:t> </a:t>
            </a:r>
            <a:r>
              <a:rPr lang="en-GB" sz="1600" dirty="0" err="1"/>
              <a:t>podamos</a:t>
            </a:r>
            <a:r>
              <a:rPr lang="en-GB" sz="1600" dirty="0"/>
              <a:t> </a:t>
            </a:r>
            <a:r>
              <a:rPr lang="en-GB" sz="1600" dirty="0" err="1"/>
              <a:t>incluir</a:t>
            </a:r>
            <a:r>
              <a:rPr lang="en-GB" sz="1600" dirty="0"/>
              <a:t> </a:t>
            </a:r>
            <a:r>
              <a:rPr lang="en-GB" sz="1600" dirty="0" err="1"/>
              <a:t>noticias</a:t>
            </a:r>
            <a:r>
              <a:rPr lang="en-GB" sz="1600" dirty="0"/>
              <a:t> </a:t>
            </a:r>
            <a:r>
              <a:rPr lang="en-GB" sz="1600" dirty="0" err="1"/>
              <a:t>sobre</a:t>
            </a:r>
            <a:r>
              <a:rPr lang="en-GB" sz="1600" dirty="0"/>
              <a:t> </a:t>
            </a:r>
            <a:r>
              <a:rPr lang="en-GB" sz="1600" dirty="0" err="1"/>
              <a:t>nuestras</a:t>
            </a:r>
            <a:r>
              <a:rPr lang="en-GB" sz="1600" dirty="0"/>
              <a:t> </a:t>
            </a:r>
            <a:r>
              <a:rPr lang="en-GB" sz="1600" dirty="0" err="1"/>
              <a:t>actividades</a:t>
            </a:r>
            <a:r>
              <a:rPr lang="en-GB" sz="1600" dirty="0"/>
              <a:t> y </a:t>
            </a:r>
            <a:r>
              <a:rPr lang="en-GB" sz="1600" dirty="0" err="1"/>
              <a:t>servicios</a:t>
            </a:r>
            <a:r>
              <a:rPr lang="en-GB" sz="1600" dirty="0"/>
              <a:t>.</a:t>
            </a:r>
            <a:endParaRPr lang="es-ES" sz="1600" dirty="0"/>
          </a:p>
          <a:p>
            <a:pPr marL="0" indent="0" algn="just">
              <a:buNone/>
            </a:pPr>
            <a:r>
              <a:rPr lang="en-GB" sz="1600" dirty="0"/>
              <a:t> </a:t>
            </a:r>
            <a:endParaRPr lang="es-ES" sz="1600" dirty="0"/>
          </a:p>
          <a:p>
            <a:pPr marL="0" indent="0">
              <a:buNone/>
            </a:pPr>
            <a:r>
              <a:rPr lang="en-GB" sz="1600" dirty="0" err="1"/>
              <a:t>Existen</a:t>
            </a:r>
            <a:r>
              <a:rPr lang="en-GB" sz="1600" dirty="0"/>
              <a:t> </a:t>
            </a:r>
            <a:r>
              <a:rPr lang="en-GB" sz="1600" dirty="0" err="1"/>
              <a:t>muchos</a:t>
            </a:r>
            <a:r>
              <a:rPr lang="en-GB" sz="1600" dirty="0"/>
              <a:t> </a:t>
            </a:r>
            <a:r>
              <a:rPr lang="en-GB" sz="1600" dirty="0" err="1"/>
              <a:t>programas</a:t>
            </a:r>
            <a:r>
              <a:rPr lang="en-GB" sz="1600" dirty="0"/>
              <a:t> </a:t>
            </a:r>
            <a:r>
              <a:rPr lang="en-GB" sz="1600" b="1" dirty="0"/>
              <a:t>(</a:t>
            </a:r>
            <a:r>
              <a:rPr lang="en-GB" sz="1600" b="1" dirty="0" err="1"/>
              <a:t>como</a:t>
            </a:r>
            <a:r>
              <a:rPr lang="en-GB" sz="1600" b="1" dirty="0"/>
              <a:t> </a:t>
            </a:r>
            <a:r>
              <a:rPr lang="en-GB" sz="1600" b="1" dirty="0" err="1"/>
              <a:t>Artisteer</a:t>
            </a:r>
            <a:r>
              <a:rPr lang="en-GB" sz="1600" b="1" dirty="0"/>
              <a:t>, Dreamweaver</a:t>
            </a:r>
            <a:r>
              <a:rPr lang="en-GB" sz="1600" dirty="0"/>
              <a:t>) y </a:t>
            </a:r>
            <a:r>
              <a:rPr lang="en-GB" sz="1600" dirty="0" err="1"/>
              <a:t>plataformas</a:t>
            </a:r>
            <a:r>
              <a:rPr lang="en-GB" sz="1600" dirty="0"/>
              <a:t> (</a:t>
            </a:r>
            <a:r>
              <a:rPr lang="en-GB" sz="1600" b="1" dirty="0" err="1"/>
              <a:t>como</a:t>
            </a:r>
            <a:r>
              <a:rPr lang="en-GB" sz="1600" b="1" dirty="0"/>
              <a:t> </a:t>
            </a:r>
            <a:r>
              <a:rPr lang="en-GB" sz="1600" b="1" dirty="0" err="1"/>
              <a:t>Wordpress</a:t>
            </a:r>
            <a:r>
              <a:rPr lang="en-GB" sz="1600" b="1" dirty="0"/>
              <a:t>, </a:t>
            </a:r>
            <a:r>
              <a:rPr lang="en-GB" sz="1600" b="1" dirty="0" err="1"/>
              <a:t>Wix</a:t>
            </a:r>
            <a:r>
              <a:rPr lang="en-GB" sz="1600" b="1" dirty="0"/>
              <a:t>, Sitebuilder.com</a:t>
            </a:r>
            <a:r>
              <a:rPr lang="en-GB" sz="1600" dirty="0"/>
              <a:t>) que </a:t>
            </a:r>
            <a:r>
              <a:rPr lang="en-GB" sz="1600" dirty="0" err="1"/>
              <a:t>podemos</a:t>
            </a:r>
            <a:r>
              <a:rPr lang="en-GB" sz="1600" dirty="0"/>
              <a:t> </a:t>
            </a:r>
            <a:r>
              <a:rPr lang="en-GB" sz="1600" dirty="0" err="1"/>
              <a:t>utilizar</a:t>
            </a:r>
            <a:r>
              <a:rPr lang="en-GB" sz="1600" dirty="0"/>
              <a:t> para </a:t>
            </a:r>
            <a:r>
              <a:rPr lang="en-GB" sz="1600" dirty="0" err="1"/>
              <a:t>crear</a:t>
            </a:r>
            <a:r>
              <a:rPr lang="en-GB" sz="1600" dirty="0"/>
              <a:t> </a:t>
            </a:r>
            <a:r>
              <a:rPr lang="en-GB" sz="1600" dirty="0" err="1"/>
              <a:t>nuestra</a:t>
            </a:r>
            <a:r>
              <a:rPr lang="en-GB" sz="1600" dirty="0"/>
              <a:t> </a:t>
            </a:r>
            <a:r>
              <a:rPr lang="en-GB" sz="1600" dirty="0" err="1"/>
              <a:t>propia</a:t>
            </a:r>
            <a:r>
              <a:rPr lang="en-GB" sz="1600" dirty="0"/>
              <a:t> web y </a:t>
            </a:r>
            <a:r>
              <a:rPr lang="en-GB" sz="1600" dirty="0" err="1"/>
              <a:t>podemos</a:t>
            </a:r>
            <a:r>
              <a:rPr lang="en-GB" sz="1600" dirty="0"/>
              <a:t> </a:t>
            </a:r>
            <a:r>
              <a:rPr lang="en-GB" sz="1600" dirty="0" err="1"/>
              <a:t>elegir</a:t>
            </a:r>
            <a:r>
              <a:rPr lang="en-GB" sz="1600" dirty="0"/>
              <a:t> entre </a:t>
            </a:r>
            <a:r>
              <a:rPr lang="en-GB" sz="1600" dirty="0" err="1"/>
              <a:t>diferentes</a:t>
            </a:r>
            <a:r>
              <a:rPr lang="en-GB" sz="1600" dirty="0"/>
              <a:t> </a:t>
            </a:r>
            <a:r>
              <a:rPr lang="en-GB" sz="1600" dirty="0" err="1"/>
              <a:t>plantillas</a:t>
            </a:r>
            <a:r>
              <a:rPr lang="en-GB" sz="1600" dirty="0"/>
              <a:t> </a:t>
            </a:r>
            <a:r>
              <a:rPr lang="en-GB" sz="1600" dirty="0" err="1"/>
              <a:t>gratuitas</a:t>
            </a:r>
            <a:r>
              <a:rPr lang="en-GB" sz="1600" dirty="0"/>
              <a:t> que </a:t>
            </a:r>
            <a:r>
              <a:rPr lang="en-GB" sz="1600" dirty="0" err="1"/>
              <a:t>están</a:t>
            </a:r>
            <a:r>
              <a:rPr lang="en-GB" sz="1600" dirty="0"/>
              <a:t> </a:t>
            </a:r>
            <a:r>
              <a:rPr lang="en-GB" sz="1600" dirty="0" err="1"/>
              <a:t>disponibles</a:t>
            </a:r>
            <a:r>
              <a:rPr lang="en-GB" sz="1600" dirty="0"/>
              <a:t> online. </a:t>
            </a:r>
            <a:endParaRPr lang="es-ES" sz="1600" dirty="0"/>
          </a:p>
          <a:p>
            <a:pPr marL="0" indent="0">
              <a:buNone/>
            </a:pPr>
            <a:endParaRPr lang="es-ES" sz="1600" dirty="0"/>
          </a:p>
          <a:p>
            <a:pPr marL="0" indent="0" algn="ctr">
              <a:buNone/>
            </a:pPr>
            <a:endParaRPr lang="en-IE" sz="16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6</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GB" sz="3200" b="1" dirty="0" err="1">
                <a:solidFill>
                  <a:srgbClr val="0B0AFD"/>
                </a:solidFill>
              </a:rPr>
              <a:t>Creación</a:t>
            </a:r>
            <a:r>
              <a:rPr lang="en-GB" sz="3200" b="1" dirty="0">
                <a:solidFill>
                  <a:srgbClr val="0B0AFD"/>
                </a:solidFill>
              </a:rPr>
              <a:t> de Webs y </a:t>
            </a:r>
            <a:r>
              <a:rPr lang="en-GB" sz="3200" b="1" dirty="0" err="1">
                <a:solidFill>
                  <a:srgbClr val="0B0AFD"/>
                </a:solidFill>
              </a:rPr>
              <a:t>Redes</a:t>
            </a:r>
            <a:r>
              <a:rPr lang="en-GB" sz="3200" b="1" dirty="0">
                <a:solidFill>
                  <a:srgbClr val="0B0AFD"/>
                </a:solidFill>
              </a:rPr>
              <a:t> </a:t>
            </a:r>
            <a:r>
              <a:rPr lang="en-GB" sz="3200" b="1" dirty="0" err="1">
                <a:solidFill>
                  <a:srgbClr val="0B0AFD"/>
                </a:solidFill>
              </a:rPr>
              <a:t>Sociales</a:t>
            </a:r>
            <a:endParaRPr lang="en-IE" sz="3200" b="1" dirty="0">
              <a:solidFill>
                <a:srgbClr val="0B0AFD"/>
              </a:solidFill>
            </a:endParaRPr>
          </a:p>
        </p:txBody>
      </p:sp>
      <p:sp>
        <p:nvSpPr>
          <p:cNvPr id="7" name="TextBox 6"/>
          <p:cNvSpPr txBox="1"/>
          <p:nvPr/>
        </p:nvSpPr>
        <p:spPr>
          <a:xfrm>
            <a:off x="504087" y="1084947"/>
            <a:ext cx="6542689" cy="584775"/>
          </a:xfrm>
          <a:prstGeom prst="rect">
            <a:avLst/>
          </a:prstGeom>
          <a:noFill/>
        </p:spPr>
        <p:txBody>
          <a:bodyPr wrap="square" rtlCol="0">
            <a:spAutoFit/>
          </a:bodyPr>
          <a:lstStyle/>
          <a:p>
            <a:r>
              <a:rPr lang="en-US" sz="3200" b="1" dirty="0" err="1">
                <a:solidFill>
                  <a:srgbClr val="C00000"/>
                </a:solidFill>
              </a:rPr>
              <a:t>Creación</a:t>
            </a:r>
            <a:r>
              <a:rPr lang="en-US" sz="3200" b="1" dirty="0">
                <a:solidFill>
                  <a:srgbClr val="C00000"/>
                </a:solidFill>
              </a:rPr>
              <a:t> de </a:t>
            </a:r>
            <a:r>
              <a:rPr lang="en-US" sz="3200" b="1" dirty="0" err="1">
                <a:solidFill>
                  <a:srgbClr val="C00000"/>
                </a:solidFill>
              </a:rPr>
              <a:t>Páginas</a:t>
            </a:r>
            <a:r>
              <a:rPr lang="en-US" sz="3200" b="1" dirty="0">
                <a:solidFill>
                  <a:srgbClr val="C00000"/>
                </a:solidFill>
              </a:rPr>
              <a:t> Web</a:t>
            </a:r>
            <a:endParaRPr lang="en-IE" sz="3200" b="1" dirty="0">
              <a:solidFill>
                <a:srgbClr val="C00000"/>
              </a:solidFill>
            </a:endParaRPr>
          </a:p>
        </p:txBody>
      </p:sp>
    </p:spTree>
    <p:extLst>
      <p:ext uri="{BB962C8B-B14F-4D97-AF65-F5344CB8AC3E}">
        <p14:creationId xmlns:p14="http://schemas.microsoft.com/office/powerpoint/2010/main" val="15883783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2662" y="2015805"/>
            <a:ext cx="10972800" cy="4180034"/>
          </a:xfrm>
        </p:spPr>
        <p:txBody>
          <a:bodyPr/>
          <a:lstStyle/>
          <a:p>
            <a:pPr marL="0" indent="0">
              <a:buNone/>
            </a:pPr>
            <a:r>
              <a:rPr lang="en-GB" sz="1800" dirty="0" err="1"/>
              <a:t>Otro</a:t>
            </a:r>
            <a:r>
              <a:rPr lang="en-GB" sz="1800" dirty="0"/>
              <a:t> factor </a:t>
            </a:r>
            <a:r>
              <a:rPr lang="en-GB" sz="1800" dirty="0" err="1"/>
              <a:t>importante</a:t>
            </a:r>
            <a:r>
              <a:rPr lang="en-GB" sz="1800" dirty="0"/>
              <a:t> a la hora de </a:t>
            </a:r>
            <a:r>
              <a:rPr lang="en-GB" sz="1800" dirty="0" err="1"/>
              <a:t>crear</a:t>
            </a:r>
            <a:r>
              <a:rPr lang="en-GB" sz="1800" dirty="0"/>
              <a:t> </a:t>
            </a:r>
            <a:r>
              <a:rPr lang="en-GB" sz="1800" dirty="0" err="1"/>
              <a:t>una</a:t>
            </a:r>
            <a:r>
              <a:rPr lang="en-GB" sz="1800" dirty="0"/>
              <a:t> </a:t>
            </a:r>
            <a:r>
              <a:rPr lang="en-GB" sz="1800" dirty="0" err="1"/>
              <a:t>página</a:t>
            </a:r>
            <a:r>
              <a:rPr lang="en-GB" sz="1800" dirty="0"/>
              <a:t> web </a:t>
            </a:r>
            <a:r>
              <a:rPr lang="en-GB" sz="1800" dirty="0" err="1"/>
              <a:t>es</a:t>
            </a:r>
            <a:r>
              <a:rPr lang="en-GB" sz="1800" dirty="0"/>
              <a:t> el </a:t>
            </a:r>
            <a:r>
              <a:rPr lang="en-GB" sz="1800" dirty="0" err="1"/>
              <a:t>posicionamiento</a:t>
            </a:r>
            <a:r>
              <a:rPr lang="en-GB" sz="1800" dirty="0"/>
              <a:t>, </a:t>
            </a:r>
            <a:r>
              <a:rPr lang="en-GB" sz="1800" dirty="0" err="1"/>
              <a:t>aquí</a:t>
            </a:r>
            <a:r>
              <a:rPr lang="en-GB" sz="1800" dirty="0"/>
              <a:t> </a:t>
            </a:r>
            <a:r>
              <a:rPr lang="en-GB" sz="1800" dirty="0" err="1"/>
              <a:t>daremos</a:t>
            </a:r>
            <a:r>
              <a:rPr lang="en-GB" sz="1800" dirty="0"/>
              <a:t> </a:t>
            </a:r>
            <a:r>
              <a:rPr lang="en-GB" sz="1800" dirty="0" err="1"/>
              <a:t>algunas</a:t>
            </a:r>
            <a:r>
              <a:rPr lang="en-GB" sz="1800" dirty="0"/>
              <a:t> </a:t>
            </a:r>
            <a:r>
              <a:rPr lang="en-GB" sz="1800" dirty="0" err="1"/>
              <a:t>pistas</a:t>
            </a:r>
            <a:r>
              <a:rPr lang="en-GB" sz="1800" dirty="0"/>
              <a:t> de </a:t>
            </a:r>
            <a:r>
              <a:rPr lang="en-GB" sz="1800" dirty="0" err="1"/>
              <a:t>como</a:t>
            </a:r>
            <a:r>
              <a:rPr lang="en-GB" sz="1800" dirty="0"/>
              <a:t> </a:t>
            </a:r>
            <a:r>
              <a:rPr lang="en-GB" sz="1800" dirty="0" err="1"/>
              <a:t>mejorar</a:t>
            </a:r>
            <a:r>
              <a:rPr lang="en-GB" sz="1800" dirty="0"/>
              <a:t> el </a:t>
            </a:r>
            <a:r>
              <a:rPr lang="en-GB" sz="1800" dirty="0" err="1"/>
              <a:t>posicionamiento</a:t>
            </a:r>
            <a:r>
              <a:rPr lang="en-GB" sz="1800" dirty="0"/>
              <a:t>: </a:t>
            </a:r>
            <a:endParaRPr lang="es-ES" sz="1800" dirty="0"/>
          </a:p>
          <a:p>
            <a:pPr marL="0" indent="0">
              <a:buNone/>
            </a:pPr>
            <a:r>
              <a:rPr lang="en-GB" sz="1800" dirty="0"/>
              <a:t> </a:t>
            </a:r>
            <a:endParaRPr lang="es-ES" sz="1800" dirty="0"/>
          </a:p>
          <a:p>
            <a:pPr marL="0" indent="0">
              <a:buNone/>
            </a:pPr>
            <a:r>
              <a:rPr lang="en-GB" sz="1800" b="1" dirty="0" err="1"/>
              <a:t>Elegir</a:t>
            </a:r>
            <a:r>
              <a:rPr lang="en-GB" sz="1800" b="1" dirty="0"/>
              <a:t> las palabras clave</a:t>
            </a:r>
            <a:r>
              <a:rPr lang="en-GB" sz="1800" dirty="0"/>
              <a:t>: Este </a:t>
            </a:r>
            <a:r>
              <a:rPr lang="en-GB" sz="1800" dirty="0" err="1"/>
              <a:t>es</a:t>
            </a:r>
            <a:r>
              <a:rPr lang="en-GB" sz="1800" dirty="0"/>
              <a:t> </a:t>
            </a:r>
            <a:r>
              <a:rPr lang="en-GB" sz="1800" dirty="0" err="1"/>
              <a:t>quizás</a:t>
            </a:r>
            <a:r>
              <a:rPr lang="en-GB" sz="1800" dirty="0"/>
              <a:t> el </a:t>
            </a:r>
            <a:r>
              <a:rPr lang="en-GB" sz="1800" dirty="0" err="1"/>
              <a:t>paso</a:t>
            </a:r>
            <a:r>
              <a:rPr lang="en-GB" sz="1800" dirty="0"/>
              <a:t> </a:t>
            </a:r>
            <a:r>
              <a:rPr lang="en-GB" sz="1800" dirty="0" err="1"/>
              <a:t>más</a:t>
            </a:r>
            <a:r>
              <a:rPr lang="en-GB" sz="1800" dirty="0"/>
              <a:t> </a:t>
            </a:r>
            <a:r>
              <a:rPr lang="en-GB" sz="1800" dirty="0" err="1"/>
              <a:t>importante</a:t>
            </a:r>
            <a:r>
              <a:rPr lang="en-GB" sz="1800" dirty="0"/>
              <a:t> del </a:t>
            </a:r>
            <a:r>
              <a:rPr lang="en-GB" sz="1800" dirty="0" err="1"/>
              <a:t>proceso</a:t>
            </a:r>
            <a:r>
              <a:rPr lang="en-GB" sz="1800" dirty="0"/>
              <a:t>, </a:t>
            </a:r>
            <a:r>
              <a:rPr lang="en-GB" sz="1800" dirty="0" err="1"/>
              <a:t>ya</a:t>
            </a:r>
            <a:r>
              <a:rPr lang="en-GB" sz="1800" dirty="0"/>
              <a:t> que </a:t>
            </a:r>
            <a:r>
              <a:rPr lang="en-GB" sz="1800" dirty="0" err="1"/>
              <a:t>elegir</a:t>
            </a:r>
            <a:r>
              <a:rPr lang="en-GB" sz="1800" dirty="0"/>
              <a:t> </a:t>
            </a:r>
            <a:r>
              <a:rPr lang="en-GB" sz="1800" dirty="0" err="1"/>
              <a:t>incorrectamente</a:t>
            </a:r>
            <a:r>
              <a:rPr lang="en-GB" sz="1800" dirty="0"/>
              <a:t> </a:t>
            </a:r>
            <a:r>
              <a:rPr lang="en-GB" sz="1800" dirty="0" err="1"/>
              <a:t>estas</a:t>
            </a:r>
            <a:r>
              <a:rPr lang="en-GB" sz="1800" dirty="0"/>
              <a:t> palabras </a:t>
            </a:r>
            <a:r>
              <a:rPr lang="en-GB" sz="1800" dirty="0" err="1"/>
              <a:t>puede</a:t>
            </a:r>
            <a:r>
              <a:rPr lang="en-GB" sz="1800" dirty="0"/>
              <a:t> </a:t>
            </a:r>
            <a:r>
              <a:rPr lang="en-GB" sz="1800" dirty="0" err="1"/>
              <a:t>incidir</a:t>
            </a:r>
            <a:r>
              <a:rPr lang="en-GB" sz="1800" dirty="0"/>
              <a:t> </a:t>
            </a:r>
            <a:r>
              <a:rPr lang="en-GB" sz="1800" dirty="0" err="1"/>
              <a:t>en</a:t>
            </a:r>
            <a:r>
              <a:rPr lang="en-GB" sz="1800" dirty="0"/>
              <a:t> que </a:t>
            </a:r>
            <a:r>
              <a:rPr lang="en-GB" sz="1800" dirty="0" err="1"/>
              <a:t>recibamos</a:t>
            </a:r>
            <a:r>
              <a:rPr lang="en-GB" sz="1800" dirty="0"/>
              <a:t> </a:t>
            </a:r>
            <a:r>
              <a:rPr lang="en-GB" sz="1800" dirty="0" err="1"/>
              <a:t>visitas</a:t>
            </a:r>
            <a:r>
              <a:rPr lang="en-GB" sz="1800" dirty="0"/>
              <a:t> no </a:t>
            </a:r>
            <a:r>
              <a:rPr lang="en-GB" sz="1800" dirty="0" err="1"/>
              <a:t>interesadas</a:t>
            </a:r>
            <a:r>
              <a:rPr lang="en-GB" sz="1800" dirty="0"/>
              <a:t> </a:t>
            </a:r>
            <a:r>
              <a:rPr lang="en-GB" sz="1800" dirty="0" err="1"/>
              <a:t>en</a:t>
            </a:r>
            <a:r>
              <a:rPr lang="en-GB" sz="1800" dirty="0"/>
              <a:t> </a:t>
            </a:r>
            <a:r>
              <a:rPr lang="en-GB" sz="1800" dirty="0" err="1"/>
              <a:t>nuestro</a:t>
            </a:r>
            <a:r>
              <a:rPr lang="en-GB" sz="1800" dirty="0"/>
              <a:t> </a:t>
            </a:r>
            <a:r>
              <a:rPr lang="en-GB" sz="1800" dirty="0" err="1"/>
              <a:t>producto</a:t>
            </a:r>
            <a:r>
              <a:rPr lang="en-GB" sz="1800" dirty="0"/>
              <a:t>. La </a:t>
            </a:r>
            <a:r>
              <a:rPr lang="en-GB" sz="1800" dirty="0" err="1"/>
              <a:t>densidad</a:t>
            </a:r>
            <a:r>
              <a:rPr lang="en-GB" sz="1800" dirty="0"/>
              <a:t> de las palabras clave o </a:t>
            </a:r>
            <a:r>
              <a:rPr lang="en-GB" sz="1800" dirty="0" err="1"/>
              <a:t>su</a:t>
            </a:r>
            <a:r>
              <a:rPr lang="en-GB" sz="1800" dirty="0"/>
              <a:t> </a:t>
            </a:r>
            <a:r>
              <a:rPr lang="en-GB" sz="1800" dirty="0" err="1"/>
              <a:t>frecuencia</a:t>
            </a:r>
            <a:r>
              <a:rPr lang="en-GB" sz="1800" dirty="0"/>
              <a:t> </a:t>
            </a:r>
            <a:r>
              <a:rPr lang="en-GB" sz="1800" dirty="0" err="1"/>
              <a:t>debe</a:t>
            </a:r>
            <a:r>
              <a:rPr lang="en-GB" sz="1800" dirty="0"/>
              <a:t> </a:t>
            </a:r>
            <a:r>
              <a:rPr lang="en-GB" sz="1800" dirty="0" err="1"/>
              <a:t>rondar</a:t>
            </a:r>
            <a:r>
              <a:rPr lang="en-GB" sz="1800" dirty="0"/>
              <a:t> </a:t>
            </a:r>
            <a:r>
              <a:rPr lang="en-GB" sz="1800" dirty="0" err="1"/>
              <a:t>sobre</a:t>
            </a:r>
            <a:r>
              <a:rPr lang="en-GB" sz="1800" dirty="0"/>
              <a:t> el 2-6% del </a:t>
            </a:r>
            <a:r>
              <a:rPr lang="en-GB" sz="1800" dirty="0" err="1"/>
              <a:t>texto</a:t>
            </a:r>
            <a:r>
              <a:rPr lang="en-GB" sz="1800" dirty="0"/>
              <a:t> total, </a:t>
            </a:r>
            <a:r>
              <a:rPr lang="en-GB" sz="1800" dirty="0" err="1"/>
              <a:t>pero</a:t>
            </a:r>
            <a:r>
              <a:rPr lang="en-GB" sz="1800" dirty="0"/>
              <a:t> </a:t>
            </a:r>
            <a:r>
              <a:rPr lang="en-GB" sz="1800" dirty="0" err="1"/>
              <a:t>una</a:t>
            </a:r>
            <a:r>
              <a:rPr lang="en-GB" sz="1800" dirty="0"/>
              <a:t> </a:t>
            </a:r>
            <a:r>
              <a:rPr lang="en-GB" sz="1800" dirty="0" err="1"/>
              <a:t>escritura</a:t>
            </a:r>
            <a:r>
              <a:rPr lang="en-GB" sz="1800" dirty="0"/>
              <a:t> natural </a:t>
            </a:r>
            <a:r>
              <a:rPr lang="en-GB" sz="1800" dirty="0" err="1"/>
              <a:t>es</a:t>
            </a:r>
            <a:r>
              <a:rPr lang="en-GB" sz="1800" dirty="0"/>
              <a:t> la </a:t>
            </a:r>
            <a:r>
              <a:rPr lang="en-GB" sz="1800" dirty="0" err="1"/>
              <a:t>mejor</a:t>
            </a:r>
            <a:r>
              <a:rPr lang="en-GB" sz="1800" dirty="0"/>
              <a:t> forma de </a:t>
            </a:r>
            <a:r>
              <a:rPr lang="en-GB" sz="1800" dirty="0" err="1"/>
              <a:t>proceder</a:t>
            </a:r>
            <a:r>
              <a:rPr lang="en-GB" sz="1800" dirty="0"/>
              <a:t>. </a:t>
            </a:r>
            <a:endParaRPr lang="es-ES" sz="1800" dirty="0"/>
          </a:p>
          <a:p>
            <a:pPr marL="0" indent="0">
              <a:buNone/>
            </a:pPr>
            <a:r>
              <a:rPr lang="en-GB" sz="1800" dirty="0"/>
              <a:t> </a:t>
            </a:r>
            <a:endParaRPr lang="es-ES" sz="1800" dirty="0"/>
          </a:p>
          <a:p>
            <a:pPr marL="0" indent="0">
              <a:buNone/>
            </a:pPr>
            <a:r>
              <a:rPr lang="en-GB" sz="1800" b="1" dirty="0" err="1"/>
              <a:t>Contenidos</a:t>
            </a:r>
            <a:r>
              <a:rPr lang="en-GB" sz="1800" dirty="0"/>
              <a:t>: </a:t>
            </a:r>
            <a:r>
              <a:rPr lang="en-GB" sz="1800" dirty="0" err="1"/>
              <a:t>Incluso</a:t>
            </a:r>
            <a:r>
              <a:rPr lang="en-GB" sz="1800" dirty="0"/>
              <a:t> antes de </a:t>
            </a:r>
            <a:r>
              <a:rPr lang="en-GB" sz="1800" dirty="0" err="1"/>
              <a:t>optimizar</a:t>
            </a:r>
            <a:r>
              <a:rPr lang="en-GB" sz="1800" dirty="0"/>
              <a:t> webs, </a:t>
            </a:r>
            <a:r>
              <a:rPr lang="en-GB" sz="1800" dirty="0" err="1"/>
              <a:t>es</a:t>
            </a:r>
            <a:r>
              <a:rPr lang="en-GB" sz="1800" dirty="0"/>
              <a:t> </a:t>
            </a:r>
            <a:r>
              <a:rPr lang="en-GB" sz="1800" dirty="0" err="1"/>
              <a:t>bueno</a:t>
            </a:r>
            <a:r>
              <a:rPr lang="en-GB" sz="1800" dirty="0"/>
              <a:t> </a:t>
            </a:r>
            <a:r>
              <a:rPr lang="en-GB" sz="1800" dirty="0" err="1"/>
              <a:t>conseguir</a:t>
            </a:r>
            <a:r>
              <a:rPr lang="en-GB" sz="1800" dirty="0"/>
              <a:t> </a:t>
            </a:r>
            <a:r>
              <a:rPr lang="en-GB" sz="1800" dirty="0" err="1"/>
              <a:t>una</a:t>
            </a:r>
            <a:r>
              <a:rPr lang="en-GB" sz="1800" dirty="0"/>
              <a:t> </a:t>
            </a:r>
            <a:r>
              <a:rPr lang="en-GB" sz="1800" dirty="0" err="1"/>
              <a:t>buena</a:t>
            </a:r>
            <a:r>
              <a:rPr lang="en-GB" sz="1800" dirty="0"/>
              <a:t> </a:t>
            </a:r>
            <a:r>
              <a:rPr lang="en-GB" sz="1800" dirty="0" err="1"/>
              <a:t>cantidad</a:t>
            </a:r>
            <a:r>
              <a:rPr lang="en-GB" sz="1800" dirty="0"/>
              <a:t> de </a:t>
            </a:r>
            <a:r>
              <a:rPr lang="en-GB" sz="1800" dirty="0" err="1"/>
              <a:t>contenido</a:t>
            </a:r>
            <a:r>
              <a:rPr lang="en-GB" sz="1800" dirty="0"/>
              <a:t>, </a:t>
            </a:r>
            <a:r>
              <a:rPr lang="en-GB" sz="1800" dirty="0" err="1"/>
              <a:t>ya</a:t>
            </a:r>
            <a:r>
              <a:rPr lang="en-GB" sz="1800" dirty="0"/>
              <a:t> que </a:t>
            </a:r>
            <a:r>
              <a:rPr lang="en-GB" sz="1800" dirty="0" err="1"/>
              <a:t>ayudará</a:t>
            </a:r>
            <a:r>
              <a:rPr lang="en-GB" sz="1800" dirty="0"/>
              <a:t> a </a:t>
            </a:r>
            <a:r>
              <a:rPr lang="en-GB" sz="1800" dirty="0" err="1"/>
              <a:t>nuestros</a:t>
            </a:r>
            <a:r>
              <a:rPr lang="en-GB" sz="1800" dirty="0"/>
              <a:t> </a:t>
            </a:r>
            <a:r>
              <a:rPr lang="en-GB" sz="1800" dirty="0" err="1"/>
              <a:t>propósitos</a:t>
            </a:r>
            <a:r>
              <a:rPr lang="en-GB" sz="1800" dirty="0"/>
              <a:t> de </a:t>
            </a:r>
            <a:r>
              <a:rPr lang="en-GB" sz="1800" dirty="0" err="1"/>
              <a:t>posicionar</a:t>
            </a:r>
            <a:r>
              <a:rPr lang="en-GB" sz="1800" dirty="0"/>
              <a:t> la web. </a:t>
            </a:r>
            <a:endParaRPr lang="es-ES" sz="1800" dirty="0"/>
          </a:p>
          <a:p>
            <a:pPr marL="0" indent="0">
              <a:buNone/>
            </a:pPr>
            <a:r>
              <a:rPr lang="en-GB" sz="1800" dirty="0"/>
              <a:t> </a:t>
            </a:r>
            <a:endParaRPr lang="es-ES" sz="1800" dirty="0"/>
          </a:p>
          <a:p>
            <a:pPr marL="0" indent="0">
              <a:buNone/>
            </a:pPr>
            <a:r>
              <a:rPr lang="en-GB" sz="1800" b="1" dirty="0" err="1"/>
              <a:t>Estructura</a:t>
            </a:r>
            <a:r>
              <a:rPr lang="en-GB" sz="1800" dirty="0"/>
              <a:t>: </a:t>
            </a:r>
            <a:r>
              <a:rPr lang="en-GB" sz="1800" dirty="0" err="1"/>
              <a:t>Es</a:t>
            </a:r>
            <a:r>
              <a:rPr lang="en-GB" sz="1800" dirty="0"/>
              <a:t> crucial </a:t>
            </a:r>
            <a:r>
              <a:rPr lang="en-GB" sz="1800" dirty="0" err="1"/>
              <a:t>crear</a:t>
            </a:r>
            <a:r>
              <a:rPr lang="en-GB" sz="1800" dirty="0"/>
              <a:t> </a:t>
            </a:r>
            <a:r>
              <a:rPr lang="en-GB" sz="1800" dirty="0" err="1"/>
              <a:t>una</a:t>
            </a:r>
            <a:r>
              <a:rPr lang="en-GB" sz="1800" dirty="0"/>
              <a:t> web que sea </a:t>
            </a:r>
            <a:r>
              <a:rPr lang="en-GB" sz="1800" dirty="0" err="1"/>
              <a:t>fácilmente</a:t>
            </a:r>
            <a:r>
              <a:rPr lang="en-GB" sz="1800" dirty="0"/>
              <a:t> legible y </a:t>
            </a:r>
            <a:r>
              <a:rPr lang="en-GB" sz="1800" dirty="0" err="1"/>
              <a:t>navegable</a:t>
            </a:r>
            <a:r>
              <a:rPr lang="en-GB" sz="1800" dirty="0"/>
              <a:t> </a:t>
            </a:r>
            <a:r>
              <a:rPr lang="en-GB" sz="1800" dirty="0" err="1"/>
              <a:t>por</a:t>
            </a:r>
            <a:r>
              <a:rPr lang="en-GB" sz="1800" dirty="0"/>
              <a:t> </a:t>
            </a:r>
            <a:r>
              <a:rPr lang="en-GB" sz="1800" dirty="0" err="1"/>
              <a:t>los</a:t>
            </a:r>
            <a:r>
              <a:rPr lang="en-GB" sz="1800" dirty="0"/>
              <a:t> </a:t>
            </a:r>
            <a:r>
              <a:rPr lang="en-GB" sz="1800" dirty="0" err="1"/>
              <a:t>motores</a:t>
            </a:r>
            <a:r>
              <a:rPr lang="en-GB" sz="1800" dirty="0"/>
              <a:t> de </a:t>
            </a:r>
            <a:r>
              <a:rPr lang="en-GB" sz="1800" dirty="0" err="1"/>
              <a:t>búsqueda</a:t>
            </a:r>
            <a:r>
              <a:rPr lang="en-GB" sz="1800" dirty="0"/>
              <a:t>. Para </a:t>
            </a:r>
            <a:r>
              <a:rPr lang="en-GB" sz="1800" dirty="0" err="1"/>
              <a:t>crear</a:t>
            </a:r>
            <a:r>
              <a:rPr lang="en-GB" sz="1800" dirty="0"/>
              <a:t> </a:t>
            </a:r>
            <a:r>
              <a:rPr lang="en-GB" sz="1800" dirty="0" err="1"/>
              <a:t>una</a:t>
            </a:r>
            <a:r>
              <a:rPr lang="en-GB" sz="1800" dirty="0"/>
              <a:t> </a:t>
            </a:r>
            <a:r>
              <a:rPr lang="en-GB" sz="1800" dirty="0" err="1"/>
              <a:t>estructura</a:t>
            </a:r>
            <a:r>
              <a:rPr lang="en-GB" sz="1800" dirty="0"/>
              <a:t> </a:t>
            </a:r>
            <a:r>
              <a:rPr lang="en-GB" sz="1800" dirty="0" err="1"/>
              <a:t>adecuada</a:t>
            </a:r>
            <a:r>
              <a:rPr lang="en-GB" sz="1800" dirty="0"/>
              <a:t> </a:t>
            </a:r>
            <a:r>
              <a:rPr lang="en-GB" sz="1800" dirty="0" err="1"/>
              <a:t>debemos</a:t>
            </a:r>
            <a:r>
              <a:rPr lang="en-GB" sz="1800" dirty="0"/>
              <a:t> “</a:t>
            </a:r>
            <a:r>
              <a:rPr lang="en-GB" sz="1800" dirty="0" err="1"/>
              <a:t>pensar</a:t>
            </a:r>
            <a:r>
              <a:rPr lang="en-GB" sz="1800" dirty="0"/>
              <a:t> </a:t>
            </a:r>
            <a:r>
              <a:rPr lang="en-GB" sz="1800" dirty="0" err="1"/>
              <a:t>como</a:t>
            </a:r>
            <a:r>
              <a:rPr lang="en-GB" sz="1800" dirty="0"/>
              <a:t> </a:t>
            </a:r>
            <a:r>
              <a:rPr lang="en-GB" sz="1800" dirty="0" err="1"/>
              <a:t>una</a:t>
            </a:r>
            <a:r>
              <a:rPr lang="en-GB" sz="1800" dirty="0"/>
              <a:t> </a:t>
            </a:r>
            <a:r>
              <a:rPr lang="en-GB" sz="1800" dirty="0" err="1"/>
              <a:t>araña</a:t>
            </a:r>
            <a:r>
              <a:rPr lang="en-GB" sz="1800" dirty="0"/>
              <a:t> de un motor de </a:t>
            </a:r>
            <a:r>
              <a:rPr lang="en-GB" sz="1800" dirty="0" err="1"/>
              <a:t>búsqueda</a:t>
            </a:r>
            <a:r>
              <a:rPr lang="en-GB" sz="1800" dirty="0"/>
              <a:t>". </a:t>
            </a:r>
            <a:r>
              <a:rPr lang="en-GB" sz="1800" dirty="0" err="1"/>
              <a:t>Estas</a:t>
            </a:r>
            <a:r>
              <a:rPr lang="en-GB" sz="1800" dirty="0"/>
              <a:t> </a:t>
            </a:r>
            <a:r>
              <a:rPr lang="en-GB" sz="1800" dirty="0" err="1"/>
              <a:t>leen</a:t>
            </a:r>
            <a:r>
              <a:rPr lang="en-GB" sz="1800" dirty="0"/>
              <a:t> la </a:t>
            </a:r>
            <a:r>
              <a:rPr lang="en-GB" sz="1800" dirty="0" err="1"/>
              <a:t>página</a:t>
            </a:r>
            <a:r>
              <a:rPr lang="en-GB" sz="1800" dirty="0"/>
              <a:t> web </a:t>
            </a:r>
            <a:r>
              <a:rPr lang="en-GB" sz="1800" dirty="0" err="1"/>
              <a:t>como</a:t>
            </a:r>
            <a:r>
              <a:rPr lang="en-GB" sz="1800" dirty="0"/>
              <a:t> </a:t>
            </a:r>
            <a:r>
              <a:rPr lang="en-GB" sz="1800" dirty="0" err="1"/>
              <a:t>si</a:t>
            </a:r>
            <a:r>
              <a:rPr lang="en-GB" sz="1800" dirty="0"/>
              <a:t> </a:t>
            </a:r>
            <a:r>
              <a:rPr lang="en-GB" sz="1800" dirty="0" err="1"/>
              <a:t>estuvieran</a:t>
            </a:r>
            <a:r>
              <a:rPr lang="en-GB" sz="1800" dirty="0"/>
              <a:t> </a:t>
            </a:r>
            <a:r>
              <a:rPr lang="en-GB" sz="1800" dirty="0" err="1"/>
              <a:t>leyendo</a:t>
            </a:r>
            <a:r>
              <a:rPr lang="en-GB" sz="1800" dirty="0"/>
              <a:t> un </a:t>
            </a:r>
            <a:r>
              <a:rPr lang="en-GB" sz="1800" dirty="0" err="1"/>
              <a:t>libro</a:t>
            </a:r>
            <a:r>
              <a:rPr lang="en-GB" sz="1800" dirty="0"/>
              <a:t>. </a:t>
            </a:r>
            <a:endParaRPr lang="es-ES" sz="1800" dirty="0"/>
          </a:p>
          <a:p>
            <a:pPr marL="0" indent="0">
              <a:buNone/>
            </a:pP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7</a:t>
            </a:fld>
            <a:endParaRPr lang="es-ES" altLang="es-ES"/>
          </a:p>
        </p:txBody>
      </p:sp>
      <p:sp>
        <p:nvSpPr>
          <p:cNvPr id="5" name="TextBox 4"/>
          <p:cNvSpPr txBox="1"/>
          <p:nvPr/>
        </p:nvSpPr>
        <p:spPr>
          <a:xfrm>
            <a:off x="599090" y="1261241"/>
            <a:ext cx="6542689" cy="584775"/>
          </a:xfrm>
          <a:prstGeom prst="rect">
            <a:avLst/>
          </a:prstGeom>
          <a:noFill/>
        </p:spPr>
        <p:txBody>
          <a:bodyPr wrap="square" rtlCol="0">
            <a:spAutoFit/>
          </a:bodyPr>
          <a:lstStyle/>
          <a:p>
            <a:r>
              <a:rPr lang="en-US" sz="3200" b="1" dirty="0" err="1">
                <a:solidFill>
                  <a:srgbClr val="C00000"/>
                </a:solidFill>
              </a:rPr>
              <a:t>Creación</a:t>
            </a:r>
            <a:r>
              <a:rPr lang="en-US" sz="3200" b="1" dirty="0">
                <a:solidFill>
                  <a:srgbClr val="C00000"/>
                </a:solidFill>
              </a:rPr>
              <a:t> de </a:t>
            </a:r>
            <a:r>
              <a:rPr lang="en-US" sz="3200" b="1" dirty="0" err="1">
                <a:solidFill>
                  <a:srgbClr val="C00000"/>
                </a:solidFill>
              </a:rPr>
              <a:t>Páginas</a:t>
            </a:r>
            <a:r>
              <a:rPr lang="en-US" sz="3200" b="1" dirty="0">
                <a:solidFill>
                  <a:srgbClr val="C00000"/>
                </a:solidFill>
              </a:rPr>
              <a:t> Web</a:t>
            </a:r>
            <a:endParaRPr lang="en-IE" sz="3200" b="1" dirty="0">
              <a:solidFill>
                <a:srgbClr val="C00000"/>
              </a:solidFill>
            </a:endParaRPr>
          </a:p>
        </p:txBody>
      </p:sp>
      <p:sp>
        <p:nvSpPr>
          <p:cNvPr id="7" name="Title 1"/>
          <p:cNvSpPr>
            <a:spLocks noGrp="1"/>
          </p:cNvSpPr>
          <p:nvPr>
            <p:ph type="title"/>
          </p:nvPr>
        </p:nvSpPr>
        <p:spPr>
          <a:xfrm>
            <a:off x="1041779" y="0"/>
            <a:ext cx="10972800" cy="1143000"/>
          </a:xfrm>
        </p:spPr>
        <p:txBody>
          <a:bodyPr/>
          <a:lstStyle/>
          <a:p>
            <a:pPr algn="r"/>
            <a:r>
              <a:rPr lang="en-GB" sz="3200" b="1" dirty="0" err="1">
                <a:solidFill>
                  <a:srgbClr val="0B0AFD"/>
                </a:solidFill>
              </a:rPr>
              <a:t>Creación</a:t>
            </a:r>
            <a:r>
              <a:rPr lang="en-GB" sz="3200" b="1" dirty="0">
                <a:solidFill>
                  <a:srgbClr val="0B0AFD"/>
                </a:solidFill>
              </a:rPr>
              <a:t> de Webs y </a:t>
            </a:r>
            <a:r>
              <a:rPr lang="en-GB" sz="3200" b="1" dirty="0" err="1">
                <a:solidFill>
                  <a:srgbClr val="0B0AFD"/>
                </a:solidFill>
              </a:rPr>
              <a:t>Redes</a:t>
            </a:r>
            <a:r>
              <a:rPr lang="en-GB" sz="3200" b="1" dirty="0">
                <a:solidFill>
                  <a:srgbClr val="0B0AFD"/>
                </a:solidFill>
              </a:rPr>
              <a:t> </a:t>
            </a:r>
            <a:r>
              <a:rPr lang="en-GB" sz="3200" b="1" dirty="0" err="1">
                <a:solidFill>
                  <a:srgbClr val="0B0AFD"/>
                </a:solidFill>
              </a:rPr>
              <a:t>Sociales</a:t>
            </a:r>
            <a:endParaRPr lang="en-IE" sz="3200" b="1" dirty="0">
              <a:solidFill>
                <a:srgbClr val="0B0AFD"/>
              </a:solidFill>
            </a:endParaRPr>
          </a:p>
        </p:txBody>
      </p:sp>
    </p:spTree>
    <p:extLst>
      <p:ext uri="{BB962C8B-B14F-4D97-AF65-F5344CB8AC3E}">
        <p14:creationId xmlns:p14="http://schemas.microsoft.com/office/powerpoint/2010/main" val="2262655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268095"/>
            <a:ext cx="10972800" cy="3123745"/>
          </a:xfrm>
        </p:spPr>
        <p:txBody>
          <a:bodyPr/>
          <a:lstStyle/>
          <a:p>
            <a:pPr marL="0" indent="0">
              <a:buNone/>
            </a:pPr>
            <a:r>
              <a:rPr lang="en-GB" sz="1700" b="1" dirty="0"/>
              <a:t>Metatags</a:t>
            </a:r>
            <a:r>
              <a:rPr lang="en-GB" sz="1700" dirty="0"/>
              <a:t>: Se </a:t>
            </a:r>
            <a:r>
              <a:rPr lang="en-GB" sz="1700" dirty="0" err="1"/>
              <a:t>localizan</a:t>
            </a:r>
            <a:r>
              <a:rPr lang="en-GB" sz="1700" dirty="0"/>
              <a:t> </a:t>
            </a:r>
            <a:r>
              <a:rPr lang="en-GB" sz="1700" dirty="0" err="1"/>
              <a:t>en</a:t>
            </a:r>
            <a:r>
              <a:rPr lang="en-GB" sz="1700" dirty="0"/>
              <a:t> el </a:t>
            </a:r>
            <a:r>
              <a:rPr lang="en-GB" sz="1700" dirty="0" err="1"/>
              <a:t>código</a:t>
            </a:r>
            <a:r>
              <a:rPr lang="en-GB" sz="1700" dirty="0"/>
              <a:t> </a:t>
            </a:r>
            <a:r>
              <a:rPr lang="en-GB" sz="1700" dirty="0" err="1"/>
              <a:t>fuente</a:t>
            </a:r>
            <a:r>
              <a:rPr lang="en-GB" sz="1700" dirty="0"/>
              <a:t> HTML de la </a:t>
            </a:r>
            <a:r>
              <a:rPr lang="en-GB" sz="1700" dirty="0" err="1"/>
              <a:t>página</a:t>
            </a:r>
            <a:r>
              <a:rPr lang="en-GB" sz="1700" dirty="0"/>
              <a:t> web, y </a:t>
            </a:r>
            <a:r>
              <a:rPr lang="en-GB" sz="1700" dirty="0" err="1"/>
              <a:t>aporta</a:t>
            </a:r>
            <a:r>
              <a:rPr lang="en-GB" sz="1700" dirty="0"/>
              <a:t> </a:t>
            </a:r>
            <a:r>
              <a:rPr lang="en-GB" sz="1700" dirty="0" err="1"/>
              <a:t>información</a:t>
            </a:r>
            <a:r>
              <a:rPr lang="en-GB" sz="1700" dirty="0"/>
              <a:t> </a:t>
            </a:r>
            <a:r>
              <a:rPr lang="en-GB" sz="1700" dirty="0" err="1"/>
              <a:t>detallada</a:t>
            </a:r>
            <a:r>
              <a:rPr lang="en-GB" sz="1700" dirty="0"/>
              <a:t> </a:t>
            </a:r>
            <a:r>
              <a:rPr lang="en-GB" sz="1700" dirty="0" err="1"/>
              <a:t>sobre</a:t>
            </a:r>
            <a:r>
              <a:rPr lang="en-GB" sz="1700" dirty="0"/>
              <a:t> </a:t>
            </a:r>
            <a:r>
              <a:rPr lang="en-GB" sz="1700" dirty="0" err="1"/>
              <a:t>ésta</a:t>
            </a:r>
            <a:r>
              <a:rPr lang="en-GB" sz="1700" dirty="0"/>
              <a:t>. </a:t>
            </a:r>
            <a:r>
              <a:rPr lang="en-GB" sz="1700" dirty="0" err="1"/>
              <a:t>Parte</a:t>
            </a:r>
            <a:r>
              <a:rPr lang="en-GB" sz="1700" dirty="0"/>
              <a:t> de </a:t>
            </a:r>
            <a:r>
              <a:rPr lang="en-GB" sz="1700" dirty="0" err="1"/>
              <a:t>esta</a:t>
            </a:r>
            <a:r>
              <a:rPr lang="en-GB" sz="1700" dirty="0"/>
              <a:t> </a:t>
            </a:r>
            <a:r>
              <a:rPr lang="en-GB" sz="1700" dirty="0" err="1"/>
              <a:t>información</a:t>
            </a:r>
            <a:r>
              <a:rPr lang="en-GB" sz="1700" dirty="0"/>
              <a:t> </a:t>
            </a:r>
            <a:r>
              <a:rPr lang="en-GB" sz="1700" dirty="0" err="1"/>
              <a:t>también</a:t>
            </a:r>
            <a:r>
              <a:rPr lang="en-GB" sz="1700" dirty="0"/>
              <a:t> se </a:t>
            </a:r>
            <a:r>
              <a:rPr lang="en-GB" sz="1700" dirty="0" err="1"/>
              <a:t>registra</a:t>
            </a:r>
            <a:r>
              <a:rPr lang="en-GB" sz="1700" dirty="0"/>
              <a:t> </a:t>
            </a:r>
            <a:r>
              <a:rPr lang="en-GB" sz="1700" dirty="0" err="1"/>
              <a:t>por</a:t>
            </a:r>
            <a:r>
              <a:rPr lang="en-GB" sz="1700" dirty="0"/>
              <a:t> </a:t>
            </a:r>
            <a:r>
              <a:rPr lang="en-GB" sz="1700" dirty="0" err="1"/>
              <a:t>portales</a:t>
            </a:r>
            <a:r>
              <a:rPr lang="en-GB" sz="1700" dirty="0"/>
              <a:t>, </a:t>
            </a:r>
            <a:r>
              <a:rPr lang="en-GB" sz="1700" dirty="0" err="1"/>
              <a:t>directorios</a:t>
            </a:r>
            <a:r>
              <a:rPr lang="en-GB" sz="1700" dirty="0"/>
              <a:t> y </a:t>
            </a:r>
            <a:r>
              <a:rPr lang="en-GB" sz="1700" dirty="0" err="1"/>
              <a:t>motores</a:t>
            </a:r>
            <a:r>
              <a:rPr lang="en-GB" sz="1700" dirty="0"/>
              <a:t> de </a:t>
            </a:r>
            <a:r>
              <a:rPr lang="en-GB" sz="1700" dirty="0" err="1"/>
              <a:t>búsqueda</a:t>
            </a:r>
            <a:r>
              <a:rPr lang="en-GB" sz="1700" dirty="0"/>
              <a:t> y se </a:t>
            </a:r>
            <a:r>
              <a:rPr lang="en-GB" sz="1700" dirty="0" err="1"/>
              <a:t>muestran</a:t>
            </a:r>
            <a:r>
              <a:rPr lang="en-GB" sz="1700" dirty="0"/>
              <a:t> </a:t>
            </a:r>
            <a:r>
              <a:rPr lang="en-GB" sz="1700" dirty="0" err="1"/>
              <a:t>en</a:t>
            </a:r>
            <a:r>
              <a:rPr lang="en-GB" sz="1700" dirty="0"/>
              <a:t> la </a:t>
            </a:r>
            <a:r>
              <a:rPr lang="en-GB" sz="1700" dirty="0" err="1"/>
              <a:t>descripción</a:t>
            </a:r>
            <a:r>
              <a:rPr lang="en-GB" sz="1700" dirty="0"/>
              <a:t> de la </a:t>
            </a:r>
            <a:r>
              <a:rPr lang="en-GB" sz="1700" dirty="0" err="1"/>
              <a:t>página</a:t>
            </a:r>
            <a:r>
              <a:rPr lang="en-GB" sz="1700" dirty="0"/>
              <a:t> web. </a:t>
            </a:r>
            <a:endParaRPr lang="es-ES" sz="1700" dirty="0"/>
          </a:p>
          <a:p>
            <a:pPr marL="0" indent="0">
              <a:buNone/>
            </a:pPr>
            <a:r>
              <a:rPr lang="en-GB" sz="1700" dirty="0"/>
              <a:t> </a:t>
            </a:r>
            <a:endParaRPr lang="es-ES" sz="1700" dirty="0"/>
          </a:p>
          <a:p>
            <a:pPr marL="0" indent="0">
              <a:buNone/>
            </a:pPr>
            <a:r>
              <a:rPr lang="en-GB" sz="1700" b="1" dirty="0" err="1"/>
              <a:t>Añadir</a:t>
            </a:r>
            <a:r>
              <a:rPr lang="en-GB" sz="1700" b="1" dirty="0"/>
              <a:t> </a:t>
            </a:r>
            <a:r>
              <a:rPr lang="en-GB" sz="1700" b="1" dirty="0" err="1"/>
              <a:t>metadatos</a:t>
            </a:r>
            <a:r>
              <a:rPr lang="en-GB" sz="1700" b="1" dirty="0"/>
              <a:t> a las </a:t>
            </a:r>
            <a:r>
              <a:rPr lang="en-GB" sz="1700" b="1" dirty="0" err="1"/>
              <a:t>imágenes</a:t>
            </a:r>
            <a:r>
              <a:rPr lang="en-GB" sz="1700" dirty="0"/>
              <a:t>: con las </a:t>
            </a:r>
            <a:r>
              <a:rPr lang="en-GB" sz="1700" dirty="0" err="1"/>
              <a:t>etiquetas</a:t>
            </a:r>
            <a:r>
              <a:rPr lang="en-GB" sz="1700" dirty="0"/>
              <a:t> &lt; alt &gt; o &lt; title &gt; </a:t>
            </a:r>
            <a:r>
              <a:rPr lang="en-GB" sz="1700" dirty="0" err="1"/>
              <a:t>podemos</a:t>
            </a:r>
            <a:r>
              <a:rPr lang="en-GB" sz="1700" dirty="0"/>
              <a:t> </a:t>
            </a:r>
            <a:r>
              <a:rPr lang="en-GB" sz="1700" dirty="0" err="1"/>
              <a:t>incluir</a:t>
            </a:r>
            <a:r>
              <a:rPr lang="en-GB" sz="1700" dirty="0"/>
              <a:t> o </a:t>
            </a:r>
            <a:r>
              <a:rPr lang="en-GB" sz="1700" dirty="0" err="1"/>
              <a:t>reforzar</a:t>
            </a:r>
            <a:r>
              <a:rPr lang="en-GB" sz="1700" dirty="0"/>
              <a:t> las palabras clave. </a:t>
            </a:r>
            <a:endParaRPr lang="es-ES" sz="1700" dirty="0"/>
          </a:p>
          <a:p>
            <a:pPr marL="0" indent="0">
              <a:buNone/>
            </a:pPr>
            <a:r>
              <a:rPr lang="en-GB" sz="1700" dirty="0"/>
              <a:t> </a:t>
            </a:r>
            <a:endParaRPr lang="es-ES" sz="1700" dirty="0"/>
          </a:p>
          <a:p>
            <a:pPr marL="0" indent="0">
              <a:buNone/>
            </a:pPr>
            <a:r>
              <a:rPr lang="en-GB" sz="1700" b="1" dirty="0" err="1"/>
              <a:t>Optimización</a:t>
            </a:r>
            <a:r>
              <a:rPr lang="en-GB" sz="1700" dirty="0"/>
              <a:t>: Una </a:t>
            </a:r>
            <a:r>
              <a:rPr lang="en-GB" sz="1700" dirty="0" err="1"/>
              <a:t>vez</a:t>
            </a:r>
            <a:r>
              <a:rPr lang="en-GB" sz="1700" dirty="0"/>
              <a:t> que </a:t>
            </a:r>
            <a:r>
              <a:rPr lang="en-GB" sz="1700" dirty="0" err="1"/>
              <a:t>tenemos</a:t>
            </a:r>
            <a:r>
              <a:rPr lang="en-GB" sz="1700" dirty="0"/>
              <a:t> </a:t>
            </a:r>
            <a:r>
              <a:rPr lang="en-GB" sz="1700" dirty="0" err="1"/>
              <a:t>nuestras</a:t>
            </a:r>
            <a:r>
              <a:rPr lang="en-GB" sz="1700" dirty="0"/>
              <a:t> palabras clave, el </a:t>
            </a:r>
            <a:r>
              <a:rPr lang="en-GB" sz="1700" dirty="0" err="1"/>
              <a:t>contenido</a:t>
            </a:r>
            <a:r>
              <a:rPr lang="en-GB" sz="1700" dirty="0"/>
              <a:t> </a:t>
            </a:r>
            <a:r>
              <a:rPr lang="en-GB" sz="1700" dirty="0" err="1"/>
              <a:t>creado</a:t>
            </a:r>
            <a:r>
              <a:rPr lang="en-GB" sz="1700" dirty="0"/>
              <a:t> y </a:t>
            </a:r>
            <a:r>
              <a:rPr lang="en-GB" sz="1700" dirty="0" err="1"/>
              <a:t>establecida</a:t>
            </a:r>
            <a:r>
              <a:rPr lang="en-GB" sz="1700" dirty="0"/>
              <a:t> la </a:t>
            </a:r>
            <a:r>
              <a:rPr lang="en-GB" sz="1700" dirty="0" err="1"/>
              <a:t>estructura</a:t>
            </a:r>
            <a:r>
              <a:rPr lang="en-GB" sz="1700" dirty="0"/>
              <a:t> de la web, </a:t>
            </a:r>
            <a:r>
              <a:rPr lang="en-GB" sz="1700" dirty="0" err="1"/>
              <a:t>tenemos</a:t>
            </a:r>
            <a:r>
              <a:rPr lang="en-GB" sz="1700" dirty="0"/>
              <a:t> que </a:t>
            </a:r>
            <a:r>
              <a:rPr lang="en-GB" sz="1700" dirty="0" err="1"/>
              <a:t>pensar</a:t>
            </a:r>
            <a:r>
              <a:rPr lang="en-GB" sz="1700" dirty="0"/>
              <a:t> </a:t>
            </a:r>
            <a:r>
              <a:rPr lang="en-GB" sz="1700" dirty="0" err="1"/>
              <a:t>en</a:t>
            </a:r>
            <a:r>
              <a:rPr lang="en-GB" sz="1700" dirty="0"/>
              <a:t> </a:t>
            </a:r>
            <a:r>
              <a:rPr lang="en-GB" sz="1700" dirty="0" err="1"/>
              <a:t>optimizar</a:t>
            </a:r>
            <a:r>
              <a:rPr lang="en-GB" sz="1700" dirty="0"/>
              <a:t> </a:t>
            </a:r>
            <a:r>
              <a:rPr lang="en-GB" sz="1700" dirty="0" err="1"/>
              <a:t>nuestros</a:t>
            </a:r>
            <a:r>
              <a:rPr lang="en-GB" sz="1700" dirty="0"/>
              <a:t> </a:t>
            </a:r>
            <a:r>
              <a:rPr lang="en-GB" sz="1700" dirty="0" err="1"/>
              <a:t>contenidos</a:t>
            </a:r>
            <a:r>
              <a:rPr lang="en-GB" sz="1700" dirty="0"/>
              <a:t>. La </a:t>
            </a:r>
            <a:r>
              <a:rPr lang="en-GB" sz="1700" dirty="0" err="1"/>
              <a:t>regla</a:t>
            </a:r>
            <a:r>
              <a:rPr lang="en-GB" sz="1700" dirty="0"/>
              <a:t> </a:t>
            </a:r>
            <a:r>
              <a:rPr lang="en-GB" sz="1700" dirty="0" err="1"/>
              <a:t>es</a:t>
            </a:r>
            <a:r>
              <a:rPr lang="en-GB" sz="1700" dirty="0"/>
              <a:t>: </a:t>
            </a:r>
            <a:r>
              <a:rPr lang="en-GB" sz="1700" dirty="0" err="1"/>
              <a:t>añade</a:t>
            </a:r>
            <a:r>
              <a:rPr lang="en-GB" sz="1700" dirty="0"/>
              <a:t> las palabras clave </a:t>
            </a:r>
            <a:r>
              <a:rPr lang="en-GB" sz="1700" dirty="0" err="1"/>
              <a:t>tanto</a:t>
            </a:r>
            <a:r>
              <a:rPr lang="en-GB" sz="1700" dirty="0"/>
              <a:t> </a:t>
            </a:r>
            <a:r>
              <a:rPr lang="en-GB" sz="1700" dirty="0" err="1"/>
              <a:t>como</a:t>
            </a:r>
            <a:r>
              <a:rPr lang="en-GB" sz="1700" dirty="0"/>
              <a:t> </a:t>
            </a:r>
            <a:r>
              <a:rPr lang="en-GB" sz="1700" dirty="0" err="1"/>
              <a:t>pueda</a:t>
            </a:r>
            <a:r>
              <a:rPr lang="en-GB" sz="1700" dirty="0"/>
              <a:t> </a:t>
            </a:r>
            <a:r>
              <a:rPr lang="en-GB" sz="1700" dirty="0" err="1"/>
              <a:t>en</a:t>
            </a:r>
            <a:r>
              <a:rPr lang="en-GB" sz="1700" dirty="0"/>
              <a:t> el </a:t>
            </a:r>
            <a:r>
              <a:rPr lang="en-GB" sz="1700" dirty="0" err="1"/>
              <a:t>contenido</a:t>
            </a:r>
            <a:r>
              <a:rPr lang="en-GB" sz="1700" dirty="0"/>
              <a:t> de forma que </a:t>
            </a:r>
            <a:r>
              <a:rPr lang="en-GB" sz="1700" dirty="0" err="1"/>
              <a:t>siga</a:t>
            </a:r>
            <a:r>
              <a:rPr lang="en-GB" sz="1700" dirty="0"/>
              <a:t> </a:t>
            </a:r>
            <a:r>
              <a:rPr lang="en-GB" sz="1700" dirty="0" err="1"/>
              <a:t>siendo</a:t>
            </a:r>
            <a:r>
              <a:rPr lang="en-GB" sz="1700" dirty="0"/>
              <a:t> legible para un </a:t>
            </a:r>
            <a:r>
              <a:rPr lang="en-GB" sz="1700" dirty="0" err="1"/>
              <a:t>visitante</a:t>
            </a:r>
            <a:r>
              <a:rPr lang="en-GB" sz="1700" dirty="0"/>
              <a:t> </a:t>
            </a:r>
            <a:r>
              <a:rPr lang="en-GB" sz="1700" dirty="0" err="1"/>
              <a:t>humano</a:t>
            </a:r>
            <a:r>
              <a:rPr lang="en-GB" sz="1700" dirty="0"/>
              <a:t>.</a:t>
            </a:r>
            <a:endParaRPr lang="es-ES" sz="1700" dirty="0"/>
          </a:p>
          <a:p>
            <a:pPr marL="0" indent="0">
              <a:buNone/>
            </a:pPr>
            <a:r>
              <a:rPr lang="en-GB" sz="1700" dirty="0"/>
              <a:t> </a:t>
            </a:r>
            <a:endParaRPr lang="es-ES" sz="1700" dirty="0"/>
          </a:p>
          <a:p>
            <a:pPr marL="0" indent="0">
              <a:buNone/>
            </a:pPr>
            <a:endParaRPr lang="es-ES" sz="1700" dirty="0"/>
          </a:p>
          <a:p>
            <a:pPr marL="0" indent="0" algn="ctr">
              <a:buNone/>
            </a:pPr>
            <a:endParaRPr lang="en-IE" sz="1700" dirty="0"/>
          </a:p>
          <a:p>
            <a:pPr marL="0" indent="0" algn="ctr">
              <a:buNone/>
            </a:pPr>
            <a:endParaRPr lang="en-IE" sz="17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8</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GB" sz="3200" b="1" dirty="0" err="1">
                <a:solidFill>
                  <a:srgbClr val="0B0AFD"/>
                </a:solidFill>
              </a:rPr>
              <a:t>Creación</a:t>
            </a:r>
            <a:r>
              <a:rPr lang="en-GB" sz="3200" b="1" dirty="0">
                <a:solidFill>
                  <a:srgbClr val="0B0AFD"/>
                </a:solidFill>
              </a:rPr>
              <a:t> de Webs y </a:t>
            </a:r>
            <a:r>
              <a:rPr lang="en-GB" sz="3200" b="1" dirty="0" err="1">
                <a:solidFill>
                  <a:srgbClr val="0B0AFD"/>
                </a:solidFill>
              </a:rPr>
              <a:t>Redes</a:t>
            </a:r>
            <a:r>
              <a:rPr lang="en-GB" sz="3200" b="1" dirty="0">
                <a:solidFill>
                  <a:srgbClr val="0B0AFD"/>
                </a:solidFill>
              </a:rPr>
              <a:t> </a:t>
            </a:r>
            <a:r>
              <a:rPr lang="en-GB" sz="3200" b="1" dirty="0" err="1">
                <a:solidFill>
                  <a:srgbClr val="0B0AFD"/>
                </a:solidFill>
              </a:rPr>
              <a:t>Sociales</a:t>
            </a:r>
            <a:endParaRPr lang="en-IE" sz="3200" b="1" dirty="0">
              <a:solidFill>
                <a:srgbClr val="0B0AFD"/>
              </a:solidFill>
            </a:endParaRPr>
          </a:p>
        </p:txBody>
      </p:sp>
      <p:sp>
        <p:nvSpPr>
          <p:cNvPr id="7" name="TextBox 6"/>
          <p:cNvSpPr txBox="1"/>
          <p:nvPr/>
        </p:nvSpPr>
        <p:spPr>
          <a:xfrm>
            <a:off x="599090" y="1261241"/>
            <a:ext cx="6542689" cy="584775"/>
          </a:xfrm>
          <a:prstGeom prst="rect">
            <a:avLst/>
          </a:prstGeom>
          <a:noFill/>
        </p:spPr>
        <p:txBody>
          <a:bodyPr wrap="square" rtlCol="0">
            <a:spAutoFit/>
          </a:bodyPr>
          <a:lstStyle/>
          <a:p>
            <a:r>
              <a:rPr lang="en-US" sz="3200" b="1" dirty="0" err="1">
                <a:solidFill>
                  <a:srgbClr val="C00000"/>
                </a:solidFill>
              </a:rPr>
              <a:t>Creación</a:t>
            </a:r>
            <a:r>
              <a:rPr lang="en-US" sz="3200" b="1" dirty="0">
                <a:solidFill>
                  <a:srgbClr val="C00000"/>
                </a:solidFill>
              </a:rPr>
              <a:t> de </a:t>
            </a:r>
            <a:r>
              <a:rPr lang="en-US" sz="3200" b="1" dirty="0" err="1">
                <a:solidFill>
                  <a:srgbClr val="C00000"/>
                </a:solidFill>
              </a:rPr>
              <a:t>Páginas</a:t>
            </a:r>
            <a:r>
              <a:rPr lang="en-US" sz="3200" b="1" dirty="0">
                <a:solidFill>
                  <a:srgbClr val="C00000"/>
                </a:solidFill>
              </a:rPr>
              <a:t> Web</a:t>
            </a:r>
            <a:endParaRPr lang="en-IE" sz="3200" b="1" dirty="0">
              <a:solidFill>
                <a:srgbClr val="C00000"/>
              </a:solidFill>
            </a:endParaRPr>
          </a:p>
        </p:txBody>
      </p:sp>
    </p:spTree>
    <p:extLst>
      <p:ext uri="{BB962C8B-B14F-4D97-AF65-F5344CB8AC3E}">
        <p14:creationId xmlns:p14="http://schemas.microsoft.com/office/powerpoint/2010/main" val="15184366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520351"/>
            <a:ext cx="10972800" cy="2887262"/>
          </a:xfrm>
        </p:spPr>
        <p:txBody>
          <a:bodyPr/>
          <a:lstStyle/>
          <a:p>
            <a:pPr marL="0" indent="0">
              <a:buNone/>
            </a:pPr>
            <a:r>
              <a:rPr lang="en-GB" sz="1700" b="1" dirty="0"/>
              <a:t>Enlaces </a:t>
            </a:r>
            <a:r>
              <a:rPr lang="en-GB" sz="1700" b="1" dirty="0" err="1"/>
              <a:t>internos</a:t>
            </a:r>
            <a:r>
              <a:rPr lang="en-GB" sz="1700" dirty="0"/>
              <a:t>: Para </a:t>
            </a:r>
            <a:r>
              <a:rPr lang="en-GB" sz="1700" dirty="0" err="1"/>
              <a:t>asegurarnos</a:t>
            </a:r>
            <a:r>
              <a:rPr lang="en-GB" sz="1700" dirty="0"/>
              <a:t> que </a:t>
            </a:r>
            <a:r>
              <a:rPr lang="en-GB" sz="1700" dirty="0" err="1"/>
              <a:t>nuestra</a:t>
            </a:r>
            <a:r>
              <a:rPr lang="en-GB" sz="1700" dirty="0"/>
              <a:t> web </a:t>
            </a:r>
            <a:r>
              <a:rPr lang="en-GB" sz="1700" dirty="0" err="1"/>
              <a:t>está</a:t>
            </a:r>
            <a:r>
              <a:rPr lang="en-GB" sz="1700" dirty="0"/>
              <a:t> </a:t>
            </a:r>
            <a:r>
              <a:rPr lang="en-GB" sz="1700" dirty="0" err="1"/>
              <a:t>completamente</a:t>
            </a:r>
            <a:r>
              <a:rPr lang="en-GB" sz="1700" dirty="0"/>
              <a:t> </a:t>
            </a:r>
            <a:r>
              <a:rPr lang="en-GB" sz="1700" dirty="0" err="1"/>
              <a:t>indexada</a:t>
            </a:r>
            <a:r>
              <a:rPr lang="en-GB" sz="1700" dirty="0"/>
              <a:t> </a:t>
            </a:r>
            <a:r>
              <a:rPr lang="en-GB" sz="1700" dirty="0" err="1"/>
              <a:t>debemos</a:t>
            </a:r>
            <a:r>
              <a:rPr lang="en-GB" sz="1700" dirty="0"/>
              <a:t> </a:t>
            </a:r>
            <a:r>
              <a:rPr lang="en-GB" sz="1700" dirty="0" err="1"/>
              <a:t>controlar</a:t>
            </a:r>
            <a:r>
              <a:rPr lang="en-GB" sz="1700" dirty="0"/>
              <a:t> que las </a:t>
            </a:r>
            <a:r>
              <a:rPr lang="en-GB" sz="1700" dirty="0" err="1"/>
              <a:t>arañas</a:t>
            </a:r>
            <a:r>
              <a:rPr lang="en-GB" sz="1700" dirty="0"/>
              <a:t> </a:t>
            </a:r>
            <a:r>
              <a:rPr lang="en-GB" sz="1700" dirty="0" err="1"/>
              <a:t>tengan</a:t>
            </a:r>
            <a:r>
              <a:rPr lang="en-GB" sz="1700" dirty="0"/>
              <a:t> un </a:t>
            </a:r>
            <a:r>
              <a:rPr lang="en-GB" sz="1700" dirty="0" err="1"/>
              <a:t>camino</a:t>
            </a:r>
            <a:r>
              <a:rPr lang="en-GB" sz="1700" dirty="0"/>
              <a:t> </a:t>
            </a:r>
            <a:r>
              <a:rPr lang="en-GB" sz="1700" dirty="0" err="1"/>
              <a:t>fácil</a:t>
            </a:r>
            <a:r>
              <a:rPr lang="en-GB" sz="1700" dirty="0"/>
              <a:t> para </a:t>
            </a:r>
            <a:r>
              <a:rPr lang="en-GB" sz="1700" dirty="0" err="1"/>
              <a:t>navegar</a:t>
            </a:r>
            <a:r>
              <a:rPr lang="en-GB" sz="1700" dirty="0"/>
              <a:t> </a:t>
            </a:r>
            <a:r>
              <a:rPr lang="en-GB" sz="1700" dirty="0" err="1"/>
              <a:t>por</a:t>
            </a:r>
            <a:r>
              <a:rPr lang="en-GB" sz="1700" dirty="0"/>
              <a:t> </a:t>
            </a:r>
            <a:r>
              <a:rPr lang="en-GB" sz="1700" dirty="0" err="1"/>
              <a:t>nuestra</a:t>
            </a:r>
            <a:r>
              <a:rPr lang="en-GB" sz="1700" dirty="0"/>
              <a:t> </a:t>
            </a:r>
            <a:r>
              <a:rPr lang="en-GB" sz="1700" dirty="0" err="1"/>
              <a:t>página</a:t>
            </a:r>
            <a:r>
              <a:rPr lang="en-GB" sz="1700" dirty="0"/>
              <a:t> web. Los enlaces de </a:t>
            </a:r>
            <a:r>
              <a:rPr lang="en-GB" sz="1700" dirty="0" err="1"/>
              <a:t>texto</a:t>
            </a:r>
            <a:r>
              <a:rPr lang="en-GB" sz="1700" dirty="0"/>
              <a:t> son la </a:t>
            </a:r>
            <a:r>
              <a:rPr lang="en-GB" sz="1700" dirty="0" err="1"/>
              <a:t>mejor</a:t>
            </a:r>
            <a:r>
              <a:rPr lang="en-GB" sz="1700" dirty="0"/>
              <a:t> </a:t>
            </a:r>
            <a:r>
              <a:rPr lang="en-GB" sz="1700" dirty="0" err="1"/>
              <a:t>opción</a:t>
            </a:r>
            <a:r>
              <a:rPr lang="en-GB" sz="1700" dirty="0"/>
              <a:t>, </a:t>
            </a:r>
            <a:r>
              <a:rPr lang="en-GB" sz="1700" dirty="0" err="1"/>
              <a:t>así</a:t>
            </a:r>
            <a:r>
              <a:rPr lang="en-GB" sz="1700" dirty="0"/>
              <a:t> </a:t>
            </a:r>
            <a:r>
              <a:rPr lang="en-GB" sz="1700" dirty="0" err="1"/>
              <a:t>como</a:t>
            </a:r>
            <a:r>
              <a:rPr lang="en-GB" sz="1700" dirty="0"/>
              <a:t> sus </a:t>
            </a:r>
            <a:r>
              <a:rPr lang="en-GB" sz="1700" dirty="0" err="1"/>
              <a:t>textos</a:t>
            </a:r>
            <a:r>
              <a:rPr lang="en-GB" sz="1700" dirty="0"/>
              <a:t> (las palabras </a:t>
            </a:r>
            <a:r>
              <a:rPr lang="en-GB" sz="1700" dirty="0" err="1"/>
              <a:t>usadas</a:t>
            </a:r>
            <a:r>
              <a:rPr lang="en-GB" sz="1700" dirty="0"/>
              <a:t> para </a:t>
            </a:r>
            <a:r>
              <a:rPr lang="en-GB" sz="1700" dirty="0" err="1"/>
              <a:t>enlazar</a:t>
            </a:r>
            <a:r>
              <a:rPr lang="en-GB" sz="1700" dirty="0"/>
              <a:t> con </a:t>
            </a:r>
            <a:r>
              <a:rPr lang="en-GB" sz="1700" dirty="0" err="1"/>
              <a:t>una</a:t>
            </a:r>
            <a:r>
              <a:rPr lang="en-GB" sz="1700" dirty="0"/>
              <a:t> </a:t>
            </a:r>
            <a:r>
              <a:rPr lang="en-GB" sz="1700" dirty="0" err="1"/>
              <a:t>página</a:t>
            </a:r>
            <a:r>
              <a:rPr lang="en-GB" sz="1700" dirty="0"/>
              <a:t> </a:t>
            </a:r>
            <a:r>
              <a:rPr lang="en-GB" sz="1700" dirty="0" err="1"/>
              <a:t>en</a:t>
            </a:r>
            <a:r>
              <a:rPr lang="en-GB" sz="1700" dirty="0"/>
              <a:t> </a:t>
            </a:r>
            <a:r>
              <a:rPr lang="en-GB" sz="1700" dirty="0" err="1"/>
              <a:t>concreto</a:t>
            </a:r>
            <a:r>
              <a:rPr lang="en-GB" sz="1700" dirty="0"/>
              <a:t>). </a:t>
            </a:r>
            <a:r>
              <a:rPr lang="en-GB" sz="1700" dirty="0" err="1"/>
              <a:t>Asegurémonos</a:t>
            </a:r>
            <a:r>
              <a:rPr lang="en-GB" sz="1700" dirty="0"/>
              <a:t> que </a:t>
            </a:r>
            <a:r>
              <a:rPr lang="en-GB" sz="1700" dirty="0" err="1"/>
              <a:t>creamos</a:t>
            </a:r>
            <a:r>
              <a:rPr lang="en-GB" sz="1700" dirty="0"/>
              <a:t> un sitemap con </a:t>
            </a:r>
            <a:r>
              <a:rPr lang="en-GB" sz="1700" dirty="0" err="1"/>
              <a:t>todas</a:t>
            </a:r>
            <a:r>
              <a:rPr lang="en-GB" sz="1700" dirty="0"/>
              <a:t> </a:t>
            </a:r>
            <a:r>
              <a:rPr lang="en-GB" sz="1700" dirty="0" err="1"/>
              <a:t>nuestras</a:t>
            </a:r>
            <a:r>
              <a:rPr lang="en-GB" sz="1700" dirty="0"/>
              <a:t> </a:t>
            </a:r>
            <a:r>
              <a:rPr lang="en-GB" sz="1700" dirty="0" err="1"/>
              <a:t>páginas</a:t>
            </a:r>
            <a:r>
              <a:rPr lang="en-GB" sz="1700" dirty="0"/>
              <a:t> </a:t>
            </a:r>
            <a:r>
              <a:rPr lang="en-GB" sz="1700" dirty="0" err="1"/>
              <a:t>internas</a:t>
            </a:r>
            <a:r>
              <a:rPr lang="en-GB" sz="1700" dirty="0"/>
              <a:t> y un enlace </a:t>
            </a:r>
            <a:r>
              <a:rPr lang="en-GB" sz="1700" dirty="0" err="1"/>
              <a:t>hacia</a:t>
            </a:r>
            <a:r>
              <a:rPr lang="en-GB" sz="1700" dirty="0"/>
              <a:t> </a:t>
            </a:r>
            <a:r>
              <a:rPr lang="en-GB" sz="1700" dirty="0" err="1"/>
              <a:t>ella</a:t>
            </a:r>
            <a:r>
              <a:rPr lang="en-GB" sz="1700" dirty="0"/>
              <a:t> </a:t>
            </a:r>
            <a:r>
              <a:rPr lang="en-GB" sz="1700" dirty="0" err="1"/>
              <a:t>desde</a:t>
            </a:r>
            <a:r>
              <a:rPr lang="en-GB" sz="1700" dirty="0"/>
              <a:t> </a:t>
            </a:r>
            <a:r>
              <a:rPr lang="en-GB" sz="1700" dirty="0" err="1"/>
              <a:t>nuestra</a:t>
            </a:r>
            <a:r>
              <a:rPr lang="en-GB" sz="1700" dirty="0"/>
              <a:t> </a:t>
            </a:r>
            <a:r>
              <a:rPr lang="en-GB" sz="1700" dirty="0" err="1"/>
              <a:t>página</a:t>
            </a:r>
            <a:r>
              <a:rPr lang="en-GB" sz="1700" dirty="0"/>
              <a:t> principal para </a:t>
            </a:r>
            <a:r>
              <a:rPr lang="en-GB" sz="1700" dirty="0" err="1"/>
              <a:t>incrementar</a:t>
            </a:r>
            <a:r>
              <a:rPr lang="en-GB" sz="1700" dirty="0"/>
              <a:t> el </a:t>
            </a:r>
            <a:r>
              <a:rPr lang="en-GB" sz="1700" dirty="0" err="1"/>
              <a:t>indexado</a:t>
            </a:r>
            <a:r>
              <a:rPr lang="en-GB" sz="1700" dirty="0"/>
              <a:t>. </a:t>
            </a:r>
            <a:endParaRPr lang="es-ES" sz="1700" dirty="0"/>
          </a:p>
          <a:p>
            <a:pPr marL="0" indent="0">
              <a:buNone/>
            </a:pPr>
            <a:r>
              <a:rPr lang="en-GB" sz="1700" dirty="0"/>
              <a:t> </a:t>
            </a:r>
            <a:endParaRPr lang="es-ES" sz="1700" dirty="0"/>
          </a:p>
          <a:p>
            <a:pPr marL="0" indent="0">
              <a:buNone/>
            </a:pPr>
            <a:r>
              <a:rPr lang="en-GB" sz="1700" b="1" dirty="0" err="1"/>
              <a:t>Testeo</a:t>
            </a:r>
            <a:r>
              <a:rPr lang="en-GB" sz="1700" b="1" dirty="0"/>
              <a:t> </a:t>
            </a:r>
            <a:r>
              <a:rPr lang="en-GB" sz="1700" b="1" dirty="0" err="1"/>
              <a:t>humano</a:t>
            </a:r>
            <a:r>
              <a:rPr lang="en-GB" sz="1700" dirty="0"/>
              <a:t>: Una </a:t>
            </a:r>
            <a:r>
              <a:rPr lang="en-GB" sz="1700" dirty="0" err="1"/>
              <a:t>vez</a:t>
            </a:r>
            <a:r>
              <a:rPr lang="en-GB" sz="1700" dirty="0"/>
              <a:t> que </a:t>
            </a:r>
            <a:r>
              <a:rPr lang="en-GB" sz="1700" dirty="0" err="1"/>
              <a:t>hemos</a:t>
            </a:r>
            <a:r>
              <a:rPr lang="en-GB" sz="1700" dirty="0"/>
              <a:t> </a:t>
            </a:r>
            <a:r>
              <a:rPr lang="en-GB" sz="1700" dirty="0" err="1"/>
              <a:t>creado</a:t>
            </a:r>
            <a:r>
              <a:rPr lang="en-GB" sz="1700" dirty="0"/>
              <a:t> </a:t>
            </a:r>
            <a:r>
              <a:rPr lang="en-GB" sz="1700" dirty="0" err="1"/>
              <a:t>nuestra</a:t>
            </a:r>
            <a:r>
              <a:rPr lang="en-GB" sz="1700" dirty="0"/>
              <a:t> web, </a:t>
            </a:r>
            <a:r>
              <a:rPr lang="en-GB" sz="1700" dirty="0" err="1"/>
              <a:t>está</a:t>
            </a:r>
            <a:r>
              <a:rPr lang="en-GB" sz="1700" dirty="0"/>
              <a:t> </a:t>
            </a:r>
            <a:r>
              <a:rPr lang="en-GB" sz="1700" dirty="0" err="1"/>
              <a:t>optimizada</a:t>
            </a:r>
            <a:r>
              <a:rPr lang="en-GB" sz="1700" dirty="0"/>
              <a:t> y la </a:t>
            </a:r>
            <a:r>
              <a:rPr lang="en-GB" sz="1700" dirty="0" err="1"/>
              <a:t>hemos</a:t>
            </a:r>
            <a:r>
              <a:rPr lang="en-GB" sz="1700" dirty="0"/>
              <a:t> </a:t>
            </a:r>
            <a:r>
              <a:rPr lang="en-GB" sz="1700" dirty="0" err="1"/>
              <a:t>activado</a:t>
            </a:r>
            <a:r>
              <a:rPr lang="en-GB" sz="1700" dirty="0"/>
              <a:t>, el </a:t>
            </a:r>
            <a:r>
              <a:rPr lang="en-GB" sz="1700" dirty="0" err="1"/>
              <a:t>siguiente</a:t>
            </a:r>
            <a:r>
              <a:rPr lang="en-GB" sz="1700" dirty="0"/>
              <a:t> </a:t>
            </a:r>
            <a:r>
              <a:rPr lang="en-GB" sz="1700" dirty="0" err="1"/>
              <a:t>paso</a:t>
            </a:r>
            <a:r>
              <a:rPr lang="en-GB" sz="1700" dirty="0"/>
              <a:t> </a:t>
            </a:r>
            <a:r>
              <a:rPr lang="en-GB" sz="1700" dirty="0" err="1"/>
              <a:t>es</a:t>
            </a:r>
            <a:r>
              <a:rPr lang="en-GB" sz="1700" dirty="0"/>
              <a:t> </a:t>
            </a:r>
            <a:r>
              <a:rPr lang="en-GB" sz="1700" dirty="0" err="1"/>
              <a:t>hablar</a:t>
            </a:r>
            <a:r>
              <a:rPr lang="en-GB" sz="1700" dirty="0"/>
              <a:t> con </a:t>
            </a:r>
            <a:r>
              <a:rPr lang="en-GB" sz="1700" dirty="0" err="1"/>
              <a:t>alguien</a:t>
            </a:r>
            <a:r>
              <a:rPr lang="en-GB" sz="1700" dirty="0"/>
              <a:t> que no </a:t>
            </a:r>
            <a:r>
              <a:rPr lang="en-GB" sz="1700" dirty="0" err="1"/>
              <a:t>haya</a:t>
            </a:r>
            <a:r>
              <a:rPr lang="en-GB" sz="1700" dirty="0"/>
              <a:t> </a:t>
            </a:r>
            <a:r>
              <a:rPr lang="en-GB" sz="1700" dirty="0" err="1"/>
              <a:t>visto</a:t>
            </a:r>
            <a:r>
              <a:rPr lang="en-GB" sz="1700" dirty="0"/>
              <a:t> </a:t>
            </a:r>
            <a:r>
              <a:rPr lang="en-GB" sz="1700" dirty="0" err="1"/>
              <a:t>tu</a:t>
            </a:r>
            <a:r>
              <a:rPr lang="en-GB" sz="1700" dirty="0"/>
              <a:t> </a:t>
            </a:r>
            <a:r>
              <a:rPr lang="en-GB" sz="1700" dirty="0" err="1"/>
              <a:t>página</a:t>
            </a:r>
            <a:r>
              <a:rPr lang="en-GB" sz="1700" dirty="0"/>
              <a:t> web con </a:t>
            </a:r>
            <a:r>
              <a:rPr lang="en-GB" sz="1700" dirty="0" err="1"/>
              <a:t>anterioridad</a:t>
            </a:r>
            <a:r>
              <a:rPr lang="en-GB" sz="1700" dirty="0"/>
              <a:t>. </a:t>
            </a:r>
            <a:r>
              <a:rPr lang="en-GB" sz="1700" dirty="0" err="1"/>
              <a:t>Pídele</a:t>
            </a:r>
            <a:r>
              <a:rPr lang="en-GB" sz="1700" dirty="0"/>
              <a:t> que </a:t>
            </a:r>
            <a:r>
              <a:rPr lang="en-GB" sz="1700" dirty="0" err="1"/>
              <a:t>encuentre</a:t>
            </a:r>
            <a:r>
              <a:rPr lang="en-GB" sz="1700" dirty="0"/>
              <a:t> </a:t>
            </a:r>
            <a:r>
              <a:rPr lang="en-GB" sz="1700" dirty="0" err="1"/>
              <a:t>una</a:t>
            </a:r>
            <a:r>
              <a:rPr lang="en-GB" sz="1700" dirty="0"/>
              <a:t> </a:t>
            </a:r>
            <a:r>
              <a:rPr lang="en-GB" sz="1700" dirty="0" err="1"/>
              <a:t>información</a:t>
            </a:r>
            <a:r>
              <a:rPr lang="en-GB" sz="1700" dirty="0"/>
              <a:t> </a:t>
            </a:r>
            <a:r>
              <a:rPr lang="en-GB" sz="1700" dirty="0" err="1"/>
              <a:t>en</a:t>
            </a:r>
            <a:r>
              <a:rPr lang="en-GB" sz="1700" dirty="0"/>
              <a:t> </a:t>
            </a:r>
            <a:r>
              <a:rPr lang="en-GB" sz="1700" dirty="0" err="1"/>
              <a:t>concreto</a:t>
            </a:r>
            <a:r>
              <a:rPr lang="en-GB" sz="1700" dirty="0"/>
              <a:t> y </a:t>
            </a:r>
            <a:r>
              <a:rPr lang="en-GB" sz="1700" dirty="0" err="1"/>
              <a:t>mira</a:t>
            </a:r>
            <a:r>
              <a:rPr lang="en-GB" sz="1700" dirty="0"/>
              <a:t> </a:t>
            </a:r>
            <a:r>
              <a:rPr lang="en-GB" sz="1700" dirty="0" err="1"/>
              <a:t>cuanto</a:t>
            </a:r>
            <a:r>
              <a:rPr lang="en-GB" sz="1700" dirty="0"/>
              <a:t> </a:t>
            </a:r>
            <a:r>
              <a:rPr lang="en-GB" sz="1700" dirty="0" err="1"/>
              <a:t>tiempo</a:t>
            </a:r>
            <a:r>
              <a:rPr lang="en-GB" sz="1700" dirty="0"/>
              <a:t> </a:t>
            </a:r>
            <a:r>
              <a:rPr lang="en-GB" sz="1700" dirty="0" err="1"/>
              <a:t>tarda</a:t>
            </a:r>
            <a:r>
              <a:rPr lang="en-GB" sz="1700" dirty="0"/>
              <a:t> </a:t>
            </a:r>
            <a:r>
              <a:rPr lang="en-GB" sz="1700" dirty="0" err="1"/>
              <a:t>en</a:t>
            </a:r>
            <a:r>
              <a:rPr lang="en-GB" sz="1700" dirty="0"/>
              <a:t> </a:t>
            </a:r>
            <a:r>
              <a:rPr lang="en-GB" sz="1700" dirty="0" err="1"/>
              <a:t>encontrarla</a:t>
            </a:r>
            <a:r>
              <a:rPr lang="en-GB" sz="1700" dirty="0"/>
              <a:t>. </a:t>
            </a:r>
            <a:endParaRPr lang="es-ES" sz="1700" dirty="0"/>
          </a:p>
          <a:p>
            <a:pPr marL="0" indent="0">
              <a:buNone/>
            </a:pPr>
            <a:endParaRPr lang="es-ES" sz="1700" dirty="0"/>
          </a:p>
          <a:p>
            <a:pPr marL="0" indent="0" algn="ctr">
              <a:buNone/>
            </a:pPr>
            <a:endParaRPr lang="en-IE" sz="1700" dirty="0"/>
          </a:p>
          <a:p>
            <a:pPr marL="0" indent="0" algn="ctr">
              <a:buNone/>
            </a:pPr>
            <a:endParaRPr lang="en-IE" sz="17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9</a:t>
            </a:fld>
            <a:endParaRPr lang="es-ES" altLang="es-ES"/>
          </a:p>
        </p:txBody>
      </p:sp>
      <p:sp>
        <p:nvSpPr>
          <p:cNvPr id="5" name="TextBox 4"/>
          <p:cNvSpPr txBox="1"/>
          <p:nvPr/>
        </p:nvSpPr>
        <p:spPr>
          <a:xfrm>
            <a:off x="599090" y="1261241"/>
            <a:ext cx="6542689" cy="584775"/>
          </a:xfrm>
          <a:prstGeom prst="rect">
            <a:avLst/>
          </a:prstGeom>
          <a:noFill/>
        </p:spPr>
        <p:txBody>
          <a:bodyPr wrap="square" rtlCol="0">
            <a:spAutoFit/>
          </a:bodyPr>
          <a:lstStyle/>
          <a:p>
            <a:r>
              <a:rPr lang="en-US" sz="3200" b="1" dirty="0" err="1">
                <a:solidFill>
                  <a:srgbClr val="C00000"/>
                </a:solidFill>
              </a:rPr>
              <a:t>Creación</a:t>
            </a:r>
            <a:r>
              <a:rPr lang="en-US" sz="3200" b="1" dirty="0">
                <a:solidFill>
                  <a:srgbClr val="C00000"/>
                </a:solidFill>
              </a:rPr>
              <a:t> de </a:t>
            </a:r>
            <a:r>
              <a:rPr lang="en-US" sz="3200" b="1" dirty="0" err="1">
                <a:solidFill>
                  <a:srgbClr val="C00000"/>
                </a:solidFill>
              </a:rPr>
              <a:t>Páginas</a:t>
            </a:r>
            <a:r>
              <a:rPr lang="en-US" sz="3200" b="1" dirty="0">
                <a:solidFill>
                  <a:srgbClr val="C00000"/>
                </a:solidFill>
              </a:rPr>
              <a:t> Web</a:t>
            </a:r>
            <a:endParaRPr lang="en-IE" sz="3200" b="1" dirty="0">
              <a:solidFill>
                <a:srgbClr val="C00000"/>
              </a:solidFill>
            </a:endParaRPr>
          </a:p>
        </p:txBody>
      </p:sp>
      <p:sp>
        <p:nvSpPr>
          <p:cNvPr id="7" name="Title 1"/>
          <p:cNvSpPr>
            <a:spLocks noGrp="1"/>
          </p:cNvSpPr>
          <p:nvPr>
            <p:ph type="title"/>
          </p:nvPr>
        </p:nvSpPr>
        <p:spPr>
          <a:xfrm>
            <a:off x="1041779" y="0"/>
            <a:ext cx="10972800" cy="1143000"/>
          </a:xfrm>
        </p:spPr>
        <p:txBody>
          <a:bodyPr/>
          <a:lstStyle/>
          <a:p>
            <a:pPr algn="r"/>
            <a:r>
              <a:rPr lang="en-GB" sz="3200" b="1" dirty="0" err="1">
                <a:solidFill>
                  <a:srgbClr val="0B0AFD"/>
                </a:solidFill>
              </a:rPr>
              <a:t>Creación</a:t>
            </a:r>
            <a:r>
              <a:rPr lang="en-GB" sz="3200" b="1" dirty="0">
                <a:solidFill>
                  <a:srgbClr val="0B0AFD"/>
                </a:solidFill>
              </a:rPr>
              <a:t> de Webs y </a:t>
            </a:r>
            <a:r>
              <a:rPr lang="en-GB" sz="3200" b="1" dirty="0" err="1">
                <a:solidFill>
                  <a:srgbClr val="0B0AFD"/>
                </a:solidFill>
              </a:rPr>
              <a:t>Redes</a:t>
            </a:r>
            <a:r>
              <a:rPr lang="en-GB" sz="3200" b="1" dirty="0">
                <a:solidFill>
                  <a:srgbClr val="0B0AFD"/>
                </a:solidFill>
              </a:rPr>
              <a:t> </a:t>
            </a:r>
            <a:r>
              <a:rPr lang="en-GB" sz="3200" b="1" dirty="0" err="1">
                <a:solidFill>
                  <a:srgbClr val="0B0AFD"/>
                </a:solidFill>
              </a:rPr>
              <a:t>Sociales</a:t>
            </a:r>
            <a:endParaRPr lang="en-IE" sz="3200" b="1" dirty="0">
              <a:solidFill>
                <a:srgbClr val="0B0AFD"/>
              </a:solidFill>
            </a:endParaRPr>
          </a:p>
        </p:txBody>
      </p:sp>
    </p:spTree>
    <p:extLst>
      <p:ext uri="{BB962C8B-B14F-4D97-AF65-F5344CB8AC3E}">
        <p14:creationId xmlns:p14="http://schemas.microsoft.com/office/powerpoint/2010/main" val="1080372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56|3.6"/>
</p:tagLst>
</file>

<file path=ppt/theme/theme1.xml><?xml version="1.0" encoding="utf-8"?>
<a:theme xmlns:a="http://schemas.openxmlformats.org/drawingml/2006/main" name="1557">
  <a:themeElements>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1557</Template>
  <TotalTime>4272</TotalTime>
  <Words>737</Words>
  <Application>Microsoft Office PowerPoint</Application>
  <PresentationFormat>Panorámica</PresentationFormat>
  <Paragraphs>115</Paragraphs>
  <Slides>17</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17</vt:i4>
      </vt:variant>
    </vt:vector>
  </HeadingPairs>
  <TitlesOfParts>
    <vt:vector size="23" baseType="lpstr">
      <vt:lpstr>Arial</vt:lpstr>
      <vt:lpstr>Calibri</vt:lpstr>
      <vt:lpstr>Century Gothic</vt:lpstr>
      <vt:lpstr>Verdana</vt:lpstr>
      <vt:lpstr>Wingdings</vt:lpstr>
      <vt:lpstr>1557</vt:lpstr>
      <vt:lpstr>Presentación de PowerPoint</vt:lpstr>
      <vt:lpstr>Creación de Webs y Redes Sociales</vt:lpstr>
      <vt:lpstr>Creación de Webs y Redes Sociales</vt:lpstr>
      <vt:lpstr>Creación de Webs y Redes Sociales</vt:lpstr>
      <vt:lpstr>Creación de Webs y Redes Sociales</vt:lpstr>
      <vt:lpstr>Creación de Webs y Redes Sociales</vt:lpstr>
      <vt:lpstr>Creación de Webs y Redes Sociales</vt:lpstr>
      <vt:lpstr>Creación de Webs y Redes Sociales</vt:lpstr>
      <vt:lpstr>Creación de Webs y Redes Sociales</vt:lpstr>
      <vt:lpstr>Creación de Webs y Redes Sociales</vt:lpstr>
      <vt:lpstr>Creación de Webs y Redes Sociales</vt:lpstr>
      <vt:lpstr>Creación de Webs y Redes Sociales</vt:lpstr>
      <vt:lpstr>Creación de Webs y Redes Sociales</vt:lpstr>
      <vt:lpstr>Creación de Webs y Redes Sociales</vt:lpstr>
      <vt:lpstr>Tutoriales</vt:lpstr>
      <vt:lpstr>Tutoriales</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4: Website creation and social networking</dc:title>
  <dc:creator>IRL_01</dc:creator>
  <cp:lastModifiedBy>User IWS</cp:lastModifiedBy>
  <cp:revision>36</cp:revision>
  <cp:lastPrinted>2017-05-04T12:44:09Z</cp:lastPrinted>
  <dcterms:created xsi:type="dcterms:W3CDTF">2016-01-12T16:45:47Z</dcterms:created>
  <dcterms:modified xsi:type="dcterms:W3CDTF">2017-11-14T16:22:56Z</dcterms:modified>
</cp:coreProperties>
</file>