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3" r:id="rId1"/>
  </p:sldMasterIdLst>
  <p:notesMasterIdLst>
    <p:notesMasterId r:id="rId19"/>
  </p:notesMasterIdLst>
  <p:handoutMasterIdLst>
    <p:handoutMasterId r:id="rId20"/>
  </p:handoutMasterIdLst>
  <p:sldIdLst>
    <p:sldId id="378" r:id="rId2"/>
    <p:sldId id="396" r:id="rId3"/>
    <p:sldId id="407" r:id="rId4"/>
    <p:sldId id="380" r:id="rId5"/>
    <p:sldId id="381" r:id="rId6"/>
    <p:sldId id="408" r:id="rId7"/>
    <p:sldId id="409" r:id="rId8"/>
    <p:sldId id="410" r:id="rId9"/>
    <p:sldId id="411" r:id="rId10"/>
    <p:sldId id="412" r:id="rId11"/>
    <p:sldId id="413" r:id="rId12"/>
    <p:sldId id="414" r:id="rId13"/>
    <p:sldId id="415" r:id="rId14"/>
    <p:sldId id="416" r:id="rId15"/>
    <p:sldId id="417" r:id="rId16"/>
    <p:sldId id="418" r:id="rId17"/>
    <p:sldId id="394" r:id="rId18"/>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AFD"/>
    <a:srgbClr val="990000"/>
    <a:srgbClr val="003366"/>
    <a:srgbClr val="000066"/>
    <a:srgbClr val="CC6600"/>
    <a:srgbClr val="FFFFCC"/>
    <a:srgbClr val="FF9900"/>
    <a:srgbClr val="336600"/>
    <a:srgbClr val="333300"/>
    <a:srgbClr val="7EA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974" autoAdjust="0"/>
  </p:normalViewPr>
  <p:slideViewPr>
    <p:cSldViewPr snapToGrid="0">
      <p:cViewPr varScale="1">
        <p:scale>
          <a:sx n="81" d="100"/>
          <a:sy n="81" d="100"/>
        </p:scale>
        <p:origin x="114" y="654"/>
      </p:cViewPr>
      <p:guideLst>
        <p:guide orient="horz" pos="2160"/>
        <p:guide pos="3840"/>
      </p:guideLst>
    </p:cSldViewPr>
  </p:slideViewPr>
  <p:outlineViewPr>
    <p:cViewPr>
      <p:scale>
        <a:sx n="33" d="100"/>
        <a:sy n="33" d="100"/>
      </p:scale>
      <p:origin x="78" y="2040"/>
    </p:cViewPr>
  </p:outlineViewPr>
  <p:notesTextViewPr>
    <p:cViewPr>
      <p:scale>
        <a:sx n="1" d="1"/>
        <a:sy n="1" d="1"/>
      </p:scale>
      <p:origin x="0" y="0"/>
    </p:cViewPr>
  </p:notesTextViewPr>
  <p:sorterViewPr>
    <p:cViewPr>
      <p:scale>
        <a:sx n="100" d="100"/>
        <a:sy n="100" d="100"/>
      </p:scale>
      <p:origin x="0" y="-2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6347" cy="498215"/>
          </a:xfrm>
          <a:prstGeom prst="rect">
            <a:avLst/>
          </a:prstGeom>
        </p:spPr>
        <p:txBody>
          <a:bodyPr vert="horz" lIns="91467" tIns="45734" rIns="91467" bIns="45734" rtlCol="0"/>
          <a:lstStyle>
            <a:lvl1pPr algn="l">
              <a:defRPr sz="1200"/>
            </a:lvl1pPr>
          </a:lstStyle>
          <a:p>
            <a:endParaRPr lang="es-ES"/>
          </a:p>
        </p:txBody>
      </p:sp>
      <p:sp>
        <p:nvSpPr>
          <p:cNvPr id="3" name="Marcador de fecha 2"/>
          <p:cNvSpPr>
            <a:spLocks noGrp="1"/>
          </p:cNvSpPr>
          <p:nvPr>
            <p:ph type="dt" sz="quarter" idx="1"/>
          </p:nvPr>
        </p:nvSpPr>
        <p:spPr>
          <a:xfrm>
            <a:off x="3851343" y="0"/>
            <a:ext cx="2946347" cy="498215"/>
          </a:xfrm>
          <a:prstGeom prst="rect">
            <a:avLst/>
          </a:prstGeom>
        </p:spPr>
        <p:txBody>
          <a:bodyPr vert="horz" lIns="91467" tIns="45734" rIns="91467" bIns="45734" rtlCol="0"/>
          <a:lstStyle>
            <a:lvl1pPr algn="r">
              <a:defRPr sz="1200"/>
            </a:lvl1pPr>
          </a:lstStyle>
          <a:p>
            <a:fld id="{A9379DA7-FA97-44F4-AAA7-F141050A0376}" type="datetimeFigureOut">
              <a:rPr lang="es-ES" smtClean="0"/>
              <a:pPr/>
              <a:t>14/11/2017</a:t>
            </a:fld>
            <a:endParaRPr lang="es-ES"/>
          </a:p>
        </p:txBody>
      </p:sp>
      <p:sp>
        <p:nvSpPr>
          <p:cNvPr id="4" name="Marcador de pie de página 3"/>
          <p:cNvSpPr>
            <a:spLocks noGrp="1"/>
          </p:cNvSpPr>
          <p:nvPr>
            <p:ph type="ftr" sz="quarter" idx="2"/>
          </p:nvPr>
        </p:nvSpPr>
        <p:spPr>
          <a:xfrm>
            <a:off x="1" y="9431601"/>
            <a:ext cx="2946347" cy="498214"/>
          </a:xfrm>
          <a:prstGeom prst="rect">
            <a:avLst/>
          </a:prstGeom>
        </p:spPr>
        <p:txBody>
          <a:bodyPr vert="horz" lIns="91467" tIns="45734" rIns="91467" bIns="45734"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1343" y="9431601"/>
            <a:ext cx="2946347" cy="498214"/>
          </a:xfrm>
          <a:prstGeom prst="rect">
            <a:avLst/>
          </a:prstGeom>
        </p:spPr>
        <p:txBody>
          <a:bodyPr vert="horz" lIns="91467" tIns="45734" rIns="91467" bIns="45734" rtlCol="0" anchor="b"/>
          <a:lstStyle>
            <a:lvl1pPr algn="r">
              <a:defRPr sz="1200"/>
            </a:lvl1pPr>
          </a:lstStyle>
          <a:p>
            <a:fld id="{14CCA340-183A-47C4-BAA3-F60897284D44}" type="slidenum">
              <a:rPr lang="es-ES" smtClean="0"/>
              <a:pPr/>
              <a:t>‹Nº›</a:t>
            </a:fld>
            <a:endParaRPr lang="es-ES"/>
          </a:p>
        </p:txBody>
      </p:sp>
    </p:spTree>
    <p:extLst>
      <p:ext uri="{BB962C8B-B14F-4D97-AF65-F5344CB8AC3E}">
        <p14:creationId xmlns:p14="http://schemas.microsoft.com/office/powerpoint/2010/main" val="4000631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6347" cy="496491"/>
          </a:xfrm>
          <a:prstGeom prst="rect">
            <a:avLst/>
          </a:prstGeom>
        </p:spPr>
        <p:txBody>
          <a:bodyPr vert="horz" lIns="91467" tIns="45734" rIns="91467" bIns="45734" rtlCol="0"/>
          <a:lstStyle>
            <a:lvl1pPr algn="l">
              <a:defRPr sz="1200"/>
            </a:lvl1pPr>
          </a:lstStyle>
          <a:p>
            <a:endParaRPr lang="es-ES"/>
          </a:p>
        </p:txBody>
      </p:sp>
      <p:sp>
        <p:nvSpPr>
          <p:cNvPr id="3" name="2 Marcador de fecha"/>
          <p:cNvSpPr>
            <a:spLocks noGrp="1"/>
          </p:cNvSpPr>
          <p:nvPr>
            <p:ph type="dt" idx="1"/>
          </p:nvPr>
        </p:nvSpPr>
        <p:spPr>
          <a:xfrm>
            <a:off x="3851343" y="1"/>
            <a:ext cx="2946347" cy="496491"/>
          </a:xfrm>
          <a:prstGeom prst="rect">
            <a:avLst/>
          </a:prstGeom>
        </p:spPr>
        <p:txBody>
          <a:bodyPr vert="horz" lIns="91467" tIns="45734" rIns="91467" bIns="45734" rtlCol="0"/>
          <a:lstStyle>
            <a:lvl1pPr algn="r">
              <a:defRPr sz="1200"/>
            </a:lvl1pPr>
          </a:lstStyle>
          <a:p>
            <a:fld id="{E29DEA65-EA00-4373-B68E-8F3E704452D4}" type="datetimeFigureOut">
              <a:rPr lang="es-ES" smtClean="0"/>
              <a:pPr/>
              <a:t>14/11/2017</a:t>
            </a:fld>
            <a:endParaRPr lang="es-ES"/>
          </a:p>
        </p:txBody>
      </p:sp>
      <p:sp>
        <p:nvSpPr>
          <p:cNvPr id="4" name="3 Marcador de imagen de diapositiva"/>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1467" tIns="45734" rIns="91467" bIns="45734" rtlCol="0" anchor="ctr"/>
          <a:lstStyle/>
          <a:p>
            <a:endParaRPr lang="es-ES"/>
          </a:p>
        </p:txBody>
      </p:sp>
      <p:sp>
        <p:nvSpPr>
          <p:cNvPr id="5" name="4 Marcador de notas"/>
          <p:cNvSpPr>
            <a:spLocks noGrp="1"/>
          </p:cNvSpPr>
          <p:nvPr>
            <p:ph type="body" sz="quarter" idx="3"/>
          </p:nvPr>
        </p:nvSpPr>
        <p:spPr>
          <a:xfrm>
            <a:off x="679927" y="4716662"/>
            <a:ext cx="5439410" cy="4468416"/>
          </a:xfrm>
          <a:prstGeom prst="rect">
            <a:avLst/>
          </a:prstGeom>
        </p:spPr>
        <p:txBody>
          <a:bodyPr vert="horz" lIns="91467" tIns="45734" rIns="91467" bIns="4573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431600"/>
            <a:ext cx="2946347" cy="496491"/>
          </a:xfrm>
          <a:prstGeom prst="rect">
            <a:avLst/>
          </a:prstGeom>
        </p:spPr>
        <p:txBody>
          <a:bodyPr vert="horz" lIns="91467" tIns="45734" rIns="91467" bIns="45734"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1343" y="9431600"/>
            <a:ext cx="2946347" cy="496491"/>
          </a:xfrm>
          <a:prstGeom prst="rect">
            <a:avLst/>
          </a:prstGeom>
        </p:spPr>
        <p:txBody>
          <a:bodyPr vert="horz" lIns="91467" tIns="45734" rIns="91467" bIns="45734" rtlCol="0" anchor="b"/>
          <a:lstStyle>
            <a:lvl1pPr algn="r">
              <a:defRPr sz="1200"/>
            </a:lvl1pPr>
          </a:lstStyle>
          <a:p>
            <a:fld id="{28D29B66-A038-4162-BFCC-D303C9D413C7}" type="slidenum">
              <a:rPr lang="es-ES" smtClean="0"/>
              <a:pPr/>
              <a:t>‹Nº›</a:t>
            </a:fld>
            <a:endParaRPr lang="es-ES"/>
          </a:p>
        </p:txBody>
      </p:sp>
    </p:spTree>
    <p:extLst>
      <p:ext uri="{BB962C8B-B14F-4D97-AF65-F5344CB8AC3E}">
        <p14:creationId xmlns:p14="http://schemas.microsoft.com/office/powerpoint/2010/main" val="8793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 altLang="es-ES"/>
          </a:p>
        </p:txBody>
      </p:sp>
    </p:spTree>
    <p:extLst>
      <p:ext uri="{BB962C8B-B14F-4D97-AF65-F5344CB8AC3E}">
        <p14:creationId xmlns:p14="http://schemas.microsoft.com/office/powerpoint/2010/main" val="224143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 y="68046"/>
            <a:ext cx="4055476" cy="1578976"/>
          </a:xfrm>
          <a:prstGeom prst="rect">
            <a:avLst/>
          </a:prstGeom>
        </p:spPr>
      </p:pic>
    </p:spTree>
    <p:extLst>
      <p:ext uri="{BB962C8B-B14F-4D97-AF65-F5344CB8AC3E}">
        <p14:creationId xmlns:p14="http://schemas.microsoft.com/office/powerpoint/2010/main" val="292283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390030" y="957026"/>
            <a:ext cx="10972800" cy="1143000"/>
          </a:xfrm>
        </p:spPr>
        <p:txBody>
          <a:bodyPr/>
          <a:lstStyle/>
          <a:p>
            <a:r>
              <a:rPr lang="en-US"/>
              <a:t>Click to edit Master title style</a:t>
            </a:r>
            <a:endParaRPr lang="es-ES"/>
          </a:p>
        </p:txBody>
      </p:sp>
      <p:sp>
        <p:nvSpPr>
          <p:cNvPr id="3" name="Marcador de texto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89333C77-0158-454C-844F-B7AB9BD7DAD4}" type="slidenum">
              <a:rPr lang="en-US" smtClean="0"/>
              <a:pPr/>
              <a:t>‹Nº›</a:t>
            </a:fld>
            <a:endParaRPr lang="en-US" dirty="0"/>
          </a:p>
        </p:txBody>
      </p:sp>
    </p:spTree>
    <p:extLst>
      <p:ext uri="{BB962C8B-B14F-4D97-AF65-F5344CB8AC3E}">
        <p14:creationId xmlns:p14="http://schemas.microsoft.com/office/powerpoint/2010/main" val="21247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n-US"/>
              <a:t>Click to edit Master title style</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895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es-ES"/>
          </a:p>
        </p:txBody>
      </p:sp>
      <p:sp>
        <p:nvSpPr>
          <p:cNvPr id="3" name="Marcador de contenido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Marcador de número de diapositiva 5"/>
          <p:cNvSpPr>
            <a:spLocks noGrp="1"/>
          </p:cNvSpPr>
          <p:nvPr>
            <p:ph type="sldNum" sz="quarter" idx="12"/>
          </p:nvPr>
        </p:nvSpPr>
        <p:spPr/>
        <p:txBody>
          <a:bodyPr/>
          <a:lstStyle>
            <a:lvl1pPr>
              <a:defRPr/>
            </a:lvl1pPr>
          </a:lstStyle>
          <a:p>
            <a:fld id="{A7AD32EF-B744-4512-A6AB-C39B4880BDB1}" type="slidenum">
              <a:rPr lang="es-ES" altLang="es-ES" smtClean="0"/>
              <a:pPr/>
              <a:t>‹Nº›</a:t>
            </a:fld>
            <a:endParaRPr lang="es-ES" altLang="es-ES"/>
          </a:p>
        </p:txBody>
      </p:sp>
      <p:sp>
        <p:nvSpPr>
          <p:cNvPr id="7" name="Rectangle 1"/>
          <p:cNvSpPr>
            <a:spLocks noChangeArrowheads="1"/>
          </p:cNvSpPr>
          <p:nvPr userDrawn="1"/>
        </p:nvSpPr>
        <p:spPr bwMode="auto">
          <a:xfrm>
            <a:off x="3429000" y="6427113"/>
            <a:ext cx="85997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0C0"/>
                </a:solidFill>
                <a:effectLst/>
                <a:latin typeface="Calibri" pitchFamily="34" charset="0"/>
              </a:rPr>
              <a:t>MICRO has been funded with support from the European Commission. This document and its contents reflect the views only of the authors, and the Commission cannot be held responsible for any use which may be made of the information contained therein.</a:t>
            </a:r>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635" y="6378302"/>
            <a:ext cx="1094595" cy="244634"/>
          </a:xfrm>
          <a:prstGeom prst="rect">
            <a:avLst/>
          </a:prstGeom>
        </p:spPr>
      </p:pic>
    </p:spTree>
    <p:extLst>
      <p:ext uri="{BB962C8B-B14F-4D97-AF65-F5344CB8AC3E}">
        <p14:creationId xmlns:p14="http://schemas.microsoft.com/office/powerpoint/2010/main" val="140487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s-E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710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es-ES"/>
          </a:p>
        </p:txBody>
      </p:sp>
      <p:sp>
        <p:nvSpPr>
          <p:cNvPr id="3" name="Marcador de contenido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Marcador de contenido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‹Nº›</a:t>
            </a:fld>
            <a:endParaRPr lang="en-US" dirty="0"/>
          </a:p>
        </p:txBody>
      </p:sp>
    </p:spTree>
    <p:extLst>
      <p:ext uri="{BB962C8B-B14F-4D97-AF65-F5344CB8AC3E}">
        <p14:creationId xmlns:p14="http://schemas.microsoft.com/office/powerpoint/2010/main" val="192832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n-US"/>
              <a:t>Click to edit Master title style</a:t>
            </a:r>
            <a:endParaRPr lang="es-ES"/>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Marcador de contenido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Marcador de fecha 6"/>
          <p:cNvSpPr>
            <a:spLocks noGrp="1"/>
          </p:cNvSpPr>
          <p:nvPr>
            <p:ph type="dt" sz="half" idx="10"/>
          </p:nvPr>
        </p:nvSpPr>
        <p:spPr/>
        <p:txBody>
          <a:bodyPr/>
          <a:lstStyle>
            <a:lvl1pPr>
              <a:defRPr/>
            </a:lvl1pPr>
          </a:lstStyle>
          <a:p>
            <a:endParaRPr lang="en-US" dirty="0"/>
          </a:p>
        </p:txBody>
      </p:sp>
      <p:sp>
        <p:nvSpPr>
          <p:cNvPr id="8" name="Marcador de pie de página 7"/>
          <p:cNvSpPr>
            <a:spLocks noGrp="1"/>
          </p:cNvSpPr>
          <p:nvPr>
            <p:ph type="ftr" sz="quarter" idx="11"/>
          </p:nvPr>
        </p:nvSpPr>
        <p:spPr/>
        <p:txBody>
          <a:bodyPr/>
          <a:lstStyle>
            <a:lvl1pPr>
              <a:defRPr/>
            </a:lvl1pPr>
          </a:lstStyle>
          <a:p>
            <a:endParaRPr lang="en-US" dirty="0"/>
          </a:p>
        </p:txBody>
      </p:sp>
      <p:sp>
        <p:nvSpPr>
          <p:cNvPr id="9" name="Marcador de número de diapositiva 8"/>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2664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es-ES"/>
          </a:p>
        </p:txBody>
      </p:sp>
      <p:sp>
        <p:nvSpPr>
          <p:cNvPr id="3" name="Marcador de fecha 2"/>
          <p:cNvSpPr>
            <a:spLocks noGrp="1"/>
          </p:cNvSpPr>
          <p:nvPr>
            <p:ph type="dt" sz="half" idx="10"/>
          </p:nvPr>
        </p:nvSpPr>
        <p:spPr/>
        <p:txBody>
          <a:bodyPr/>
          <a:lstStyle>
            <a:lvl1pPr>
              <a:defRPr/>
            </a:lvl1pPr>
          </a:lstStyle>
          <a:p>
            <a:endParaRPr lang="en-US" dirty="0"/>
          </a:p>
        </p:txBody>
      </p:sp>
      <p:sp>
        <p:nvSpPr>
          <p:cNvPr id="4" name="Marcador de pie de página 3"/>
          <p:cNvSpPr>
            <a:spLocks noGrp="1"/>
          </p:cNvSpPr>
          <p:nvPr>
            <p:ph type="ftr" sz="quarter" idx="11"/>
          </p:nvPr>
        </p:nvSpPr>
        <p:spPr/>
        <p:txBody>
          <a:bodyPr/>
          <a:lstStyle>
            <a:lvl1pPr>
              <a:defRPr/>
            </a:lvl1pPr>
          </a:lstStyle>
          <a:p>
            <a:endParaRPr lang="en-US" dirty="0"/>
          </a:p>
        </p:txBody>
      </p:sp>
      <p:sp>
        <p:nvSpPr>
          <p:cNvPr id="5" name="Marcador de número de diapositiva 4"/>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3914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dirty="0"/>
          </a:p>
        </p:txBody>
      </p:sp>
      <p:sp>
        <p:nvSpPr>
          <p:cNvPr id="3" name="Marcador de pie de página 2"/>
          <p:cNvSpPr>
            <a:spLocks noGrp="1"/>
          </p:cNvSpPr>
          <p:nvPr>
            <p:ph type="ftr" sz="quarter" idx="11"/>
          </p:nvPr>
        </p:nvSpPr>
        <p:spPr/>
        <p:txBody>
          <a:bodyPr/>
          <a:lstStyle>
            <a:lvl1pPr>
              <a:defRPr/>
            </a:lvl1pPr>
          </a:lstStyle>
          <a:p>
            <a:endParaRPr lang="en-US" dirty="0"/>
          </a:p>
        </p:txBody>
      </p:sp>
      <p:sp>
        <p:nvSpPr>
          <p:cNvPr id="4" name="Marcador de número de diapositiva 3"/>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9793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s-ES"/>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‹Nº›</a:t>
            </a:fld>
            <a:endParaRPr lang="en-US" dirty="0"/>
          </a:p>
        </p:txBody>
      </p:sp>
    </p:spTree>
    <p:extLst>
      <p:ext uri="{BB962C8B-B14F-4D97-AF65-F5344CB8AC3E}">
        <p14:creationId xmlns:p14="http://schemas.microsoft.com/office/powerpoint/2010/main" val="271421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s-ES"/>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639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2961564" cy="1153068"/>
          </a:xfrm>
          <a:prstGeom prst="rect">
            <a:avLst/>
          </a:prstGeom>
        </p:spPr>
      </p:pic>
      <p:sp>
        <p:nvSpPr>
          <p:cNvPr id="1026" name="Rectangle 2"/>
          <p:cNvSpPr>
            <a:spLocks noGrp="1" noChangeArrowheads="1"/>
          </p:cNvSpPr>
          <p:nvPr>
            <p:ph type="title"/>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dirty="0"/>
              <a:t>Haga clic para cambiar el estilo de título	</a:t>
            </a:r>
          </a:p>
        </p:txBody>
      </p:sp>
      <p:sp>
        <p:nvSpPr>
          <p:cNvPr id="1027" name="Rectangle 3"/>
          <p:cNvSpPr>
            <a:spLocks noGrp="1" noChangeArrowheads="1"/>
          </p:cNvSpPr>
          <p:nvPr>
            <p:ph type="body" idx="1"/>
          </p:nvPr>
        </p:nvSpPr>
        <p:spPr bwMode="auto">
          <a:xfrm>
            <a:off x="677839" y="1395485"/>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dirty="0"/>
              <a:t>Haga clic para modificar el estilo de texto del patrón</a:t>
            </a:r>
          </a:p>
          <a:p>
            <a:pPr lvl="1"/>
            <a:r>
              <a:rPr lang="es-ES" altLang="es-ES" dirty="0"/>
              <a:t>Segundo nivel</a:t>
            </a:r>
          </a:p>
          <a:p>
            <a:pPr lvl="2"/>
            <a:r>
              <a:rPr lang="es-ES" altLang="es-ES" dirty="0"/>
              <a:t>Tercer nivel</a:t>
            </a:r>
          </a:p>
          <a:p>
            <a:pPr lvl="3"/>
            <a:r>
              <a:rPr lang="es-ES" altLang="es-ES" dirty="0"/>
              <a:t>Cuarto nivel</a:t>
            </a:r>
          </a:p>
          <a:p>
            <a:pPr lvl="4"/>
            <a:r>
              <a:rPr lang="es-ES" altLang="es-ES" dirty="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31169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griculture.gov.ie/agfoodiehelpvideos/animalidentificationmovementaimtutorialvideo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rXPcaRlBqo" TargetMode="External"/><Relationship Id="rId2" Type="http://schemas.openxmlformats.org/officeDocument/2006/relationships/hyperlink" Target="https://youtu.be/I0N8Di5bopY"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BrXPcaRlBqo" TargetMode="External"/><Relationship Id="rId2" Type="http://schemas.openxmlformats.org/officeDocument/2006/relationships/hyperlink" Target="https://youtu.be/h4nLPuI7yow"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ichael.Kenny@nuim.i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gfood.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NvKob_zaWo" TargetMode="External"/><Relationship Id="rId2" Type="http://schemas.openxmlformats.org/officeDocument/2006/relationships/hyperlink" Target="https://www.youtube.com/watch?v=BrXPcaRlBq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rXPcaRlBqo" TargetMode="External"/><Relationship Id="rId2" Type="http://schemas.openxmlformats.org/officeDocument/2006/relationships/hyperlink" Target="https://youtu.be/MIAQzf6SOj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6333" y="311355"/>
            <a:ext cx="7268901" cy="1477328"/>
          </a:xfrm>
          <a:prstGeom prst="rect">
            <a:avLst/>
          </a:prstGeom>
          <a:noFill/>
        </p:spPr>
        <p:txBody>
          <a:bodyPr wrap="square" rtlCol="0">
            <a:spAutoFit/>
          </a:bodyPr>
          <a:lstStyle/>
          <a:p>
            <a:r>
              <a:rPr lang="en-US" altLang="es-ES" sz="3600" b="1" dirty="0">
                <a:latin typeface="Calibri" pitchFamily="34" charset="0"/>
              </a:rPr>
              <a:t>MICRO: </a:t>
            </a:r>
            <a:r>
              <a:rPr lang="en-US" altLang="es-ES" sz="3600" b="1" dirty="0" err="1">
                <a:latin typeface="Calibri" pitchFamily="34" charset="0"/>
              </a:rPr>
              <a:t>Mejora</a:t>
            </a:r>
            <a:r>
              <a:rPr lang="en-US" altLang="es-ES" sz="3600" b="1" dirty="0">
                <a:latin typeface="Calibri" pitchFamily="34" charset="0"/>
              </a:rPr>
              <a:t> de la </a:t>
            </a:r>
            <a:r>
              <a:rPr lang="en-US" altLang="es-ES" sz="3600" b="1" dirty="0" err="1">
                <a:latin typeface="Calibri" pitchFamily="34" charset="0"/>
              </a:rPr>
              <a:t>Competitividad</a:t>
            </a:r>
            <a:r>
              <a:rPr lang="en-US" altLang="es-ES" sz="3600" b="1" dirty="0">
                <a:latin typeface="Calibri" pitchFamily="34" charset="0"/>
              </a:rPr>
              <a:t> de  </a:t>
            </a:r>
            <a:r>
              <a:rPr lang="en-US" altLang="es-ES" sz="3600" b="1" dirty="0" err="1">
                <a:latin typeface="Calibri" pitchFamily="34" charset="0"/>
              </a:rPr>
              <a:t>Microempresas</a:t>
            </a:r>
            <a:r>
              <a:rPr lang="en-US" altLang="es-ES" sz="3600" b="1" dirty="0">
                <a:latin typeface="Calibri" pitchFamily="34" charset="0"/>
              </a:rPr>
              <a:t> </a:t>
            </a:r>
            <a:r>
              <a:rPr lang="en-US" altLang="es-ES" sz="3600" b="1" dirty="0" err="1">
                <a:latin typeface="Calibri" pitchFamily="34" charset="0"/>
              </a:rPr>
              <a:t>en</a:t>
            </a:r>
            <a:r>
              <a:rPr lang="en-US" altLang="es-ES" sz="3600" b="1" dirty="0">
                <a:latin typeface="Calibri" pitchFamily="34" charset="0"/>
              </a:rPr>
              <a:t> </a:t>
            </a:r>
            <a:r>
              <a:rPr lang="en-US" altLang="es-ES" sz="3600" b="1" dirty="0" err="1">
                <a:latin typeface="Calibri" pitchFamily="34" charset="0"/>
              </a:rPr>
              <a:t>Áreas</a:t>
            </a:r>
            <a:r>
              <a:rPr lang="en-US" altLang="es-ES" sz="3600" b="1" dirty="0">
                <a:latin typeface="Calibri" pitchFamily="34" charset="0"/>
              </a:rPr>
              <a:t> Rurales</a:t>
            </a:r>
            <a:br>
              <a:rPr lang="en-IE" altLang="es-ES" b="1" dirty="0">
                <a:latin typeface="Calibri" pitchFamily="34" charset="0"/>
              </a:rPr>
            </a:br>
            <a:endParaRPr lang="en-IE" dirty="0"/>
          </a:p>
        </p:txBody>
      </p:sp>
      <p:sp>
        <p:nvSpPr>
          <p:cNvPr id="5" name="TextBox 4"/>
          <p:cNvSpPr txBox="1"/>
          <p:nvPr/>
        </p:nvSpPr>
        <p:spPr>
          <a:xfrm>
            <a:off x="2284255" y="5990104"/>
            <a:ext cx="9757955" cy="615553"/>
          </a:xfrm>
          <a:prstGeom prst="rect">
            <a:avLst/>
          </a:prstGeom>
          <a:noFill/>
        </p:spPr>
        <p:txBody>
          <a:bodyPr wrap="square" rtlCol="0">
            <a:spAutoFit/>
          </a:bodyPr>
          <a:lstStyle/>
          <a:p>
            <a:r>
              <a:rPr lang="en-IE" dirty="0" err="1"/>
              <a:t>Preparado</a:t>
            </a:r>
            <a:r>
              <a:rPr lang="en-IE" dirty="0"/>
              <a:t> </a:t>
            </a:r>
            <a:r>
              <a:rPr lang="en-IE" dirty="0" err="1"/>
              <a:t>por</a:t>
            </a:r>
            <a:r>
              <a:rPr lang="en-IE" dirty="0"/>
              <a:t> el </a:t>
            </a:r>
            <a:r>
              <a:rPr lang="en-IE" dirty="0" err="1"/>
              <a:t>Consorcio</a:t>
            </a:r>
            <a:r>
              <a:rPr lang="en-IE" dirty="0"/>
              <a:t> para el </a:t>
            </a:r>
            <a:r>
              <a:rPr lang="en-IE" dirty="0" err="1"/>
              <a:t>proyecto</a:t>
            </a:r>
            <a:r>
              <a:rPr lang="en-US" dirty="0"/>
              <a:t>: </a:t>
            </a:r>
            <a:r>
              <a:rPr lang="en-US" sz="1600" i="1" dirty="0"/>
              <a:t>“Irish Rural Link – National University of Ireland </a:t>
            </a:r>
            <a:r>
              <a:rPr lang="en-US" sz="1600" i="1" dirty="0" err="1"/>
              <a:t>Maynooth</a:t>
            </a:r>
            <a:r>
              <a:rPr lang="en-US" sz="1600" i="1" dirty="0"/>
              <a:t>- CDI – EEO GROUP SA- IHF </a:t>
            </a:r>
            <a:r>
              <a:rPr lang="en-US" sz="1600" i="1" dirty="0" err="1"/>
              <a:t>asbl</a:t>
            </a:r>
            <a:r>
              <a:rPr lang="en-US" sz="1600" i="1" dirty="0"/>
              <a:t> – IDP - Internet Web Solutions SL”</a:t>
            </a:r>
            <a:endParaRPr lang="en-IE" sz="1600" i="1" dirty="0"/>
          </a:p>
        </p:txBody>
      </p:sp>
      <p:sp>
        <p:nvSpPr>
          <p:cNvPr id="8" name="Title 1"/>
          <p:cNvSpPr txBox="1">
            <a:spLocks/>
          </p:cNvSpPr>
          <p:nvPr/>
        </p:nvSpPr>
        <p:spPr bwMode="auto">
          <a:xfrm>
            <a:off x="1374146" y="2471353"/>
            <a:ext cx="9144000" cy="143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lgn="ctr" defTabSz="914400" fontAlgn="base">
              <a:spcBef>
                <a:spcPct val="0"/>
              </a:spcBef>
              <a:spcAft>
                <a:spcPct val="0"/>
              </a:spcAft>
              <a:defRPr/>
            </a:pPr>
            <a:r>
              <a:rPr kumimoji="0" lang="en-US" sz="2800" b="1" i="0" u="none" strike="noStrike" kern="1200" cap="none" spc="0" normalizeH="0" baseline="0" noProof="0" dirty="0" err="1">
                <a:ln>
                  <a:noFill/>
                </a:ln>
                <a:solidFill>
                  <a:schemeClr val="tx2"/>
                </a:solidFill>
                <a:effectLst/>
                <a:uLnTx/>
                <a:uFillTx/>
                <a:latin typeface="+mj-lt"/>
                <a:ea typeface="+mj-ea"/>
                <a:cs typeface="+mj-cs"/>
              </a:rPr>
              <a:t>Módulo</a:t>
            </a:r>
            <a:r>
              <a:rPr kumimoji="0" lang="en-US" sz="2800" b="1" i="0" u="none" strike="noStrike" kern="1200" cap="none" spc="0" normalizeH="0" baseline="0" noProof="0" dirty="0">
                <a:ln>
                  <a:noFill/>
                </a:ln>
                <a:solidFill>
                  <a:schemeClr val="tx2"/>
                </a:solidFill>
                <a:effectLst/>
                <a:uLnTx/>
                <a:uFillTx/>
                <a:latin typeface="+mj-lt"/>
                <a:ea typeface="+mj-ea"/>
                <a:cs typeface="+mj-cs"/>
              </a:rPr>
              <a:t> </a:t>
            </a:r>
            <a:r>
              <a:rPr kumimoji="0" lang="en-US" sz="2800" b="1" i="0" u="none" strike="noStrike" kern="1200" cap="none" spc="0" normalizeH="0" baseline="0" noProof="0" dirty="0">
                <a:ln>
                  <a:noFill/>
                </a:ln>
                <a:solidFill>
                  <a:schemeClr val="tx1"/>
                </a:solidFill>
                <a:effectLst/>
                <a:uLnTx/>
                <a:uFillTx/>
                <a:latin typeface="+mj-lt"/>
                <a:ea typeface="+mj-ea"/>
                <a:cs typeface="+mj-cs"/>
              </a:rPr>
              <a:t>9: </a:t>
            </a:r>
            <a:r>
              <a:rPr kumimoji="0" lang="en-US" sz="2800" b="1" i="0" u="none" strike="noStrike" kern="1200" cap="none" spc="0" normalizeH="0" baseline="0" noProof="0" dirty="0" err="1">
                <a:ln>
                  <a:noFill/>
                </a:ln>
                <a:solidFill>
                  <a:srgbClr val="336600"/>
                </a:solidFill>
                <a:effectLst/>
                <a:uLnTx/>
                <a:uFillTx/>
                <a:latin typeface="+mj-lt"/>
                <a:ea typeface="+mj-ea"/>
                <a:cs typeface="+mj-cs"/>
              </a:rPr>
              <a:t>Alfabetización</a:t>
            </a:r>
            <a:r>
              <a:rPr kumimoji="0" lang="en-US" sz="2800" b="1" i="0" u="none" strike="noStrike" kern="1200" cap="none" spc="0" normalizeH="0" baseline="0" noProof="0" dirty="0">
                <a:ln>
                  <a:noFill/>
                </a:ln>
                <a:solidFill>
                  <a:srgbClr val="336600"/>
                </a:solidFill>
                <a:effectLst/>
                <a:uLnTx/>
                <a:uFillTx/>
                <a:latin typeface="+mj-lt"/>
                <a:ea typeface="+mj-ea"/>
                <a:cs typeface="+mj-cs"/>
              </a:rPr>
              <a:t> TIC para </a:t>
            </a:r>
            <a:r>
              <a:rPr kumimoji="0" lang="en-US" sz="2800" b="1" i="0" u="none" strike="noStrike" kern="1200" cap="none" spc="0" normalizeH="0" baseline="0" noProof="0" dirty="0" err="1">
                <a:ln>
                  <a:noFill/>
                </a:ln>
                <a:solidFill>
                  <a:srgbClr val="336600"/>
                </a:solidFill>
                <a:effectLst/>
                <a:uLnTx/>
                <a:uFillTx/>
                <a:latin typeface="+mj-lt"/>
                <a:ea typeface="+mj-ea"/>
                <a:cs typeface="+mj-cs"/>
              </a:rPr>
              <a:t>microempresas</a:t>
            </a:r>
            <a:r>
              <a:rPr kumimoji="0" lang="en-US" sz="2800" b="1" i="0" u="none" strike="noStrike" kern="1200" cap="none" spc="0" normalizeH="0" baseline="0" noProof="0" dirty="0">
                <a:ln>
                  <a:noFill/>
                </a:ln>
                <a:solidFill>
                  <a:srgbClr val="336600"/>
                </a:solidFill>
                <a:effectLst/>
                <a:uLnTx/>
                <a:uFillTx/>
                <a:latin typeface="+mj-lt"/>
                <a:ea typeface="+mj-ea"/>
                <a:cs typeface="+mj-cs"/>
              </a:rPr>
              <a:t> </a:t>
            </a:r>
            <a:r>
              <a:rPr kumimoji="0" lang="en-US" sz="2800" b="1" i="0" u="none" strike="noStrike" kern="1200" cap="none" spc="0" normalizeH="0" baseline="0" noProof="0" dirty="0" err="1">
                <a:ln>
                  <a:noFill/>
                </a:ln>
                <a:solidFill>
                  <a:srgbClr val="336600"/>
                </a:solidFill>
                <a:effectLst/>
                <a:uLnTx/>
                <a:uFillTx/>
                <a:latin typeface="+mj-lt"/>
                <a:ea typeface="+mj-ea"/>
                <a:cs typeface="+mj-cs"/>
              </a:rPr>
              <a:t>rurales</a:t>
            </a:r>
            <a:br>
              <a:rPr lang="en-US" sz="2800" b="1" dirty="0">
                <a:solidFill>
                  <a:srgbClr val="336600"/>
                </a:solidFill>
              </a:rPr>
            </a:br>
            <a:endParaRPr kumimoji="0" lang="en-IE" sz="2800" b="1" i="0" u="none" strike="noStrike" kern="1200" cap="none" spc="0" normalizeH="0" baseline="0" noProof="0" dirty="0">
              <a:ln>
                <a:noFill/>
              </a:ln>
              <a:solidFill>
                <a:srgbClr val="336600"/>
              </a:solidFill>
              <a:effectLst/>
              <a:uLnTx/>
              <a:uFillTx/>
              <a:latin typeface="+mj-lt"/>
              <a:ea typeface="+mj-ea"/>
              <a:cs typeface="+mj-cs"/>
            </a:endParaRPr>
          </a:p>
        </p:txBody>
      </p:sp>
    </p:spTree>
    <p:extLst>
      <p:ext uri="{BB962C8B-B14F-4D97-AF65-F5344CB8AC3E}">
        <p14:creationId xmlns:p14="http://schemas.microsoft.com/office/powerpoint/2010/main" val="35397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10</a:t>
            </a:fld>
            <a:endParaRPr lang="es-ES" altLang="es-ES"/>
          </a:p>
        </p:txBody>
      </p:sp>
      <p:sp>
        <p:nvSpPr>
          <p:cNvPr id="5" name="Title 1"/>
          <p:cNvSpPr>
            <a:spLocks noGrp="1"/>
          </p:cNvSpPr>
          <p:nvPr>
            <p:ph type="title"/>
          </p:nvPr>
        </p:nvSpPr>
        <p:spPr>
          <a:xfrm>
            <a:off x="345977" y="1103586"/>
            <a:ext cx="6885140" cy="1143000"/>
          </a:xfrm>
        </p:spPr>
        <p:txBody>
          <a:bodyPr/>
          <a:lstStyle/>
          <a:p>
            <a:pPr algn="l"/>
            <a:r>
              <a:rPr lang="en-US" sz="3200" b="1" dirty="0" err="1">
                <a:solidFill>
                  <a:srgbClr val="C00000"/>
                </a:solidFill>
              </a:rPr>
              <a:t>Identificación</a:t>
            </a:r>
            <a:r>
              <a:rPr lang="en-US" sz="3200" b="1" dirty="0">
                <a:solidFill>
                  <a:srgbClr val="C00000"/>
                </a:solidFill>
              </a:rPr>
              <a:t> y </a:t>
            </a:r>
            <a:br>
              <a:rPr lang="en-US" sz="3200" b="1" dirty="0">
                <a:solidFill>
                  <a:srgbClr val="C00000"/>
                </a:solidFill>
              </a:rPr>
            </a:br>
            <a:r>
              <a:rPr lang="en-US" sz="3200" b="1" dirty="0" err="1">
                <a:solidFill>
                  <a:srgbClr val="C00000"/>
                </a:solidFill>
              </a:rPr>
              <a:t>Movimientos</a:t>
            </a:r>
            <a:r>
              <a:rPr lang="en-US" sz="3200" b="1" dirty="0">
                <a:solidFill>
                  <a:srgbClr val="C00000"/>
                </a:solidFill>
              </a:rPr>
              <a:t> de </a:t>
            </a:r>
            <a:r>
              <a:rPr lang="en-US" sz="3200" b="1" dirty="0" err="1">
                <a:solidFill>
                  <a:srgbClr val="C00000"/>
                </a:solidFill>
              </a:rPr>
              <a:t>Animales</a:t>
            </a:r>
            <a:br>
              <a:rPr lang="en-US" sz="3200" b="1" dirty="0">
                <a:solidFill>
                  <a:srgbClr val="C00000"/>
                </a:solidFill>
              </a:rPr>
            </a:br>
            <a:r>
              <a:rPr lang="en-US" sz="3200" b="1" dirty="0">
                <a:solidFill>
                  <a:srgbClr val="C00000"/>
                </a:solidFill>
              </a:rPr>
              <a:t> (IMA) </a:t>
            </a:r>
          </a:p>
        </p:txBody>
      </p:sp>
      <p:sp>
        <p:nvSpPr>
          <p:cNvPr id="6" name="Text Placeholder 3"/>
          <p:cNvSpPr txBox="1">
            <a:spLocks/>
          </p:cNvSpPr>
          <p:nvPr/>
        </p:nvSpPr>
        <p:spPr>
          <a:xfrm>
            <a:off x="720436" y="2347410"/>
            <a:ext cx="4052649" cy="381692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IE" sz="1600" b="0" i="0" u="none" strike="noStrike" kern="1200" cap="none" spc="0" normalizeH="0" baseline="0" noProof="0" dirty="0">
                <a:ln>
                  <a:noFill/>
                </a:ln>
                <a:solidFill>
                  <a:schemeClr val="tx1"/>
                </a:solidFill>
                <a:effectLst/>
                <a:uLnTx/>
                <a:uFillTx/>
                <a:latin typeface="+mn-lt"/>
                <a:ea typeface="+mn-ea"/>
                <a:cs typeface="+mn-cs"/>
              </a:rPr>
              <a:t> </a:t>
            </a:r>
            <a:r>
              <a:rPr lang="en-IE" sz="1600" dirty="0" err="1"/>
              <a:t>Aprender</a:t>
            </a:r>
            <a:r>
              <a:rPr lang="en-IE" sz="1600" dirty="0"/>
              <a:t> </a:t>
            </a:r>
            <a:r>
              <a:rPr lang="en-IE" sz="1600" dirty="0" err="1"/>
              <a:t>como</a:t>
            </a:r>
            <a:r>
              <a:rPr kumimoji="0" lang="en-IE" sz="16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IE" sz="1600" dirty="0"/>
              <a:t>r</a:t>
            </a:r>
            <a:r>
              <a:rPr kumimoji="0" lang="en-IE" sz="1600" b="0" i="0" u="none" strike="noStrike" kern="1200" cap="none" spc="0" normalizeH="0" baseline="0" noProof="0" dirty="0" err="1">
                <a:ln>
                  <a:noFill/>
                </a:ln>
                <a:solidFill>
                  <a:schemeClr val="tx1"/>
                </a:solidFill>
                <a:effectLst/>
                <a:uLnTx/>
                <a:uFillTx/>
                <a:latin typeface="+mn-lt"/>
                <a:ea typeface="+mn-ea"/>
                <a:cs typeface="+mn-cs"/>
              </a:rPr>
              <a:t>egistrarse</a:t>
            </a:r>
            <a:r>
              <a:rPr kumimoji="0" lang="en-IE" sz="1600" b="0" i="0" u="none" strike="noStrike" kern="1200" cap="none" spc="0" normalizeH="0" baseline="0" noProof="0" dirty="0">
                <a:ln>
                  <a:noFill/>
                </a:ln>
                <a:solidFill>
                  <a:schemeClr val="tx1"/>
                </a:solidFill>
                <a:effectLst/>
                <a:uLnTx/>
                <a:uFillTx/>
                <a:latin typeface="+mn-lt"/>
                <a:ea typeface="+mn-ea"/>
                <a:cs typeface="+mn-cs"/>
              </a:rPr>
              <a:t> </a:t>
            </a:r>
            <a:r>
              <a:rPr kumimoji="0" lang="en-IE" sz="1600" b="0" i="0" u="none" strike="noStrike" kern="1200" cap="none" spc="0" normalizeH="0" baseline="0" noProof="0" dirty="0" err="1">
                <a:ln>
                  <a:noFill/>
                </a:ln>
                <a:solidFill>
                  <a:schemeClr val="tx1"/>
                </a:solidFill>
                <a:effectLst/>
                <a:uLnTx/>
                <a:uFillTx/>
                <a:latin typeface="+mn-lt"/>
                <a:ea typeface="+mn-ea"/>
                <a:cs typeface="+mn-cs"/>
              </a:rPr>
              <a:t>para</a:t>
            </a:r>
            <a:r>
              <a:rPr kumimoji="0" lang="en-IE" sz="1600" b="0" i="0" u="none" strike="noStrike" kern="1200" cap="none" spc="0" normalizeH="0" baseline="0" noProof="0" dirty="0">
                <a:ln>
                  <a:noFill/>
                </a:ln>
                <a:solidFill>
                  <a:schemeClr val="tx1"/>
                </a:solidFill>
                <a:effectLst/>
                <a:uLnTx/>
                <a:uFillTx/>
                <a:latin typeface="+mn-lt"/>
                <a:ea typeface="+mn-ea"/>
                <a:cs typeface="+mn-cs"/>
              </a:rPr>
              <a:t> </a:t>
            </a:r>
            <a:r>
              <a:rPr kumimoji="0" lang="en-IE" sz="1600" b="0" i="0" u="none" strike="noStrike" kern="1200" cap="none" spc="0" normalizeH="0" baseline="0" noProof="0" dirty="0" err="1">
                <a:ln>
                  <a:noFill/>
                </a:ln>
                <a:solidFill>
                  <a:schemeClr val="tx1"/>
                </a:solidFill>
                <a:effectLst/>
                <a:uLnTx/>
                <a:uFillTx/>
                <a:latin typeface="+mn-lt"/>
                <a:ea typeface="+mn-ea"/>
                <a:cs typeface="+mn-cs"/>
              </a:rPr>
              <a:t>usar</a:t>
            </a:r>
            <a:r>
              <a:rPr kumimoji="0" lang="en-IE" sz="1600" b="0" i="0" u="none" strike="noStrike" kern="1200" cap="none" spc="0" normalizeH="0" baseline="0" noProof="0" dirty="0">
                <a:ln>
                  <a:noFill/>
                </a:ln>
                <a:solidFill>
                  <a:schemeClr val="tx1"/>
                </a:solidFill>
                <a:effectLst/>
                <a:uLnTx/>
                <a:uFillTx/>
                <a:latin typeface="+mn-lt"/>
                <a:ea typeface="+mn-ea"/>
                <a:cs typeface="+mn-cs"/>
              </a:rPr>
              <a:t> el </a:t>
            </a:r>
            <a:r>
              <a:rPr kumimoji="0" lang="en-IE" sz="1600" b="0" i="0" u="none" strike="noStrike" kern="1200" cap="none" spc="0" normalizeH="0" baseline="0" noProof="0" dirty="0" err="1">
                <a:ln>
                  <a:noFill/>
                </a:ln>
                <a:solidFill>
                  <a:schemeClr val="tx1"/>
                </a:solidFill>
                <a:effectLst/>
                <a:uLnTx/>
                <a:uFillTx/>
                <a:latin typeface="+mn-lt"/>
                <a:ea typeface="+mn-ea"/>
                <a:cs typeface="+mn-cs"/>
              </a:rPr>
              <a:t>registro</a:t>
            </a:r>
            <a:r>
              <a:rPr kumimoji="0" lang="en-IE" sz="1600" b="0" i="0" u="none" strike="noStrike" kern="1200" cap="none" spc="0" normalizeH="0" noProof="0" dirty="0">
                <a:ln>
                  <a:noFill/>
                </a:ln>
                <a:solidFill>
                  <a:schemeClr val="tx1"/>
                </a:solidFill>
                <a:effectLst/>
                <a:uLnTx/>
                <a:uFillTx/>
                <a:latin typeface="+mn-lt"/>
                <a:ea typeface="+mn-ea"/>
                <a:cs typeface="+mn-cs"/>
              </a:rPr>
              <a:t> de </a:t>
            </a:r>
            <a:r>
              <a:rPr kumimoji="0" lang="en-IE" sz="1600" b="0" i="0" u="none" strike="noStrike" kern="1200" cap="none" spc="0" normalizeH="0" noProof="0" dirty="0" err="1">
                <a:ln>
                  <a:noFill/>
                </a:ln>
                <a:solidFill>
                  <a:schemeClr val="tx1"/>
                </a:solidFill>
                <a:effectLst/>
                <a:uLnTx/>
                <a:uFillTx/>
                <a:latin typeface="+mn-lt"/>
                <a:ea typeface="+mn-ea"/>
                <a:cs typeface="+mn-cs"/>
              </a:rPr>
              <a:t>rebaños</a:t>
            </a:r>
            <a:r>
              <a:rPr kumimoji="0" lang="en-IE" sz="1600" b="0" i="0" u="none" strike="noStrike" kern="1200" cap="none" spc="0" normalizeH="0" noProof="0" dirty="0">
                <a:ln>
                  <a:noFill/>
                </a:ln>
                <a:solidFill>
                  <a:schemeClr val="tx1"/>
                </a:solidFill>
                <a:effectLst/>
                <a:uLnTx/>
                <a:uFillTx/>
                <a:latin typeface="+mn-lt"/>
                <a:ea typeface="+mn-ea"/>
                <a:cs typeface="+mn-cs"/>
              </a:rPr>
              <a:t> </a:t>
            </a:r>
            <a:r>
              <a:rPr kumimoji="0" lang="en-IE" sz="1600" b="0" i="0" u="none" strike="noStrike" kern="1200" cap="none" spc="0" normalizeH="0" noProof="0" dirty="0" err="1">
                <a:ln>
                  <a:noFill/>
                </a:ln>
                <a:solidFill>
                  <a:schemeClr val="tx1"/>
                </a:solidFill>
                <a:effectLst/>
                <a:uLnTx/>
                <a:uFillTx/>
                <a:latin typeface="+mn-lt"/>
                <a:ea typeface="+mn-ea"/>
                <a:cs typeface="+mn-cs"/>
              </a:rPr>
              <a:t>electrónicos</a:t>
            </a:r>
            <a:r>
              <a:rPr kumimoji="0" lang="en-IE" sz="1600" b="0" i="0" u="none" strike="noStrike" kern="1200" cap="none" spc="0" normalizeH="0" noProof="0" dirty="0">
                <a:ln>
                  <a:noFill/>
                </a:ln>
                <a:solidFill>
                  <a:schemeClr val="tx1"/>
                </a:solidFill>
                <a:effectLst/>
                <a:uLnTx/>
                <a:uFillTx/>
                <a:latin typeface="+mn-lt"/>
                <a:ea typeface="+mn-ea"/>
                <a:cs typeface="+mn-cs"/>
              </a:rPr>
              <a:t> </a:t>
            </a:r>
            <a:r>
              <a:rPr kumimoji="0" lang="en-IE" sz="1600" b="0" i="0" u="none" strike="noStrike" kern="1200" cap="none" spc="0" normalizeH="0" noProof="0" dirty="0" err="1">
                <a:ln>
                  <a:noFill/>
                </a:ln>
                <a:solidFill>
                  <a:schemeClr val="tx1"/>
                </a:solidFill>
                <a:effectLst/>
                <a:uLnTx/>
                <a:uFillTx/>
                <a:latin typeface="+mn-lt"/>
                <a:ea typeface="+mn-ea"/>
                <a:cs typeface="+mn-cs"/>
              </a:rPr>
              <a:t>bovinos</a:t>
            </a:r>
            <a:endParaRPr kumimoji="0" lang="en-IE"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IE" sz="1600" b="0" i="0" u="none" strike="noStrike" kern="1200" cap="none" spc="0" normalizeH="0" baseline="0" noProof="0" dirty="0">
                <a:ln>
                  <a:noFill/>
                </a:ln>
                <a:solidFill>
                  <a:schemeClr val="tx1"/>
                </a:solidFill>
                <a:effectLst/>
                <a:uLnTx/>
                <a:uFillTx/>
                <a:latin typeface="+mn-lt"/>
                <a:ea typeface="+mn-ea"/>
                <a:cs typeface="+mn-cs"/>
              </a:rPr>
              <a:t> </a:t>
            </a:r>
            <a:r>
              <a:rPr kumimoji="0" lang="en-IE" sz="1600" b="0" i="0" u="none" strike="noStrike" kern="1200" cap="none" spc="0" normalizeH="0" baseline="0" noProof="0" dirty="0" err="1">
                <a:ln>
                  <a:noFill/>
                </a:ln>
                <a:solidFill>
                  <a:schemeClr val="tx1"/>
                </a:solidFill>
                <a:effectLst/>
                <a:uLnTx/>
                <a:uFillTx/>
                <a:latin typeface="+mn-lt"/>
                <a:ea typeface="+mn-ea"/>
                <a:cs typeface="+mn-cs"/>
              </a:rPr>
              <a:t>ver</a:t>
            </a:r>
            <a:r>
              <a:rPr kumimoji="0" lang="en-IE" sz="1600" b="0" i="0" u="none" strike="noStrike" kern="1200" cap="none" spc="0" normalizeH="0" baseline="0" noProof="0" dirty="0">
                <a:ln>
                  <a:noFill/>
                </a:ln>
                <a:solidFill>
                  <a:schemeClr val="tx1"/>
                </a:solidFill>
                <a:effectLst/>
                <a:uLnTx/>
                <a:uFillTx/>
                <a:latin typeface="+mn-lt"/>
                <a:ea typeface="+mn-ea"/>
                <a:cs typeface="+mn-cs"/>
              </a:rPr>
              <a:t> </a:t>
            </a:r>
            <a:r>
              <a:rPr kumimoji="0" lang="en-IE" sz="1600" b="0" i="0" u="none" strike="noStrike" kern="1200" cap="none" spc="0" normalizeH="0" baseline="0" noProof="0" dirty="0" err="1">
                <a:ln>
                  <a:noFill/>
                </a:ln>
                <a:solidFill>
                  <a:schemeClr val="tx1"/>
                </a:solidFill>
                <a:effectLst/>
                <a:uLnTx/>
                <a:uFillTx/>
                <a:latin typeface="+mn-lt"/>
                <a:ea typeface="+mn-ea"/>
                <a:cs typeface="+mn-cs"/>
              </a:rPr>
              <a:t>tu</a:t>
            </a:r>
            <a:r>
              <a:rPr kumimoji="0" lang="en-IE" sz="1600" b="0" i="0" u="none" strike="noStrike" kern="1200" cap="none" spc="0" normalizeH="0" baseline="0" noProof="0" dirty="0">
                <a:ln>
                  <a:noFill/>
                </a:ln>
                <a:solidFill>
                  <a:schemeClr val="tx1"/>
                </a:solidFill>
                <a:effectLst/>
                <a:uLnTx/>
                <a:uFillTx/>
                <a:latin typeface="+mn-lt"/>
                <a:ea typeface="+mn-ea"/>
                <a:cs typeface="+mn-cs"/>
              </a:rPr>
              <a:t> </a:t>
            </a:r>
            <a:r>
              <a:rPr kumimoji="0" lang="en-IE" sz="1600" b="0" i="0" u="none" strike="noStrike" kern="1200" cap="none" spc="0" normalizeH="0" baseline="0" noProof="0" dirty="0" err="1">
                <a:ln>
                  <a:noFill/>
                </a:ln>
                <a:solidFill>
                  <a:schemeClr val="tx1"/>
                </a:solidFill>
                <a:effectLst/>
                <a:uLnTx/>
                <a:uFillTx/>
                <a:latin typeface="+mn-lt"/>
                <a:ea typeface="+mn-ea"/>
                <a:cs typeface="+mn-cs"/>
              </a:rPr>
              <a:t>perfil</a:t>
            </a:r>
            <a:r>
              <a:rPr kumimoji="0" lang="en-IE" sz="1600" b="0" i="0" u="none" strike="noStrike" kern="1200" cap="none" spc="0" normalizeH="0" baseline="0" noProof="0" dirty="0">
                <a:ln>
                  <a:noFill/>
                </a:ln>
                <a:solidFill>
                  <a:schemeClr val="tx1"/>
                </a:solidFill>
                <a:effectLst/>
                <a:uLnTx/>
                <a:uFillTx/>
                <a:latin typeface="+mn-lt"/>
                <a:ea typeface="+mn-ea"/>
                <a:cs typeface="+mn-cs"/>
              </a:rPr>
              <a:t> del </a:t>
            </a:r>
            <a:r>
              <a:rPr kumimoji="0" lang="en-IE" sz="1600" b="0" i="0" u="none" strike="noStrike" kern="1200" cap="none" spc="0" normalizeH="0" baseline="0" noProof="0" dirty="0" err="1">
                <a:ln>
                  <a:noFill/>
                </a:ln>
                <a:solidFill>
                  <a:schemeClr val="tx1"/>
                </a:solidFill>
                <a:effectLst/>
                <a:uLnTx/>
                <a:uFillTx/>
                <a:latin typeface="+mn-lt"/>
                <a:ea typeface="+mn-ea"/>
                <a:cs typeface="+mn-cs"/>
              </a:rPr>
              <a:t>rebaño</a:t>
            </a:r>
            <a:endParaRPr kumimoji="0" lang="en-IE"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IE" sz="1600" dirty="0" err="1"/>
              <a:t>v</a:t>
            </a:r>
            <a:r>
              <a:rPr kumimoji="0" lang="en-IE" sz="1600" b="0" i="0" u="none" strike="noStrike" kern="1200" cap="none" spc="0" normalizeH="0" baseline="0" noProof="0" dirty="0" err="1">
                <a:ln>
                  <a:noFill/>
                </a:ln>
                <a:solidFill>
                  <a:schemeClr val="tx1"/>
                </a:solidFill>
                <a:effectLst/>
                <a:uLnTx/>
                <a:uFillTx/>
                <a:latin typeface="+mn-lt"/>
                <a:ea typeface="+mn-ea"/>
                <a:cs typeface="+mn-cs"/>
              </a:rPr>
              <a:t>er</a:t>
            </a:r>
            <a:r>
              <a:rPr kumimoji="0" lang="en-IE" sz="1600" b="0" i="0" u="none" strike="noStrike" kern="1200" cap="none" spc="0" normalizeH="0" baseline="0" noProof="0" dirty="0">
                <a:ln>
                  <a:noFill/>
                </a:ln>
                <a:solidFill>
                  <a:schemeClr val="tx1"/>
                </a:solidFill>
                <a:effectLst/>
                <a:uLnTx/>
                <a:uFillTx/>
                <a:latin typeface="+mn-lt"/>
                <a:ea typeface="+mn-ea"/>
                <a:cs typeface="+mn-cs"/>
              </a:rPr>
              <a:t> los </a:t>
            </a:r>
            <a:r>
              <a:rPr kumimoji="0" lang="en-IE" sz="1600" b="0" i="0" u="none" strike="noStrike" kern="1200" cap="none" spc="0" normalizeH="0" baseline="0" noProof="0" dirty="0" err="1">
                <a:ln>
                  <a:noFill/>
                </a:ln>
                <a:solidFill>
                  <a:schemeClr val="tx1"/>
                </a:solidFill>
                <a:effectLst/>
                <a:uLnTx/>
                <a:uFillTx/>
                <a:latin typeface="+mn-lt"/>
                <a:ea typeface="+mn-ea"/>
                <a:cs typeface="+mn-cs"/>
              </a:rPr>
              <a:t>movimientos</a:t>
            </a:r>
            <a:r>
              <a:rPr kumimoji="0" lang="en-IE" sz="1600" b="0" i="0" u="none" strike="noStrike" kern="1200" cap="none" spc="0" normalizeH="0" baseline="0" noProof="0" dirty="0">
                <a:ln>
                  <a:noFill/>
                </a:ln>
                <a:solidFill>
                  <a:schemeClr val="tx1"/>
                </a:solidFill>
                <a:effectLst/>
                <a:uLnTx/>
                <a:uFillTx/>
                <a:latin typeface="+mn-lt"/>
                <a:ea typeface="+mn-ea"/>
                <a:cs typeface="+mn-cs"/>
              </a:rPr>
              <a:t> </a:t>
            </a:r>
            <a:r>
              <a:rPr kumimoji="0" lang="en-IE" sz="1600" b="0" i="0" u="none" strike="noStrike" kern="1200" cap="none" spc="0" normalizeH="0" baseline="0" noProof="0" dirty="0" err="1">
                <a:ln>
                  <a:noFill/>
                </a:ln>
                <a:solidFill>
                  <a:schemeClr val="tx1"/>
                </a:solidFill>
                <a:effectLst/>
                <a:uLnTx/>
                <a:uFillTx/>
                <a:latin typeface="+mn-lt"/>
                <a:ea typeface="+mn-ea"/>
                <a:cs typeface="+mn-cs"/>
              </a:rPr>
              <a:t>dentro</a:t>
            </a:r>
            <a:r>
              <a:rPr kumimoji="0" lang="en-IE" sz="1600" b="0" i="0" u="none" strike="noStrike" kern="1200" cap="none" spc="0" normalizeH="0" baseline="0" noProof="0" dirty="0">
                <a:ln>
                  <a:noFill/>
                </a:ln>
                <a:solidFill>
                  <a:schemeClr val="tx1"/>
                </a:solidFill>
                <a:effectLst/>
                <a:uLnTx/>
                <a:uFillTx/>
                <a:latin typeface="+mn-lt"/>
                <a:ea typeface="+mn-ea"/>
                <a:cs typeface="+mn-cs"/>
              </a:rPr>
              <a:t> y </a:t>
            </a:r>
            <a:r>
              <a:rPr kumimoji="0" lang="en-IE" sz="1600" b="0" i="0" u="none" strike="noStrike" kern="1200" cap="none" spc="0" normalizeH="0" baseline="0" noProof="0" dirty="0" err="1">
                <a:ln>
                  <a:noFill/>
                </a:ln>
                <a:solidFill>
                  <a:schemeClr val="tx1"/>
                </a:solidFill>
                <a:effectLst/>
                <a:uLnTx/>
                <a:uFillTx/>
                <a:latin typeface="+mn-lt"/>
                <a:ea typeface="+mn-ea"/>
                <a:cs typeface="+mn-cs"/>
              </a:rPr>
              <a:t>fuera</a:t>
            </a:r>
            <a:r>
              <a:rPr kumimoji="0" lang="en-IE" sz="1600" b="0" i="0" u="none" strike="noStrike" kern="1200" cap="none" spc="0" normalizeH="0" baseline="0" noProof="0" dirty="0">
                <a:ln>
                  <a:noFill/>
                </a:ln>
                <a:solidFill>
                  <a:schemeClr val="tx1"/>
                </a:solidFill>
                <a:effectLst/>
                <a:uLnTx/>
                <a:uFillTx/>
                <a:latin typeface="+mn-lt"/>
                <a:ea typeface="+mn-ea"/>
                <a:cs typeface="+mn-cs"/>
              </a:rPr>
              <a:t> del </a:t>
            </a:r>
            <a:r>
              <a:rPr kumimoji="0" lang="en-IE" sz="1600" b="0" i="0" u="none" strike="noStrike" kern="1200" cap="none" spc="0" normalizeH="0" baseline="0" noProof="0" dirty="0" err="1">
                <a:ln>
                  <a:noFill/>
                </a:ln>
                <a:solidFill>
                  <a:schemeClr val="tx1"/>
                </a:solidFill>
                <a:effectLst/>
                <a:uLnTx/>
                <a:uFillTx/>
                <a:latin typeface="+mn-lt"/>
                <a:ea typeface="+mn-ea"/>
                <a:cs typeface="+mn-cs"/>
              </a:rPr>
              <a:t>rebaño</a:t>
            </a:r>
            <a:endParaRPr kumimoji="0" lang="en-IE"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IE" sz="1600" b="0" i="0" u="none" strike="noStrike" kern="1200" cap="none" spc="0" normalizeH="0" baseline="0" noProof="0" dirty="0">
                <a:ln>
                  <a:noFill/>
                </a:ln>
                <a:solidFill>
                  <a:schemeClr val="tx1"/>
                </a:solidFill>
                <a:effectLst/>
                <a:uLnTx/>
                <a:uFillTx/>
                <a:latin typeface="+mn-lt"/>
                <a:ea typeface="+mn-ea"/>
                <a:cs typeface="+mn-cs"/>
              </a:rPr>
              <a:t> registrar </a:t>
            </a:r>
            <a:r>
              <a:rPr kumimoji="0" lang="en-IE" sz="1600" b="0" i="0" u="none" strike="noStrike" kern="1200" cap="none" spc="0" normalizeH="0" baseline="0" noProof="0" dirty="0" err="1">
                <a:ln>
                  <a:noFill/>
                </a:ln>
                <a:solidFill>
                  <a:schemeClr val="tx1"/>
                </a:solidFill>
                <a:effectLst/>
                <a:uLnTx/>
                <a:uFillTx/>
                <a:latin typeface="+mn-lt"/>
                <a:ea typeface="+mn-ea"/>
                <a:cs typeface="+mn-cs"/>
              </a:rPr>
              <a:t>becerros</a:t>
            </a:r>
            <a:r>
              <a:rPr kumimoji="0" lang="en-IE" sz="1600" b="0" i="0" u="none" strike="noStrike" kern="1200" cap="none" spc="0" normalizeH="0" baseline="0" noProof="0" dirty="0">
                <a:ln>
                  <a:noFill/>
                </a:ln>
                <a:solidFill>
                  <a:schemeClr val="tx1"/>
                </a:solidFill>
                <a:effectLst/>
                <a:uLnTx/>
                <a:uFillTx/>
                <a:latin typeface="+mn-lt"/>
                <a:ea typeface="+mn-ea"/>
                <a:cs typeface="+mn-cs"/>
              </a:rPr>
              <a:t> en </a:t>
            </a:r>
            <a:r>
              <a:rPr kumimoji="0" lang="en-IE" sz="1600" b="0" i="0" u="none" strike="noStrike" kern="1200" cap="none" spc="0" normalizeH="0" baseline="0" noProof="0" dirty="0" err="1">
                <a:ln>
                  <a:noFill/>
                </a:ln>
                <a:solidFill>
                  <a:schemeClr val="tx1"/>
                </a:solidFill>
                <a:effectLst/>
                <a:uLnTx/>
                <a:uFillTx/>
                <a:latin typeface="+mn-lt"/>
                <a:ea typeface="+mn-ea"/>
                <a:cs typeface="+mn-cs"/>
              </a:rPr>
              <a:t>línea</a:t>
            </a:r>
            <a:endParaRPr kumimoji="0" lang="en-IE"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IE" sz="1600" dirty="0" err="1"/>
              <a:t>q</a:t>
            </a:r>
            <a:r>
              <a:rPr kumimoji="0" lang="en-IE" sz="1600" b="0" i="0" u="none" strike="noStrike" kern="1200" cap="none" spc="0" normalizeH="0" baseline="0" noProof="0" dirty="0" err="1">
                <a:ln>
                  <a:noFill/>
                </a:ln>
                <a:solidFill>
                  <a:schemeClr val="tx1"/>
                </a:solidFill>
                <a:effectLst/>
                <a:uLnTx/>
                <a:uFillTx/>
                <a:latin typeface="+mn-lt"/>
                <a:ea typeface="+mn-ea"/>
                <a:cs typeface="+mn-cs"/>
              </a:rPr>
              <a:t>ue</a:t>
            </a:r>
            <a:r>
              <a:rPr kumimoji="0" lang="en-IE" sz="1600" b="0" i="0" u="none" strike="noStrike" kern="1200" cap="none" spc="0" normalizeH="0" baseline="0" noProof="0" dirty="0">
                <a:ln>
                  <a:noFill/>
                </a:ln>
                <a:solidFill>
                  <a:schemeClr val="tx1"/>
                </a:solidFill>
                <a:effectLst/>
                <a:uLnTx/>
                <a:uFillTx/>
                <a:latin typeface="+mn-lt"/>
                <a:ea typeface="+mn-ea"/>
                <a:cs typeface="+mn-cs"/>
              </a:rPr>
              <a:t> </a:t>
            </a:r>
            <a:r>
              <a:rPr kumimoji="0" lang="en-IE" sz="1600" b="0" i="0" u="none" strike="noStrike" kern="1200" cap="none" spc="0" normalizeH="0" baseline="0" noProof="0" dirty="0" err="1">
                <a:ln>
                  <a:noFill/>
                </a:ln>
                <a:solidFill>
                  <a:schemeClr val="tx1"/>
                </a:solidFill>
                <a:effectLst/>
                <a:uLnTx/>
                <a:uFillTx/>
                <a:latin typeface="+mn-lt"/>
                <a:ea typeface="+mn-ea"/>
                <a:cs typeface="+mn-cs"/>
              </a:rPr>
              <a:t>hacer</a:t>
            </a:r>
            <a:r>
              <a:rPr kumimoji="0" lang="en-IE" sz="1600" b="0" i="0" u="none" strike="noStrike" kern="1200" cap="none" spc="0" normalizeH="0" baseline="0" noProof="0" dirty="0">
                <a:ln>
                  <a:noFill/>
                </a:ln>
                <a:solidFill>
                  <a:schemeClr val="tx1"/>
                </a:solidFill>
                <a:effectLst/>
                <a:uLnTx/>
                <a:uFillTx/>
                <a:latin typeface="+mn-lt"/>
                <a:ea typeface="+mn-ea"/>
                <a:cs typeface="+mn-cs"/>
              </a:rPr>
              <a:t> </a:t>
            </a:r>
            <a:r>
              <a:rPr kumimoji="0" lang="en-IE" sz="1600" b="0" i="0" u="none" strike="noStrike" kern="1200" cap="none" spc="0" normalizeH="0" baseline="0" noProof="0" dirty="0" err="1">
                <a:ln>
                  <a:noFill/>
                </a:ln>
                <a:solidFill>
                  <a:schemeClr val="tx1"/>
                </a:solidFill>
                <a:effectLst/>
                <a:uLnTx/>
                <a:uFillTx/>
                <a:latin typeface="+mn-lt"/>
                <a:ea typeface="+mn-ea"/>
                <a:cs typeface="+mn-cs"/>
              </a:rPr>
              <a:t>si</a:t>
            </a:r>
            <a:r>
              <a:rPr kumimoji="0" lang="en-IE" sz="1600" b="0" i="0" u="none" strike="noStrike" kern="1200" cap="none" spc="0" normalizeH="0" baseline="0" noProof="0" dirty="0">
                <a:ln>
                  <a:noFill/>
                </a:ln>
                <a:solidFill>
                  <a:schemeClr val="tx1"/>
                </a:solidFill>
                <a:effectLst/>
                <a:uLnTx/>
                <a:uFillTx/>
                <a:latin typeface="+mn-lt"/>
                <a:ea typeface="+mn-ea"/>
                <a:cs typeface="+mn-cs"/>
              </a:rPr>
              <a:t> no se </a:t>
            </a:r>
            <a:r>
              <a:rPr kumimoji="0" lang="en-IE" sz="1600" b="0" i="0" u="none" strike="noStrike" kern="1200" cap="none" spc="0" normalizeH="0" baseline="0" noProof="0" dirty="0" err="1">
                <a:ln>
                  <a:noFill/>
                </a:ln>
                <a:solidFill>
                  <a:schemeClr val="tx1"/>
                </a:solidFill>
                <a:effectLst/>
                <a:uLnTx/>
                <a:uFillTx/>
                <a:latin typeface="+mn-lt"/>
                <a:ea typeface="+mn-ea"/>
                <a:cs typeface="+mn-cs"/>
              </a:rPr>
              <a:t>recibe</a:t>
            </a:r>
            <a:r>
              <a:rPr kumimoji="0" lang="en-IE" sz="1600" b="0" i="0" u="none" strike="noStrike" kern="1200" cap="none" spc="0" normalizeH="0" baseline="0" noProof="0" dirty="0">
                <a:ln>
                  <a:noFill/>
                </a:ln>
                <a:solidFill>
                  <a:schemeClr val="tx1"/>
                </a:solidFill>
                <a:effectLst/>
                <a:uLnTx/>
                <a:uFillTx/>
                <a:latin typeface="+mn-lt"/>
                <a:ea typeface="+mn-ea"/>
                <a:cs typeface="+mn-cs"/>
              </a:rPr>
              <a:t> el</a:t>
            </a:r>
            <a:r>
              <a:rPr kumimoji="0" lang="en-IE" sz="1600" b="0" i="0" u="none" strike="noStrike" kern="1200" cap="none" spc="0" normalizeH="0" noProof="0" dirty="0">
                <a:ln>
                  <a:noFill/>
                </a:ln>
                <a:solidFill>
                  <a:schemeClr val="tx1"/>
                </a:solidFill>
                <a:effectLst/>
                <a:uLnTx/>
                <a:uFillTx/>
                <a:latin typeface="+mn-lt"/>
                <a:ea typeface="+mn-ea"/>
                <a:cs typeface="+mn-cs"/>
              </a:rPr>
              <a:t> </a:t>
            </a:r>
            <a:r>
              <a:rPr kumimoji="0" lang="en-IE" sz="1600" b="0" i="0" u="none" strike="noStrike" kern="1200" cap="none" spc="0" normalizeH="0" noProof="0" dirty="0" err="1">
                <a:ln>
                  <a:noFill/>
                </a:ln>
                <a:solidFill>
                  <a:schemeClr val="tx1"/>
                </a:solidFill>
                <a:effectLst/>
                <a:uLnTx/>
                <a:uFillTx/>
                <a:latin typeface="+mn-lt"/>
                <a:ea typeface="+mn-ea"/>
                <a:cs typeface="+mn-cs"/>
              </a:rPr>
              <a:t>pasaporte</a:t>
            </a:r>
            <a:r>
              <a:rPr kumimoji="0" lang="en-IE" sz="1600" b="0" i="0" u="none" strike="noStrike" kern="1200" cap="none" spc="0" normalizeH="0" noProof="0" dirty="0">
                <a:ln>
                  <a:noFill/>
                </a:ln>
                <a:solidFill>
                  <a:schemeClr val="tx1"/>
                </a:solidFill>
                <a:effectLst/>
                <a:uLnTx/>
                <a:uFillTx/>
                <a:latin typeface="+mn-lt"/>
                <a:ea typeface="+mn-ea"/>
                <a:cs typeface="+mn-cs"/>
              </a:rPr>
              <a:t> de un animal</a:t>
            </a:r>
            <a:endParaRPr kumimoji="0" lang="en-IE"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IE" sz="1600" dirty="0" err="1"/>
              <a:t>s</a:t>
            </a:r>
            <a:r>
              <a:rPr kumimoji="0" lang="en-IE" sz="1600" b="0" i="0" u="none" strike="noStrike" kern="1200" cap="none" spc="0" normalizeH="0" baseline="0" noProof="0" dirty="0" err="1">
                <a:ln>
                  <a:noFill/>
                </a:ln>
                <a:solidFill>
                  <a:schemeClr val="tx1"/>
                </a:solidFill>
                <a:effectLst/>
                <a:uLnTx/>
                <a:uFillTx/>
                <a:latin typeface="+mn-lt"/>
                <a:ea typeface="+mn-ea"/>
                <a:cs typeface="+mn-cs"/>
              </a:rPr>
              <a:t>olicitar</a:t>
            </a:r>
            <a:r>
              <a:rPr kumimoji="0" lang="en-IE" sz="1600" b="0" i="0" u="none" strike="noStrike" kern="1200" cap="none" spc="0" normalizeH="0" noProof="0" dirty="0">
                <a:ln>
                  <a:noFill/>
                </a:ln>
                <a:solidFill>
                  <a:schemeClr val="tx1"/>
                </a:solidFill>
                <a:effectLst/>
                <a:uLnTx/>
                <a:uFillTx/>
                <a:latin typeface="+mn-lt"/>
                <a:ea typeface="+mn-ea"/>
                <a:cs typeface="+mn-cs"/>
              </a:rPr>
              <a:t> e </a:t>
            </a:r>
            <a:r>
              <a:rPr kumimoji="0" lang="en-IE" sz="1600" b="0" i="0" u="none" strike="noStrike" kern="1200" cap="none" spc="0" normalizeH="0" noProof="0" dirty="0" err="1">
                <a:ln>
                  <a:noFill/>
                </a:ln>
                <a:solidFill>
                  <a:schemeClr val="tx1"/>
                </a:solidFill>
                <a:effectLst/>
                <a:uLnTx/>
                <a:uFillTx/>
                <a:latin typeface="+mn-lt"/>
                <a:ea typeface="+mn-ea"/>
                <a:cs typeface="+mn-cs"/>
              </a:rPr>
              <a:t>imprimir</a:t>
            </a:r>
            <a:r>
              <a:rPr kumimoji="0" lang="en-IE" sz="1600" b="0" i="0" u="none" strike="noStrike" kern="1200" cap="none" spc="0" normalizeH="0" noProof="0" dirty="0">
                <a:ln>
                  <a:noFill/>
                </a:ln>
                <a:solidFill>
                  <a:schemeClr val="tx1"/>
                </a:solidFill>
                <a:effectLst/>
                <a:uLnTx/>
                <a:uFillTx/>
                <a:latin typeface="+mn-lt"/>
                <a:ea typeface="+mn-ea"/>
                <a:cs typeface="+mn-cs"/>
              </a:rPr>
              <a:t> un </a:t>
            </a:r>
            <a:r>
              <a:rPr kumimoji="0" lang="en-IE" sz="1600" b="0" i="0" u="none" strike="noStrike" kern="1200" cap="none" spc="0" normalizeH="0" noProof="0" dirty="0" err="1">
                <a:ln>
                  <a:noFill/>
                </a:ln>
                <a:solidFill>
                  <a:schemeClr val="tx1"/>
                </a:solidFill>
                <a:effectLst/>
                <a:uLnTx/>
                <a:uFillTx/>
                <a:latin typeface="+mn-lt"/>
                <a:ea typeface="+mn-ea"/>
                <a:cs typeface="+mn-cs"/>
              </a:rPr>
              <a:t>certificado</a:t>
            </a:r>
            <a:r>
              <a:rPr kumimoji="0" lang="en-IE" sz="1600" b="0" i="0" u="none" strike="noStrike" kern="1200" cap="none" spc="0" normalizeH="0" noProof="0" dirty="0">
                <a:ln>
                  <a:noFill/>
                </a:ln>
                <a:solidFill>
                  <a:schemeClr val="tx1"/>
                </a:solidFill>
                <a:effectLst/>
                <a:uLnTx/>
                <a:uFillTx/>
                <a:latin typeface="+mn-lt"/>
                <a:ea typeface="+mn-ea"/>
                <a:cs typeface="+mn-cs"/>
              </a:rPr>
              <a:t> de </a:t>
            </a:r>
            <a:r>
              <a:rPr kumimoji="0" lang="en-IE" sz="1600" b="0" i="0" u="none" strike="noStrike" kern="1200" cap="none" spc="0" normalizeH="0" noProof="0" dirty="0" err="1">
                <a:ln>
                  <a:noFill/>
                </a:ln>
                <a:solidFill>
                  <a:schemeClr val="tx1"/>
                </a:solidFill>
                <a:effectLst/>
                <a:uLnTx/>
                <a:uFillTx/>
                <a:latin typeface="+mn-lt"/>
                <a:ea typeface="+mn-ea"/>
                <a:cs typeface="+mn-cs"/>
              </a:rPr>
              <a:t>cumplimiento</a:t>
            </a:r>
            <a:r>
              <a:rPr kumimoji="0" lang="en-IE" sz="1600" b="0" i="0" u="none" strike="noStrike" kern="1200" cap="none" spc="0" normalizeH="0" noProof="0" dirty="0">
                <a:ln>
                  <a:noFill/>
                </a:ln>
                <a:solidFill>
                  <a:schemeClr val="tx1"/>
                </a:solidFill>
                <a:effectLst/>
                <a:uLnTx/>
                <a:uFillTx/>
                <a:latin typeface="+mn-lt"/>
                <a:ea typeface="+mn-ea"/>
                <a:cs typeface="+mn-cs"/>
              </a:rPr>
              <a:t> y</a:t>
            </a:r>
            <a:endParaRPr kumimoji="0" lang="en-IE"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IE" sz="1600" dirty="0"/>
              <a:t>c</a:t>
            </a:r>
            <a:r>
              <a:rPr kumimoji="0" lang="en-IE" sz="1600" b="0" i="0" u="none" strike="noStrike" kern="1200" cap="none" spc="0" normalizeH="0" baseline="0" noProof="0" dirty="0" err="1">
                <a:ln>
                  <a:noFill/>
                </a:ln>
                <a:solidFill>
                  <a:schemeClr val="tx1"/>
                </a:solidFill>
                <a:effectLst/>
                <a:uLnTx/>
                <a:uFillTx/>
                <a:latin typeface="+mn-lt"/>
                <a:ea typeface="+mn-ea"/>
                <a:cs typeface="+mn-cs"/>
              </a:rPr>
              <a:t>omo</a:t>
            </a:r>
            <a:r>
              <a:rPr kumimoji="0" lang="en-IE" sz="1600" b="0" i="0" u="none" strike="noStrike" kern="1200" cap="none" spc="0" normalizeH="0" baseline="0" noProof="0" dirty="0">
                <a:ln>
                  <a:noFill/>
                </a:ln>
                <a:solidFill>
                  <a:schemeClr val="tx1"/>
                </a:solidFill>
                <a:effectLst/>
                <a:uLnTx/>
                <a:uFillTx/>
                <a:latin typeface="+mn-lt"/>
                <a:ea typeface="+mn-ea"/>
                <a:cs typeface="+mn-cs"/>
              </a:rPr>
              <a:t> </a:t>
            </a:r>
            <a:r>
              <a:rPr kumimoji="0" lang="en-IE" sz="1600" b="0" i="0" u="none" strike="noStrike" kern="1200" cap="none" spc="0" normalizeH="0" baseline="0" noProof="0" dirty="0" err="1">
                <a:ln>
                  <a:noFill/>
                </a:ln>
                <a:solidFill>
                  <a:schemeClr val="tx1"/>
                </a:solidFill>
                <a:effectLst/>
                <a:uLnTx/>
                <a:uFillTx/>
                <a:latin typeface="+mn-lt"/>
                <a:ea typeface="+mn-ea"/>
                <a:cs typeface="+mn-cs"/>
              </a:rPr>
              <a:t>registrarse</a:t>
            </a:r>
            <a:r>
              <a:rPr kumimoji="0" lang="en-IE" sz="1600" b="0" i="0" u="none" strike="noStrike" kern="1200" cap="none" spc="0" normalizeH="0" baseline="0" noProof="0" dirty="0">
                <a:ln>
                  <a:noFill/>
                </a:ln>
                <a:solidFill>
                  <a:schemeClr val="tx1"/>
                </a:solidFill>
                <a:effectLst/>
                <a:uLnTx/>
                <a:uFillTx/>
                <a:latin typeface="+mn-lt"/>
                <a:ea typeface="+mn-ea"/>
                <a:cs typeface="+mn-cs"/>
              </a:rPr>
              <a:t> y </a:t>
            </a:r>
            <a:r>
              <a:rPr kumimoji="0" lang="en-IE" sz="1600" b="0" i="0" u="none" strike="noStrike" kern="1200" cap="none" spc="0" normalizeH="0" baseline="0" noProof="0" dirty="0" err="1">
                <a:ln>
                  <a:noFill/>
                </a:ln>
                <a:solidFill>
                  <a:schemeClr val="tx1"/>
                </a:solidFill>
                <a:effectLst/>
                <a:uLnTx/>
                <a:uFillTx/>
                <a:latin typeface="+mn-lt"/>
                <a:ea typeface="+mn-ea"/>
                <a:cs typeface="+mn-cs"/>
              </a:rPr>
              <a:t>dejar</a:t>
            </a:r>
            <a:r>
              <a:rPr kumimoji="0" lang="en-IE" sz="1600" b="0" i="0" u="none" strike="noStrike" kern="1200" cap="none" spc="0" normalizeH="0" baseline="0" noProof="0" dirty="0">
                <a:ln>
                  <a:noFill/>
                </a:ln>
                <a:solidFill>
                  <a:schemeClr val="tx1"/>
                </a:solidFill>
                <a:effectLst/>
                <a:uLnTx/>
                <a:uFillTx/>
                <a:latin typeface="+mn-lt"/>
                <a:ea typeface="+mn-ea"/>
                <a:cs typeface="+mn-cs"/>
              </a:rPr>
              <a:t> de </a:t>
            </a:r>
            <a:r>
              <a:rPr kumimoji="0" lang="en-IE" sz="1600" b="0" i="0" u="none" strike="noStrike" kern="1200" cap="none" spc="0" normalizeH="0" baseline="0" noProof="0" dirty="0" err="1">
                <a:ln>
                  <a:noFill/>
                </a:ln>
                <a:solidFill>
                  <a:schemeClr val="tx1"/>
                </a:solidFill>
                <a:effectLst/>
                <a:uLnTx/>
                <a:uFillTx/>
                <a:latin typeface="+mn-lt"/>
                <a:ea typeface="+mn-ea"/>
                <a:cs typeface="+mn-cs"/>
              </a:rPr>
              <a:t>usar</a:t>
            </a:r>
            <a:r>
              <a:rPr kumimoji="0" lang="en-IE" sz="1600" b="0" i="0" u="none" strike="noStrike" kern="1200" cap="none" spc="0" normalizeH="0" baseline="0" noProof="0" dirty="0">
                <a:ln>
                  <a:noFill/>
                </a:ln>
                <a:solidFill>
                  <a:schemeClr val="tx1"/>
                </a:solidFill>
                <a:effectLst/>
                <a:uLnTx/>
                <a:uFillTx/>
                <a:latin typeface="+mn-lt"/>
                <a:ea typeface="+mn-ea"/>
                <a:cs typeface="+mn-cs"/>
              </a:rPr>
              <a:t> un </a:t>
            </a:r>
            <a:r>
              <a:rPr kumimoji="0" lang="en-IE" sz="1600" b="0" i="0" u="none" strike="noStrike" kern="1200" cap="none" spc="0" normalizeH="0" baseline="0" noProof="0" dirty="0" err="1">
                <a:ln>
                  <a:noFill/>
                </a:ln>
                <a:solidFill>
                  <a:schemeClr val="tx1"/>
                </a:solidFill>
                <a:effectLst/>
                <a:uLnTx/>
                <a:uFillTx/>
                <a:latin typeface="+mn-lt"/>
                <a:ea typeface="+mn-ea"/>
                <a:cs typeface="+mn-cs"/>
              </a:rPr>
              <a:t>proveedor</a:t>
            </a:r>
            <a:r>
              <a:rPr kumimoji="0" lang="en-IE" sz="1600" b="0" i="0" u="none" strike="noStrike" kern="1200" cap="none" spc="0" normalizeH="0" baseline="0" noProof="0" dirty="0">
                <a:ln>
                  <a:noFill/>
                </a:ln>
                <a:solidFill>
                  <a:schemeClr val="tx1"/>
                </a:solidFill>
                <a:effectLst/>
                <a:uLnTx/>
                <a:uFillTx/>
                <a:latin typeface="+mn-lt"/>
                <a:ea typeface="+mn-ea"/>
                <a:cs typeface="+mn-cs"/>
              </a:rPr>
              <a:t> de software </a:t>
            </a:r>
            <a:r>
              <a:rPr kumimoji="0" lang="en-IE" sz="1600" b="0" i="0" u="none" strike="noStrike" kern="1200" cap="none" spc="0" normalizeH="0" baseline="0" noProof="0" dirty="0" err="1">
                <a:ln>
                  <a:noFill/>
                </a:ln>
                <a:solidFill>
                  <a:schemeClr val="tx1"/>
                </a:solidFill>
                <a:effectLst/>
                <a:uLnTx/>
                <a:uFillTx/>
                <a:latin typeface="+mn-lt"/>
                <a:ea typeface="+mn-ea"/>
                <a:cs typeface="+mn-cs"/>
              </a:rPr>
              <a:t>agrícola</a:t>
            </a:r>
            <a:r>
              <a:rPr kumimoji="0" lang="en-IE" sz="1600" b="0" i="0" u="none" strike="noStrike" kern="1200" cap="none" spc="0" normalizeH="0" baseline="0" noProof="0" dirty="0">
                <a:ln>
                  <a:noFill/>
                </a:ln>
                <a:solidFill>
                  <a:schemeClr val="tx1"/>
                </a:solidFill>
                <a:effectLst/>
                <a:uLnTx/>
                <a:uFillTx/>
                <a:latin typeface="+mn-lt"/>
                <a:ea typeface="+mn-ea"/>
                <a:cs typeface="+mn-cs"/>
              </a:rPr>
              <a:t>.</a:t>
            </a:r>
          </a:p>
        </p:txBody>
      </p:sp>
      <p:pic>
        <p:nvPicPr>
          <p:cNvPr id="7" name="Content Placeholder 5" descr="Electronic Register.PNG">
            <a:hlinkClick r:id="rId2"/>
          </p:cNvPr>
          <p:cNvPicPr>
            <a:picLocks noGrp="1" noChangeAspect="1"/>
          </p:cNvPicPr>
          <p:nvPr>
            <p:ph idx="1"/>
          </p:nvPr>
        </p:nvPicPr>
        <p:blipFill>
          <a:blip r:embed="rId3"/>
          <a:stretch>
            <a:fillRect/>
          </a:stretch>
        </p:blipFill>
        <p:spPr>
          <a:xfrm>
            <a:off x="5559504" y="1480217"/>
            <a:ext cx="2226752" cy="1722188"/>
          </a:xfrm>
        </p:spPr>
      </p:pic>
      <p:pic>
        <p:nvPicPr>
          <p:cNvPr id="8" name="Picture 7" descr="Inward outward movement.PNG">
            <a:hlinkClick r:id="rId2"/>
          </p:cNvPr>
          <p:cNvPicPr>
            <a:picLocks noChangeAspect="1"/>
          </p:cNvPicPr>
          <p:nvPr/>
        </p:nvPicPr>
        <p:blipFill>
          <a:blip r:embed="rId4"/>
          <a:stretch>
            <a:fillRect/>
          </a:stretch>
        </p:blipFill>
        <p:spPr>
          <a:xfrm>
            <a:off x="8369958" y="1437769"/>
            <a:ext cx="2228769" cy="1727401"/>
          </a:xfrm>
          <a:prstGeom prst="rect">
            <a:avLst/>
          </a:prstGeom>
        </p:spPr>
      </p:pic>
      <p:pic>
        <p:nvPicPr>
          <p:cNvPr id="9" name="Picture 8" descr="Online Calf Registration.PNG">
            <a:hlinkClick r:id="rId2"/>
          </p:cNvPr>
          <p:cNvPicPr>
            <a:picLocks noChangeAspect="1"/>
          </p:cNvPicPr>
          <p:nvPr/>
        </p:nvPicPr>
        <p:blipFill>
          <a:blip r:embed="rId5"/>
          <a:stretch>
            <a:fillRect/>
          </a:stretch>
        </p:blipFill>
        <p:spPr>
          <a:xfrm>
            <a:off x="5519816" y="3726430"/>
            <a:ext cx="2266439" cy="1752883"/>
          </a:xfrm>
          <a:prstGeom prst="rect">
            <a:avLst/>
          </a:prstGeom>
        </p:spPr>
      </p:pic>
      <p:pic>
        <p:nvPicPr>
          <p:cNvPr id="10" name="Picture 9" descr="Software Provider.PNG">
            <a:hlinkClick r:id="rId2"/>
          </p:cNvPr>
          <p:cNvPicPr>
            <a:picLocks noChangeAspect="1"/>
          </p:cNvPicPr>
          <p:nvPr/>
        </p:nvPicPr>
        <p:blipFill>
          <a:blip r:embed="rId6"/>
          <a:stretch>
            <a:fillRect/>
          </a:stretch>
        </p:blipFill>
        <p:spPr>
          <a:xfrm>
            <a:off x="8423428" y="3786105"/>
            <a:ext cx="2147590" cy="1644877"/>
          </a:xfrm>
          <a:prstGeom prst="rect">
            <a:avLst/>
          </a:prstGeom>
        </p:spPr>
      </p:pic>
      <p:sp>
        <p:nvSpPr>
          <p:cNvPr id="11" name="TextBox 10"/>
          <p:cNvSpPr txBox="1"/>
          <p:nvPr/>
        </p:nvSpPr>
        <p:spPr>
          <a:xfrm>
            <a:off x="5472545" y="3283528"/>
            <a:ext cx="5237018" cy="369332"/>
          </a:xfrm>
          <a:prstGeom prst="rect">
            <a:avLst/>
          </a:prstGeom>
          <a:noFill/>
        </p:spPr>
        <p:txBody>
          <a:bodyPr wrap="square" rtlCol="0">
            <a:spAutoFit/>
          </a:bodyPr>
          <a:lstStyle/>
          <a:p>
            <a:pPr algn="ctr"/>
            <a:r>
              <a:rPr lang="en-US" dirty="0" err="1"/>
              <a:t>Vídeos</a:t>
            </a:r>
            <a:r>
              <a:rPr lang="en-US" dirty="0"/>
              <a:t> </a:t>
            </a:r>
            <a:r>
              <a:rPr lang="en-US" dirty="0" err="1"/>
              <a:t>tutoriales</a:t>
            </a:r>
            <a:r>
              <a:rPr lang="en-US" dirty="0"/>
              <a:t> </a:t>
            </a:r>
            <a:r>
              <a:rPr lang="en-US" dirty="0" err="1"/>
              <a:t>disponibles</a:t>
            </a:r>
            <a:r>
              <a:rPr lang="en-US" dirty="0"/>
              <a:t> </a:t>
            </a:r>
            <a:r>
              <a:rPr lang="en-US" dirty="0" err="1">
                <a:hlinkClick r:id="rId2"/>
              </a:rPr>
              <a:t>aquí</a:t>
            </a:r>
            <a:endParaRPr lang="en-IE" dirty="0"/>
          </a:p>
        </p:txBody>
      </p:sp>
      <p:sp>
        <p:nvSpPr>
          <p:cNvPr id="12"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kumimoji="0" lang="en-IE" sz="1800" b="1" i="0" u="none" strike="noStrike" kern="1200" cap="none" spc="0" normalizeH="0" baseline="0" noProof="0" dirty="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11</a:t>
            </a:fld>
            <a:endParaRPr lang="es-ES" altLang="es-ES"/>
          </a:p>
        </p:txBody>
      </p:sp>
      <p:sp>
        <p:nvSpPr>
          <p:cNvPr id="5" name="Title 1"/>
          <p:cNvSpPr>
            <a:spLocks noGrp="1"/>
          </p:cNvSpPr>
          <p:nvPr>
            <p:ph type="title"/>
          </p:nvPr>
        </p:nvSpPr>
        <p:spPr>
          <a:xfrm>
            <a:off x="562303" y="1110209"/>
            <a:ext cx="10972800" cy="1143000"/>
          </a:xfrm>
        </p:spPr>
        <p:txBody>
          <a:bodyPr/>
          <a:lstStyle/>
          <a:p>
            <a:pPr algn="l"/>
            <a:r>
              <a:rPr lang="en-US" sz="3200" b="1" dirty="0" err="1">
                <a:solidFill>
                  <a:srgbClr val="C00000"/>
                </a:solidFill>
              </a:rPr>
              <a:t>Aplicaciones</a:t>
            </a:r>
            <a:r>
              <a:rPr lang="en-US" sz="3200" b="1" dirty="0">
                <a:solidFill>
                  <a:srgbClr val="C00000"/>
                </a:solidFill>
              </a:rPr>
              <a:t> del </a:t>
            </a:r>
            <a:r>
              <a:rPr lang="en-US" sz="3200" b="1" dirty="0" err="1">
                <a:solidFill>
                  <a:srgbClr val="C00000"/>
                </a:solidFill>
              </a:rPr>
              <a:t>Esquema</a:t>
            </a:r>
            <a:r>
              <a:rPr lang="en-US" sz="3200" b="1" dirty="0">
                <a:solidFill>
                  <a:srgbClr val="C00000"/>
                </a:solidFill>
              </a:rPr>
              <a:t> de Pago </a:t>
            </a:r>
            <a:r>
              <a:rPr lang="en-US" sz="3200" b="1" dirty="0" err="1">
                <a:solidFill>
                  <a:srgbClr val="C00000"/>
                </a:solidFill>
              </a:rPr>
              <a:t>Básico</a:t>
            </a:r>
            <a:endParaRPr lang="en-IE" sz="3200" b="1" dirty="0">
              <a:solidFill>
                <a:srgbClr val="C00000"/>
              </a:solidFill>
            </a:endParaRPr>
          </a:p>
        </p:txBody>
      </p:sp>
      <p:sp>
        <p:nvSpPr>
          <p:cNvPr id="6" name="Content Placeholder 2"/>
          <p:cNvSpPr>
            <a:spLocks noGrp="1"/>
          </p:cNvSpPr>
          <p:nvPr>
            <p:ph sz="half" idx="1"/>
          </p:nvPr>
        </p:nvSpPr>
        <p:spPr>
          <a:xfrm>
            <a:off x="609600" y="2388501"/>
            <a:ext cx="5384800" cy="3633951"/>
          </a:xfrm>
        </p:spPr>
        <p:txBody>
          <a:bodyPr/>
          <a:lstStyle/>
          <a:p>
            <a:pPr>
              <a:buNone/>
            </a:pPr>
            <a:r>
              <a:rPr lang="en-US" sz="2400" b="1" dirty="0" err="1"/>
              <a:t>Rellenar</a:t>
            </a:r>
            <a:r>
              <a:rPr lang="en-US" sz="2400" b="1" dirty="0"/>
              <a:t> y </a:t>
            </a:r>
            <a:r>
              <a:rPr lang="en-US" sz="2400" b="1" dirty="0" err="1"/>
              <a:t>enviar</a:t>
            </a:r>
            <a:r>
              <a:rPr lang="en-US" sz="2400" b="1" dirty="0"/>
              <a:t> online:</a:t>
            </a:r>
          </a:p>
          <a:p>
            <a:r>
              <a:rPr lang="en-US" sz="2400" dirty="0" err="1"/>
              <a:t>Tu</a:t>
            </a:r>
            <a:r>
              <a:rPr lang="en-US" sz="2400" dirty="0"/>
              <a:t> </a:t>
            </a:r>
            <a:r>
              <a:rPr lang="en-US" sz="2400" dirty="0" err="1"/>
              <a:t>aplicación</a:t>
            </a:r>
            <a:r>
              <a:rPr lang="en-US" sz="2400" dirty="0"/>
              <a:t> BPS</a:t>
            </a:r>
          </a:p>
          <a:p>
            <a:r>
              <a:rPr lang="en-US" sz="2400" dirty="0" err="1"/>
              <a:t>Editar</a:t>
            </a:r>
            <a:r>
              <a:rPr lang="en-US" sz="2400" dirty="0"/>
              <a:t> </a:t>
            </a:r>
            <a:r>
              <a:rPr lang="en-US" sz="2400" dirty="0" err="1"/>
              <a:t>mapas</a:t>
            </a:r>
            <a:r>
              <a:rPr lang="en-US" sz="2400" dirty="0"/>
              <a:t> </a:t>
            </a:r>
            <a:r>
              <a:rPr lang="en-US" sz="2400" dirty="0" err="1"/>
              <a:t>relacionados</a:t>
            </a:r>
            <a:r>
              <a:rPr lang="en-US" sz="2400" dirty="0"/>
              <a:t> con </a:t>
            </a:r>
            <a:r>
              <a:rPr lang="en-US" sz="2400" dirty="0" err="1"/>
              <a:t>tus</a:t>
            </a:r>
            <a:r>
              <a:rPr lang="en-US" sz="2400" dirty="0"/>
              <a:t> </a:t>
            </a:r>
            <a:r>
              <a:rPr lang="en-US" sz="2400" dirty="0" err="1"/>
              <a:t>parcelas</a:t>
            </a:r>
            <a:r>
              <a:rPr lang="en-US" sz="2400" dirty="0"/>
              <a:t> y </a:t>
            </a:r>
            <a:r>
              <a:rPr lang="en-US" sz="2400" dirty="0" err="1"/>
              <a:t>terrenos</a:t>
            </a:r>
            <a:endParaRPr lang="en-US" sz="2400" dirty="0"/>
          </a:p>
          <a:p>
            <a:r>
              <a:rPr lang="en-US" sz="2400" dirty="0" err="1"/>
              <a:t>Tus</a:t>
            </a:r>
            <a:r>
              <a:rPr lang="en-US" sz="2400" dirty="0"/>
              <a:t> </a:t>
            </a:r>
            <a:r>
              <a:rPr lang="en-US" sz="2400" dirty="0" err="1"/>
              <a:t>requisitos</a:t>
            </a:r>
            <a:r>
              <a:rPr lang="en-US" sz="2400" dirty="0"/>
              <a:t> de Greening</a:t>
            </a:r>
          </a:p>
          <a:p>
            <a:r>
              <a:rPr lang="en-US" sz="2400" dirty="0" err="1"/>
              <a:t>Subir</a:t>
            </a:r>
            <a:r>
              <a:rPr lang="en-US" sz="2400" dirty="0"/>
              <a:t> </a:t>
            </a:r>
            <a:r>
              <a:rPr lang="en-US" sz="2400" dirty="0" err="1"/>
              <a:t>correspondencia</a:t>
            </a:r>
            <a:endParaRPr lang="en-US" sz="2400" dirty="0"/>
          </a:p>
          <a:p>
            <a:r>
              <a:rPr lang="en-US" sz="2400" dirty="0" err="1"/>
              <a:t>Una</a:t>
            </a:r>
            <a:r>
              <a:rPr lang="en-US" sz="2400" dirty="0"/>
              <a:t> </a:t>
            </a:r>
            <a:r>
              <a:rPr lang="en-US" sz="2400" dirty="0" err="1"/>
              <a:t>aplicación</a:t>
            </a:r>
            <a:r>
              <a:rPr lang="en-US" sz="2400" dirty="0"/>
              <a:t> de </a:t>
            </a:r>
            <a:r>
              <a:rPr lang="en-US" sz="2400" dirty="0" err="1"/>
              <a:t>enmienda</a:t>
            </a:r>
            <a:r>
              <a:rPr lang="en-US" sz="2400" dirty="0"/>
              <a:t> BPS</a:t>
            </a:r>
            <a:endParaRPr lang="en-IE" sz="2400" dirty="0"/>
          </a:p>
        </p:txBody>
      </p:sp>
      <p:sp>
        <p:nvSpPr>
          <p:cNvPr id="7" name="Content Placeholder 3"/>
          <p:cNvSpPr txBox="1">
            <a:spLocks/>
          </p:cNvSpPr>
          <p:nvPr/>
        </p:nvSpPr>
        <p:spPr>
          <a:xfrm>
            <a:off x="6197600" y="2388501"/>
            <a:ext cx="5384800" cy="341323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err="1">
                <a:ln>
                  <a:noFill/>
                </a:ln>
                <a:solidFill>
                  <a:schemeClr val="tx1"/>
                </a:solidFill>
                <a:effectLst/>
                <a:uLnTx/>
                <a:uFillTx/>
                <a:latin typeface="+mn-lt"/>
                <a:ea typeface="+mn-ea"/>
                <a:cs typeface="+mn-cs"/>
              </a:rPr>
              <a:t>Ver</a:t>
            </a:r>
            <a:r>
              <a:rPr kumimoji="0" lang="en-US" sz="2400" b="1" i="0" u="none" strike="noStrike" kern="1200" cap="none" spc="0" normalizeH="0" baseline="0" noProof="0" dirty="0">
                <a:ln>
                  <a:noFill/>
                </a:ln>
                <a:solidFill>
                  <a:schemeClr val="tx1"/>
                </a:solidFill>
                <a:effectLst/>
                <a:uLnTx/>
                <a:uFillTx/>
                <a:latin typeface="+mn-lt"/>
                <a:ea typeface="+mn-ea"/>
                <a:cs typeface="+mn-cs"/>
              </a:rPr>
              <a:t> online: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Detalles</a:t>
            </a:r>
            <a:r>
              <a:rPr kumimoji="0" lang="en-US" sz="2400" b="0" i="0" u="none" strike="noStrike" kern="1200" cap="none" spc="0" normalizeH="0" baseline="0" noProof="0" dirty="0">
                <a:ln>
                  <a:noFill/>
                </a:ln>
                <a:solidFill>
                  <a:schemeClr val="tx1"/>
                </a:solidFill>
                <a:effectLst/>
                <a:uLnTx/>
                <a:uFillTx/>
                <a:latin typeface="+mn-lt"/>
                <a:ea typeface="+mn-ea"/>
                <a:cs typeface="+mn-cs"/>
              </a:rPr>
              <a:t> de</a:t>
            </a:r>
            <a:r>
              <a:rPr kumimoji="0" lang="en-US" sz="2400" b="0" i="0" u="none" strike="noStrike" kern="1200" cap="none" spc="0" normalizeH="0" noProof="0" dirty="0">
                <a:ln>
                  <a:noFill/>
                </a:ln>
                <a:solidFill>
                  <a:schemeClr val="tx1"/>
                </a:solidFill>
                <a:effectLst/>
                <a:uLnTx/>
                <a:uFillTx/>
                <a:latin typeface="+mn-lt"/>
                <a:ea typeface="+mn-ea"/>
                <a:cs typeface="+mn-cs"/>
              </a:rPr>
              <a:t> </a:t>
            </a:r>
            <a:r>
              <a:rPr kumimoji="0" lang="en-US" sz="2400" b="0" i="0" u="none" strike="noStrike" kern="1200" cap="none" spc="0" normalizeH="0" noProof="0" dirty="0" err="1">
                <a:ln>
                  <a:noFill/>
                </a:ln>
                <a:solidFill>
                  <a:schemeClr val="tx1"/>
                </a:solidFill>
                <a:effectLst/>
                <a:uLnTx/>
                <a:uFillTx/>
                <a:latin typeface="+mn-lt"/>
                <a:ea typeface="+mn-ea"/>
                <a:cs typeface="+mn-cs"/>
              </a:rPr>
              <a:t>Aplicaciones</a:t>
            </a:r>
            <a:r>
              <a:rPr kumimoji="0" lang="en-US" sz="2400" b="0" i="0" u="none" strike="noStrike" kern="1200" cap="none" spc="0" normalizeH="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BPS </a:t>
            </a:r>
            <a:r>
              <a:rPr kumimoji="0" lang="en-US" sz="2400" b="0" i="0" u="none" strike="noStrike" kern="1200" cap="none" spc="0" normalizeH="0" baseline="0" noProof="0" dirty="0" err="1">
                <a:ln>
                  <a:noFill/>
                </a:ln>
                <a:solidFill>
                  <a:schemeClr val="tx1"/>
                </a:solidFill>
                <a:effectLst/>
                <a:uLnTx/>
                <a:uFillTx/>
                <a:latin typeface="+mn-lt"/>
                <a:ea typeface="+mn-ea"/>
                <a:cs typeface="+mn-cs"/>
              </a:rPr>
              <a:t>enviadas</a:t>
            </a:r>
            <a:r>
              <a:rPr kumimoji="0" lang="en-US" sz="2400" b="0" i="0" u="none" strike="noStrike" kern="1200" cap="none" spc="0" normalizeH="0" noProof="0" dirty="0">
                <a:ln>
                  <a:noFill/>
                </a:ln>
                <a:solidFill>
                  <a:schemeClr val="tx1"/>
                </a:solidFill>
                <a:effectLst/>
                <a:uLnTx/>
                <a:uFillTx/>
                <a:latin typeface="+mn-lt"/>
                <a:ea typeface="+mn-ea"/>
                <a:cs typeface="+mn-cs"/>
              </a:rPr>
              <a:t> </a:t>
            </a:r>
            <a:r>
              <a:rPr kumimoji="0" lang="en-US" sz="2400" b="0" i="0" u="none" strike="noStrike" kern="1200" cap="none" spc="0" normalizeH="0" noProof="0" dirty="0" err="1">
                <a:ln>
                  <a:noFill/>
                </a:ln>
                <a:solidFill>
                  <a:schemeClr val="tx1"/>
                </a:solidFill>
                <a:effectLst/>
                <a:uLnTx/>
                <a:uFillTx/>
                <a:latin typeface="+mn-lt"/>
                <a:ea typeface="+mn-ea"/>
                <a:cs typeface="+mn-cs"/>
              </a:rPr>
              <a:t>previamente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Estado actual de la </a:t>
            </a:r>
            <a:r>
              <a:rPr kumimoji="0" lang="en-US" sz="2400" b="0" i="0" u="none" strike="noStrike" kern="1200" cap="none" spc="0" normalizeH="0" baseline="0" noProof="0" dirty="0" err="1">
                <a:ln>
                  <a:noFill/>
                </a:ln>
                <a:solidFill>
                  <a:schemeClr val="tx1"/>
                </a:solidFill>
                <a:effectLst/>
                <a:uLnTx/>
                <a:uFillTx/>
                <a:latin typeface="+mn-lt"/>
                <a:ea typeface="+mn-ea"/>
                <a:cs typeface="+mn-cs"/>
              </a:rPr>
              <a:t>aplicación</a:t>
            </a:r>
            <a:r>
              <a:rPr kumimoji="0" lang="en-US" sz="2400" b="0" i="0" u="none" strike="noStrike" kern="1200" cap="none" spc="0" normalizeH="0" baseline="0" noProof="0" dirty="0">
                <a:ln>
                  <a:noFill/>
                </a:ln>
                <a:solidFill>
                  <a:schemeClr val="tx1"/>
                </a:solidFill>
                <a:effectLst/>
                <a:uLnTx/>
                <a:uFillTx/>
                <a:latin typeface="+mn-lt"/>
                <a:ea typeface="+mn-ea"/>
                <a:cs typeface="+mn-cs"/>
              </a:rPr>
              <a:t> BPS, </a:t>
            </a:r>
            <a:r>
              <a:rPr kumimoji="0" lang="en-US" sz="2400" b="0" i="0" u="none" strike="noStrike" kern="1200" cap="none" spc="0" normalizeH="0" baseline="0" noProof="0" dirty="0" err="1">
                <a:ln>
                  <a:noFill/>
                </a:ln>
                <a:solidFill>
                  <a:schemeClr val="tx1"/>
                </a:solidFill>
                <a:effectLst/>
                <a:uLnTx/>
                <a:uFillTx/>
                <a:latin typeface="+mn-lt"/>
                <a:ea typeface="+mn-ea"/>
                <a:cs typeface="+mn-cs"/>
              </a:rPr>
              <a:t>incluyendo</a:t>
            </a:r>
            <a:r>
              <a:rPr kumimoji="0" lang="en-US" sz="2400" b="0" i="0" u="none" strike="noStrike" kern="1200" cap="none" spc="0" normalizeH="0" noProof="0" dirty="0">
                <a:ln>
                  <a:noFill/>
                </a:ln>
                <a:solidFill>
                  <a:schemeClr val="tx1"/>
                </a:solidFill>
                <a:effectLst/>
                <a:uLnTx/>
                <a:uFillTx/>
                <a:latin typeface="+mn-lt"/>
                <a:ea typeface="+mn-ea"/>
                <a:cs typeface="+mn-cs"/>
              </a:rPr>
              <a:t> </a:t>
            </a:r>
            <a:r>
              <a:rPr kumimoji="0" lang="en-US" sz="2400" b="0" i="0" u="none" strike="noStrike" kern="1200" cap="none" spc="0" normalizeH="0" noProof="0" dirty="0" err="1">
                <a:ln>
                  <a:noFill/>
                </a:ln>
                <a:solidFill>
                  <a:schemeClr val="tx1"/>
                </a:solidFill>
                <a:effectLst/>
                <a:uLnTx/>
                <a:uFillTx/>
                <a:latin typeface="+mn-lt"/>
                <a:ea typeface="+mn-ea"/>
                <a:cs typeface="+mn-cs"/>
              </a:rPr>
              <a:t>detalles</a:t>
            </a:r>
            <a:r>
              <a:rPr kumimoji="0" lang="en-US" sz="2400" b="0" i="0" u="none" strike="noStrike" kern="1200" cap="none" spc="0" normalizeH="0" noProof="0" dirty="0">
                <a:ln>
                  <a:noFill/>
                </a:ln>
                <a:solidFill>
                  <a:schemeClr val="tx1"/>
                </a:solidFill>
                <a:effectLst/>
                <a:uLnTx/>
                <a:uFillTx/>
                <a:latin typeface="+mn-lt"/>
                <a:ea typeface="+mn-ea"/>
                <a:cs typeface="+mn-cs"/>
              </a:rPr>
              <a:t> del </a:t>
            </a:r>
            <a:r>
              <a:rPr kumimoji="0" lang="en-US" sz="2400" b="0" i="0" u="none" strike="noStrike" kern="1200" cap="none" spc="0" normalizeH="0" noProof="0" dirty="0" err="1">
                <a:ln>
                  <a:noFill/>
                </a:ln>
                <a:solidFill>
                  <a:schemeClr val="tx1"/>
                </a:solidFill>
                <a:effectLst/>
                <a:uLnTx/>
                <a:uFillTx/>
                <a:latin typeface="+mn-lt"/>
                <a:ea typeface="+mn-ea"/>
                <a:cs typeface="+mn-cs"/>
              </a:rPr>
              <a:t>terreno</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Mapas</a:t>
            </a:r>
            <a:r>
              <a:rPr kumimoji="0" lang="en-US" sz="2400" b="0" i="0" u="none" strike="noStrike" kern="1200" cap="none" spc="0" normalizeH="0" noProof="0" dirty="0">
                <a:ln>
                  <a:noFill/>
                </a:ln>
                <a:solidFill>
                  <a:schemeClr val="tx1"/>
                </a:solidFill>
                <a:effectLst/>
                <a:uLnTx/>
                <a:uFillTx/>
                <a:latin typeface="+mn-lt"/>
                <a:ea typeface="+mn-ea"/>
                <a:cs typeface="+mn-cs"/>
              </a:rPr>
              <a:t> en color </a:t>
            </a:r>
            <a:r>
              <a:rPr kumimoji="0" lang="en-US" sz="2400" b="0" i="0" u="none" strike="noStrike" kern="1200" cap="none" spc="0" normalizeH="0" noProof="0" dirty="0" err="1">
                <a:ln>
                  <a:noFill/>
                </a:ln>
                <a:solidFill>
                  <a:schemeClr val="tx1"/>
                </a:solidFill>
                <a:effectLst/>
                <a:uLnTx/>
                <a:uFillTx/>
                <a:latin typeface="+mn-lt"/>
                <a:ea typeface="+mn-ea"/>
                <a:cs typeface="+mn-cs"/>
              </a:rPr>
              <a:t>imprimibles</a:t>
            </a:r>
            <a:r>
              <a:rPr kumimoji="0" lang="en-US" sz="2400" b="0" i="0" u="none" strike="noStrike" kern="1200" cap="none" spc="0" normalizeH="0" noProof="0" dirty="0">
                <a:ln>
                  <a:noFill/>
                </a:ln>
                <a:solidFill>
                  <a:schemeClr val="tx1"/>
                </a:solidFill>
                <a:effectLst/>
                <a:uLnTx/>
                <a:uFillTx/>
                <a:latin typeface="+mn-lt"/>
                <a:ea typeface="+mn-ea"/>
                <a:cs typeface="+mn-cs"/>
              </a:rPr>
              <a:t> </a:t>
            </a:r>
            <a:r>
              <a:rPr lang="en-US" sz="2400" dirty="0" err="1"/>
              <a:t>para</a:t>
            </a:r>
            <a:r>
              <a:rPr lang="en-US" sz="2400" dirty="0"/>
              <a:t> </a:t>
            </a:r>
            <a:r>
              <a:rPr lang="en-US" sz="2400" dirty="0" err="1"/>
              <a:t>tus</a:t>
            </a:r>
            <a:r>
              <a:rPr lang="en-US" sz="2400" dirty="0"/>
              <a:t> </a:t>
            </a:r>
            <a:r>
              <a:rPr lang="en-US" sz="2400" dirty="0" err="1"/>
              <a:t>terrenos</a:t>
            </a:r>
            <a:r>
              <a:rPr kumimoji="0" lang="en-US" sz="2400" b="0" i="0" u="none" strike="noStrike" kern="1200" cap="none" spc="0" normalizeH="0" baseline="0" noProof="0" dirty="0">
                <a:ln>
                  <a:noFill/>
                </a:ln>
                <a:solidFill>
                  <a:schemeClr val="tx1"/>
                </a:solidFill>
                <a:effectLst/>
                <a:uLnTx/>
                <a:uFillTx/>
                <a:latin typeface="+mn-lt"/>
                <a:ea typeface="+mn-ea"/>
                <a:cs typeface="+mn-cs"/>
              </a:rPr>
              <a:t> y </a:t>
            </a:r>
            <a:r>
              <a:rPr kumimoji="0" lang="en-US" sz="2400" b="0" i="0" u="none" strike="noStrike" kern="1200" cap="none" spc="0" normalizeH="0" baseline="0" noProof="0" dirty="0" err="1">
                <a:ln>
                  <a:noFill/>
                </a:ln>
                <a:solidFill>
                  <a:schemeClr val="tx1"/>
                </a:solidFill>
                <a:effectLst/>
                <a:uLnTx/>
                <a:uFillTx/>
                <a:latin typeface="+mn-lt"/>
                <a:ea typeface="+mn-ea"/>
                <a:cs typeface="+mn-cs"/>
              </a:rPr>
              <a:t>parcelas</a:t>
            </a:r>
            <a:endParaRPr kumimoji="0" lang="en-IE"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kumimoji="0" lang="en-IE" sz="1800" b="1" i="0" u="none" strike="noStrike" kern="1200" cap="none" spc="0" normalizeH="0" baseline="0" noProof="0" dirty="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12</a:t>
            </a:fld>
            <a:endParaRPr lang="es-ES" altLang="es-ES"/>
          </a:p>
        </p:txBody>
      </p:sp>
      <p:sp>
        <p:nvSpPr>
          <p:cNvPr id="5" name="Title 1"/>
          <p:cNvSpPr>
            <a:spLocks noGrp="1"/>
          </p:cNvSpPr>
          <p:nvPr>
            <p:ph type="title"/>
          </p:nvPr>
        </p:nvSpPr>
        <p:spPr>
          <a:xfrm>
            <a:off x="593834" y="1110210"/>
            <a:ext cx="10972800" cy="1143000"/>
          </a:xfrm>
        </p:spPr>
        <p:txBody>
          <a:bodyPr/>
          <a:lstStyle/>
          <a:p>
            <a:pPr algn="l"/>
            <a:r>
              <a:rPr lang="en-US" sz="3200" b="1" dirty="0" err="1">
                <a:solidFill>
                  <a:srgbClr val="C00000"/>
                </a:solidFill>
              </a:rPr>
              <a:t>Esquema</a:t>
            </a:r>
            <a:r>
              <a:rPr lang="en-US" sz="3200" b="1" dirty="0">
                <a:solidFill>
                  <a:srgbClr val="C00000"/>
                </a:solidFill>
              </a:rPr>
              <a:t> de Pago </a:t>
            </a:r>
            <a:r>
              <a:rPr lang="en-US" sz="3200" b="1" dirty="0" err="1">
                <a:solidFill>
                  <a:srgbClr val="C00000"/>
                </a:solidFill>
              </a:rPr>
              <a:t>Básico</a:t>
            </a:r>
            <a:r>
              <a:rPr lang="en-US" sz="3200" b="1" dirty="0">
                <a:solidFill>
                  <a:srgbClr val="C00000"/>
                </a:solidFill>
              </a:rPr>
              <a:t> (EPB)</a:t>
            </a:r>
            <a:endParaRPr lang="en-IE" sz="3200" b="1" dirty="0">
              <a:solidFill>
                <a:srgbClr val="C00000"/>
              </a:solidFill>
            </a:endParaRPr>
          </a:p>
        </p:txBody>
      </p:sp>
      <p:sp>
        <p:nvSpPr>
          <p:cNvPr id="6" name="Content Placeholder 2"/>
          <p:cNvSpPr>
            <a:spLocks noGrp="1"/>
          </p:cNvSpPr>
          <p:nvPr>
            <p:ph idx="1"/>
          </p:nvPr>
        </p:nvSpPr>
        <p:spPr>
          <a:xfrm>
            <a:off x="609600" y="2435799"/>
            <a:ext cx="10972800" cy="3886199"/>
          </a:xfrm>
        </p:spPr>
        <p:txBody>
          <a:bodyPr/>
          <a:lstStyle/>
          <a:p>
            <a:pPr>
              <a:buNone/>
            </a:pPr>
            <a:r>
              <a:rPr lang="en-US" sz="2800" b="1" dirty="0" err="1"/>
              <a:t>También</a:t>
            </a:r>
            <a:r>
              <a:rPr lang="en-US" sz="2800" b="1" dirty="0"/>
              <a:t> </a:t>
            </a:r>
            <a:r>
              <a:rPr lang="en-US" sz="2800" b="1" dirty="0" err="1"/>
              <a:t>disponible</a:t>
            </a:r>
            <a:r>
              <a:rPr lang="en-US" sz="2800" b="1" dirty="0"/>
              <a:t> </a:t>
            </a:r>
            <a:r>
              <a:rPr lang="en-US" sz="2800" b="1" dirty="0" err="1"/>
              <a:t>para</a:t>
            </a:r>
            <a:r>
              <a:rPr lang="en-US" sz="2800" b="1" dirty="0"/>
              <a:t> </a:t>
            </a:r>
            <a:r>
              <a:rPr lang="en-US" sz="2800" b="1" dirty="0" err="1"/>
              <a:t>visualizar</a:t>
            </a:r>
            <a:r>
              <a:rPr lang="en-US" sz="2800" b="1" dirty="0"/>
              <a:t>:</a:t>
            </a:r>
          </a:p>
          <a:p>
            <a:r>
              <a:rPr lang="en-US" sz="2800" dirty="0" err="1"/>
              <a:t>Información</a:t>
            </a:r>
            <a:r>
              <a:rPr lang="en-US" sz="2800" dirty="0"/>
              <a:t> </a:t>
            </a:r>
            <a:r>
              <a:rPr lang="en-US" sz="2800" dirty="0" err="1"/>
              <a:t>relativa</a:t>
            </a:r>
            <a:r>
              <a:rPr lang="en-US" sz="2800" dirty="0"/>
              <a:t> a </a:t>
            </a:r>
            <a:r>
              <a:rPr lang="en-US" sz="2800" dirty="0" err="1"/>
              <a:t>los</a:t>
            </a:r>
            <a:r>
              <a:rPr lang="en-US" sz="2800" dirty="0"/>
              <a:t> derechos BPS</a:t>
            </a:r>
          </a:p>
          <a:p>
            <a:r>
              <a:rPr lang="en-US" sz="2800" dirty="0" err="1"/>
              <a:t>Copias</a:t>
            </a:r>
            <a:r>
              <a:rPr lang="en-US" sz="2800" dirty="0"/>
              <a:t> </a:t>
            </a:r>
            <a:r>
              <a:rPr lang="en-US" sz="2800" dirty="0" err="1"/>
              <a:t>imprimibles</a:t>
            </a:r>
            <a:r>
              <a:rPr lang="en-US" sz="2800" dirty="0"/>
              <a:t> de </a:t>
            </a:r>
            <a:r>
              <a:rPr lang="en-US" sz="2800" dirty="0" err="1"/>
              <a:t>correspondencia</a:t>
            </a:r>
            <a:r>
              <a:rPr lang="en-US" sz="2800" dirty="0"/>
              <a:t> con el </a:t>
            </a:r>
            <a:r>
              <a:rPr lang="en-US" sz="2800" dirty="0" err="1"/>
              <a:t>Departamento</a:t>
            </a:r>
            <a:endParaRPr lang="en-US" sz="2800" dirty="0"/>
          </a:p>
          <a:p>
            <a:r>
              <a:rPr lang="en-US" sz="2800" dirty="0" err="1"/>
              <a:t>Detalles</a:t>
            </a:r>
            <a:r>
              <a:rPr lang="en-US" sz="2800" dirty="0"/>
              <a:t> </a:t>
            </a:r>
            <a:r>
              <a:rPr lang="en-US" sz="2800" dirty="0" err="1"/>
              <a:t>sobre</a:t>
            </a:r>
            <a:r>
              <a:rPr lang="en-US" sz="2800" dirty="0"/>
              <a:t> </a:t>
            </a:r>
            <a:r>
              <a:rPr lang="en-US" sz="2800" dirty="0" err="1"/>
              <a:t>los</a:t>
            </a:r>
            <a:r>
              <a:rPr lang="en-US" sz="2800" dirty="0"/>
              <a:t> </a:t>
            </a:r>
            <a:r>
              <a:rPr lang="en-US" sz="2800" dirty="0" err="1"/>
              <a:t>requisitos</a:t>
            </a:r>
            <a:r>
              <a:rPr lang="en-US" sz="2800" dirty="0"/>
              <a:t> de Greening</a:t>
            </a:r>
          </a:p>
          <a:p>
            <a:r>
              <a:rPr lang="en-US" sz="2800" dirty="0" err="1"/>
              <a:t>Información</a:t>
            </a:r>
            <a:r>
              <a:rPr lang="en-US" sz="2800" dirty="0"/>
              <a:t> </a:t>
            </a:r>
            <a:r>
              <a:rPr lang="en-US" sz="2800" dirty="0" err="1"/>
              <a:t>sobre</a:t>
            </a:r>
            <a:r>
              <a:rPr lang="en-US" sz="2800" dirty="0"/>
              <a:t> </a:t>
            </a:r>
            <a:r>
              <a:rPr lang="en-US" sz="2800" dirty="0" err="1"/>
              <a:t>nitratos</a:t>
            </a:r>
            <a:endParaRPr lang="en-US" sz="2800" dirty="0"/>
          </a:p>
          <a:p>
            <a:r>
              <a:rPr lang="en-US" sz="2800" dirty="0" err="1"/>
              <a:t>Detalles</a:t>
            </a:r>
            <a:r>
              <a:rPr lang="en-US" sz="2800" dirty="0"/>
              <a:t> de las solicitudes de plan de </a:t>
            </a:r>
            <a:r>
              <a:rPr lang="en-US" sz="2800" dirty="0" err="1"/>
              <a:t>pago</a:t>
            </a:r>
            <a:r>
              <a:rPr lang="en-US" sz="2800" dirty="0"/>
              <a:t> </a:t>
            </a:r>
            <a:r>
              <a:rPr lang="en-US" sz="2800" dirty="0" err="1"/>
              <a:t>único</a:t>
            </a:r>
            <a:r>
              <a:rPr lang="en-US" sz="2800" dirty="0"/>
              <a:t> </a:t>
            </a:r>
            <a:r>
              <a:rPr lang="en-US" sz="2800" dirty="0" err="1"/>
              <a:t>en</a:t>
            </a:r>
            <a:r>
              <a:rPr lang="en-US" sz="2800" dirty="0"/>
              <a:t> el </a:t>
            </a:r>
            <a:r>
              <a:rPr lang="en-US" sz="2800" dirty="0" err="1"/>
              <a:t>periodo</a:t>
            </a:r>
            <a:r>
              <a:rPr lang="en-US" sz="2800" dirty="0"/>
              <a:t> 2005-2014</a:t>
            </a:r>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kumimoji="0" lang="en-IE" sz="1800" b="1" i="0" u="none" strike="noStrike" kern="1200" cap="none" spc="0" normalizeH="0" baseline="0" noProof="0" dirty="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13</a:t>
            </a:fld>
            <a:endParaRPr lang="es-ES" altLang="es-ES"/>
          </a:p>
        </p:txBody>
      </p:sp>
      <p:sp>
        <p:nvSpPr>
          <p:cNvPr id="5" name="Title 1"/>
          <p:cNvSpPr>
            <a:spLocks noGrp="1"/>
          </p:cNvSpPr>
          <p:nvPr>
            <p:ph type="title"/>
          </p:nvPr>
        </p:nvSpPr>
        <p:spPr>
          <a:xfrm>
            <a:off x="451944" y="1057843"/>
            <a:ext cx="7077011" cy="1143000"/>
          </a:xfrm>
        </p:spPr>
        <p:txBody>
          <a:bodyPr/>
          <a:lstStyle/>
          <a:p>
            <a:pPr algn="l"/>
            <a:r>
              <a:rPr lang="en-US" sz="3200" b="1" dirty="0">
                <a:solidFill>
                  <a:srgbClr val="C00000"/>
                </a:solidFill>
              </a:rPr>
              <a:t>Como </a:t>
            </a:r>
            <a:r>
              <a:rPr lang="en-US" sz="3200" b="1" dirty="0" err="1">
                <a:solidFill>
                  <a:srgbClr val="C00000"/>
                </a:solidFill>
              </a:rPr>
              <a:t>hacer</a:t>
            </a:r>
            <a:r>
              <a:rPr lang="en-US" sz="3200" b="1" dirty="0">
                <a:solidFill>
                  <a:srgbClr val="C00000"/>
                </a:solidFill>
              </a:rPr>
              <a:t> </a:t>
            </a:r>
            <a:r>
              <a:rPr lang="en-US" sz="3200" b="1" dirty="0" err="1">
                <a:solidFill>
                  <a:srgbClr val="C00000"/>
                </a:solidFill>
              </a:rPr>
              <a:t>una</a:t>
            </a:r>
            <a:r>
              <a:rPr lang="en-US" sz="3200" b="1" dirty="0">
                <a:solidFill>
                  <a:srgbClr val="C00000"/>
                </a:solidFill>
              </a:rPr>
              <a:t> </a:t>
            </a:r>
            <a:r>
              <a:rPr lang="en-US" sz="3200" b="1" dirty="0" err="1">
                <a:solidFill>
                  <a:srgbClr val="C00000"/>
                </a:solidFill>
              </a:rPr>
              <a:t>aplicación</a:t>
            </a:r>
            <a:r>
              <a:rPr lang="en-US" sz="3200" b="1" dirty="0">
                <a:solidFill>
                  <a:srgbClr val="C00000"/>
                </a:solidFill>
              </a:rPr>
              <a:t> BPS</a:t>
            </a:r>
            <a:endParaRPr lang="en-IE" sz="3200" b="1" dirty="0">
              <a:solidFill>
                <a:srgbClr val="C00000"/>
              </a:solidFill>
            </a:endParaRPr>
          </a:p>
        </p:txBody>
      </p:sp>
      <p:sp>
        <p:nvSpPr>
          <p:cNvPr id="6" name="Content Placeholder 2"/>
          <p:cNvSpPr>
            <a:spLocks noGrp="1"/>
          </p:cNvSpPr>
          <p:nvPr>
            <p:ph sz="half" idx="1"/>
          </p:nvPr>
        </p:nvSpPr>
        <p:spPr>
          <a:xfrm>
            <a:off x="609600" y="2356969"/>
            <a:ext cx="5384800" cy="3302875"/>
          </a:xfrm>
        </p:spPr>
        <p:txBody>
          <a:bodyPr/>
          <a:lstStyle/>
          <a:p>
            <a:pPr defTabSz="914400"/>
            <a:r>
              <a:rPr lang="en-US" sz="2400" dirty="0"/>
              <a:t>Este </a:t>
            </a:r>
            <a:r>
              <a:rPr lang="en-US" sz="2400" dirty="0" err="1"/>
              <a:t>vídeo</a:t>
            </a:r>
            <a:r>
              <a:rPr lang="en-US" sz="2400" dirty="0"/>
              <a:t> </a:t>
            </a:r>
            <a:r>
              <a:rPr lang="en-US" sz="2400" dirty="0" err="1"/>
              <a:t>muestra</a:t>
            </a:r>
            <a:r>
              <a:rPr lang="en-US" sz="2400" dirty="0"/>
              <a:t> </a:t>
            </a:r>
            <a:r>
              <a:rPr lang="en-US" sz="2400" dirty="0" err="1"/>
              <a:t>como</a:t>
            </a:r>
            <a:r>
              <a:rPr lang="en-US" sz="2400" dirty="0"/>
              <a:t> </a:t>
            </a:r>
            <a:r>
              <a:rPr lang="en-US" sz="2400" dirty="0" err="1"/>
              <a:t>hacer</a:t>
            </a:r>
            <a:r>
              <a:rPr lang="en-US" sz="2400" dirty="0"/>
              <a:t> </a:t>
            </a:r>
            <a:r>
              <a:rPr lang="en-US" sz="2400" dirty="0" err="1"/>
              <a:t>una</a:t>
            </a:r>
            <a:r>
              <a:rPr lang="en-US" sz="2400" dirty="0"/>
              <a:t> </a:t>
            </a:r>
            <a:r>
              <a:rPr lang="en-US" sz="2400" dirty="0" err="1"/>
              <a:t>aplicación</a:t>
            </a:r>
            <a:r>
              <a:rPr lang="en-US" sz="2400" dirty="0"/>
              <a:t> BPS</a:t>
            </a:r>
            <a:endParaRPr lang="en-IE" sz="2400" dirty="0"/>
          </a:p>
          <a:p>
            <a:pPr defTabSz="914400"/>
            <a:r>
              <a:rPr lang="en-IE" sz="2400" dirty="0" err="1"/>
              <a:t>Vídeo</a:t>
            </a:r>
            <a:r>
              <a:rPr lang="en-IE" sz="2400" dirty="0"/>
              <a:t> online de 9 </a:t>
            </a:r>
            <a:r>
              <a:rPr lang="en-IE" sz="2400" dirty="0" err="1"/>
              <a:t>minutos</a:t>
            </a:r>
            <a:r>
              <a:rPr lang="en-IE" sz="2400" dirty="0"/>
              <a:t> y      23 </a:t>
            </a:r>
            <a:r>
              <a:rPr lang="en-IE" sz="2400" dirty="0" err="1"/>
              <a:t>segundos</a:t>
            </a:r>
            <a:r>
              <a:rPr lang="en-IE" sz="2400" dirty="0"/>
              <a:t>; </a:t>
            </a:r>
          </a:p>
          <a:p>
            <a:pPr marL="0" indent="0" defTabSz="914400">
              <a:buFontTx/>
              <a:buNone/>
            </a:pPr>
            <a:r>
              <a:rPr lang="en-IE" sz="2400" i="1" dirty="0"/>
              <a:t>Pulsar </a:t>
            </a:r>
            <a:r>
              <a:rPr lang="en-IE" sz="2400" i="1" dirty="0" err="1"/>
              <a:t>en</a:t>
            </a:r>
            <a:r>
              <a:rPr lang="en-IE" sz="2400" i="1" dirty="0"/>
              <a:t> el enlace o </a:t>
            </a:r>
            <a:r>
              <a:rPr lang="en-IE" sz="2400" i="1" dirty="0" err="1"/>
              <a:t>copiarlo</a:t>
            </a:r>
            <a:r>
              <a:rPr lang="en-IE" sz="2400" i="1" dirty="0"/>
              <a:t> </a:t>
            </a:r>
            <a:r>
              <a:rPr lang="en-IE" sz="2400" i="1" dirty="0" err="1"/>
              <a:t>en</a:t>
            </a:r>
            <a:r>
              <a:rPr lang="en-IE" sz="2400" i="1" dirty="0"/>
              <a:t> </a:t>
            </a:r>
            <a:r>
              <a:rPr lang="en-IE" sz="2400" i="1" dirty="0" err="1"/>
              <a:t>nuestro</a:t>
            </a:r>
            <a:r>
              <a:rPr lang="en-IE" sz="2400" i="1" dirty="0"/>
              <a:t> </a:t>
            </a:r>
            <a:r>
              <a:rPr lang="en-IE" sz="2400" i="1" dirty="0" err="1"/>
              <a:t>navegador</a:t>
            </a:r>
            <a:r>
              <a:rPr lang="en-IE" sz="2400" i="1" dirty="0"/>
              <a:t> - </a:t>
            </a:r>
            <a:r>
              <a:rPr lang="en-IE" sz="2400" i="1" dirty="0">
                <a:hlinkClick r:id="rId2"/>
              </a:rPr>
              <a:t>https://youtu.be/I0N8Di5bopY</a:t>
            </a:r>
            <a:r>
              <a:rPr lang="en-IE" sz="2400" i="1" dirty="0"/>
              <a:t> </a:t>
            </a:r>
            <a:endParaRPr lang="en-IE" sz="2400" i="1" dirty="0">
              <a:hlinkClick r:id="rId3"/>
            </a:endParaRPr>
          </a:p>
        </p:txBody>
      </p:sp>
      <p:pic>
        <p:nvPicPr>
          <p:cNvPr id="7" name="Content Placeholder 4" descr="BPS.PNG">
            <a:hlinkClick r:id="rId2"/>
          </p:cNvPr>
          <p:cNvPicPr>
            <a:picLocks noChangeAspect="1"/>
          </p:cNvPicPr>
          <p:nvPr/>
        </p:nvPicPr>
        <p:blipFill>
          <a:blip r:embed="rId4"/>
          <a:stretch>
            <a:fillRect/>
          </a:stretch>
        </p:blipFill>
        <p:spPr>
          <a:xfrm>
            <a:off x="6197600" y="1945234"/>
            <a:ext cx="5384800" cy="3783407"/>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kumimoji="0" lang="en-IE" sz="1800" b="1" i="0" u="none" strike="noStrike" kern="1200" cap="none" spc="0" normalizeH="0" baseline="0" noProof="0" dirty="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14</a:t>
            </a:fld>
            <a:endParaRPr lang="es-ES" altLang="es-ES"/>
          </a:p>
        </p:txBody>
      </p:sp>
      <p:sp>
        <p:nvSpPr>
          <p:cNvPr id="5" name="Title 1"/>
          <p:cNvSpPr>
            <a:spLocks noGrp="1"/>
          </p:cNvSpPr>
          <p:nvPr>
            <p:ph type="title"/>
          </p:nvPr>
        </p:nvSpPr>
        <p:spPr>
          <a:xfrm>
            <a:off x="578069" y="1062915"/>
            <a:ext cx="10972800" cy="1143000"/>
          </a:xfrm>
        </p:spPr>
        <p:txBody>
          <a:bodyPr/>
          <a:lstStyle/>
          <a:p>
            <a:pPr algn="l"/>
            <a:r>
              <a:rPr lang="en-US" sz="3200" b="1" dirty="0" err="1">
                <a:solidFill>
                  <a:srgbClr val="C00000"/>
                </a:solidFill>
              </a:rPr>
              <a:t>Autoservicios</a:t>
            </a:r>
            <a:r>
              <a:rPr lang="en-US" sz="3200" b="1" dirty="0">
                <a:solidFill>
                  <a:srgbClr val="C00000"/>
                </a:solidFill>
              </a:rPr>
              <a:t> </a:t>
            </a:r>
            <a:r>
              <a:rPr lang="en-US" sz="3200" b="1" dirty="0" err="1">
                <a:solidFill>
                  <a:srgbClr val="C00000"/>
                </a:solidFill>
              </a:rPr>
              <a:t>Financieros</a:t>
            </a:r>
            <a:r>
              <a:rPr lang="en-US" sz="3200" b="1" dirty="0">
                <a:solidFill>
                  <a:srgbClr val="C00000"/>
                </a:solidFill>
              </a:rPr>
              <a:t> (ASF)</a:t>
            </a:r>
            <a:endParaRPr lang="en-IE" sz="3200" b="1" dirty="0">
              <a:solidFill>
                <a:srgbClr val="C00000"/>
              </a:solidFill>
            </a:endParaRPr>
          </a:p>
        </p:txBody>
      </p:sp>
      <p:sp>
        <p:nvSpPr>
          <p:cNvPr id="6" name="Content Placeholder 4"/>
          <p:cNvSpPr>
            <a:spLocks noGrp="1"/>
          </p:cNvSpPr>
          <p:nvPr>
            <p:ph idx="1"/>
          </p:nvPr>
        </p:nvSpPr>
        <p:spPr>
          <a:xfrm>
            <a:off x="609600" y="2199310"/>
            <a:ext cx="10972800" cy="3980792"/>
          </a:xfrm>
        </p:spPr>
        <p:txBody>
          <a:bodyPr/>
          <a:lstStyle/>
          <a:p>
            <a:pPr>
              <a:buNone/>
            </a:pPr>
            <a:r>
              <a:rPr lang="en-US" sz="2800" dirty="0"/>
              <a:t>Este </a:t>
            </a:r>
            <a:r>
              <a:rPr lang="en-US" sz="2800" dirty="0" err="1"/>
              <a:t>servicio</a:t>
            </a:r>
            <a:r>
              <a:rPr lang="en-US" sz="2800" dirty="0"/>
              <a:t> </a:t>
            </a:r>
            <a:r>
              <a:rPr lang="en-US" sz="2800" dirty="0" err="1"/>
              <a:t>permite</a:t>
            </a:r>
            <a:r>
              <a:rPr lang="en-US" sz="2800" dirty="0"/>
              <a:t> las </a:t>
            </a:r>
            <a:r>
              <a:rPr lang="en-US" sz="2800" dirty="0" err="1"/>
              <a:t>siguientes</a:t>
            </a:r>
            <a:r>
              <a:rPr lang="en-US" sz="2800" dirty="0"/>
              <a:t> </a:t>
            </a:r>
            <a:r>
              <a:rPr lang="en-US" sz="2800" dirty="0" err="1"/>
              <a:t>actividades</a:t>
            </a:r>
            <a:r>
              <a:rPr lang="en-US" sz="2800" dirty="0"/>
              <a:t>:</a:t>
            </a:r>
          </a:p>
          <a:p>
            <a:r>
              <a:rPr lang="en-US" sz="2800" dirty="0"/>
              <a:t>Ver </a:t>
            </a:r>
            <a:r>
              <a:rPr lang="en-US" sz="2800" dirty="0" err="1"/>
              <a:t>datos</a:t>
            </a:r>
            <a:r>
              <a:rPr lang="en-US" sz="2800" dirty="0"/>
              <a:t> </a:t>
            </a:r>
            <a:r>
              <a:rPr lang="en-US" sz="2800" dirty="0" err="1"/>
              <a:t>contables</a:t>
            </a:r>
            <a:r>
              <a:rPr lang="en-US" sz="2800" dirty="0"/>
              <a:t> </a:t>
            </a:r>
            <a:r>
              <a:rPr lang="en-US" sz="2800" dirty="0" err="1"/>
              <a:t>como</a:t>
            </a:r>
            <a:r>
              <a:rPr lang="en-US" sz="2800" dirty="0"/>
              <a:t> </a:t>
            </a:r>
            <a:r>
              <a:rPr lang="en-US" sz="2800" dirty="0" err="1"/>
              <a:t>facturas</a:t>
            </a:r>
            <a:r>
              <a:rPr lang="en-US" sz="2800" dirty="0"/>
              <a:t> </a:t>
            </a:r>
            <a:r>
              <a:rPr lang="en-US" sz="2800" dirty="0" err="1"/>
              <a:t>abiertas</a:t>
            </a:r>
            <a:r>
              <a:rPr lang="en-US" sz="2800" dirty="0"/>
              <a:t>/</a:t>
            </a:r>
            <a:r>
              <a:rPr lang="en-US" sz="2800" dirty="0" err="1"/>
              <a:t>pagos</a:t>
            </a:r>
            <a:r>
              <a:rPr lang="en-US" sz="2800" dirty="0"/>
              <a:t> </a:t>
            </a:r>
            <a:r>
              <a:rPr lang="en-US" sz="2800" dirty="0" err="1"/>
              <a:t>en</a:t>
            </a:r>
            <a:r>
              <a:rPr lang="en-US" sz="2800" dirty="0"/>
              <a:t> </a:t>
            </a:r>
            <a:r>
              <a:rPr lang="en-US" sz="2800" dirty="0" err="1"/>
              <a:t>exceso</a:t>
            </a:r>
            <a:r>
              <a:rPr lang="en-US" sz="2800" dirty="0"/>
              <a:t> y </a:t>
            </a:r>
            <a:r>
              <a:rPr lang="en-US" sz="2800" dirty="0" err="1"/>
              <a:t>datos</a:t>
            </a:r>
            <a:r>
              <a:rPr lang="en-US" sz="2800" dirty="0"/>
              <a:t> </a:t>
            </a:r>
            <a:r>
              <a:rPr lang="en-US" sz="2800" dirty="0" err="1"/>
              <a:t>históricos</a:t>
            </a:r>
            <a:endParaRPr lang="en-US" sz="2800" dirty="0"/>
          </a:p>
          <a:p>
            <a:r>
              <a:rPr lang="en-US" sz="2800" dirty="0" err="1"/>
              <a:t>Pagar</a:t>
            </a:r>
            <a:r>
              <a:rPr lang="en-US" sz="2800" dirty="0"/>
              <a:t> </a:t>
            </a:r>
            <a:r>
              <a:rPr lang="en-US" sz="2800" dirty="0" err="1"/>
              <a:t>facturas</a:t>
            </a:r>
            <a:r>
              <a:rPr lang="en-US" sz="2800" dirty="0"/>
              <a:t>/</a:t>
            </a:r>
            <a:r>
              <a:rPr lang="en-US" sz="2800" dirty="0" err="1"/>
              <a:t>pagos</a:t>
            </a:r>
            <a:r>
              <a:rPr lang="en-US" sz="2800" dirty="0"/>
              <a:t> </a:t>
            </a:r>
            <a:r>
              <a:rPr lang="en-US" sz="2800" dirty="0" err="1"/>
              <a:t>excesivos</a:t>
            </a:r>
            <a:r>
              <a:rPr lang="en-US" sz="2800" dirty="0"/>
              <a:t> </a:t>
            </a:r>
            <a:r>
              <a:rPr lang="en-US" sz="2800" dirty="0" err="1"/>
              <a:t>electrónicamente</a:t>
            </a:r>
            <a:r>
              <a:rPr lang="en-US" sz="2800" dirty="0"/>
              <a:t> con </a:t>
            </a:r>
            <a:r>
              <a:rPr lang="en-US" sz="2800" dirty="0" err="1"/>
              <a:t>tarjetas</a:t>
            </a:r>
            <a:r>
              <a:rPr lang="en-US" sz="2800" dirty="0"/>
              <a:t> de </a:t>
            </a:r>
            <a:r>
              <a:rPr lang="en-US" sz="2800" dirty="0" err="1"/>
              <a:t>crédito</a:t>
            </a:r>
            <a:r>
              <a:rPr lang="en-US" sz="2800" dirty="0"/>
              <a:t> o </a:t>
            </a:r>
            <a:r>
              <a:rPr lang="en-US" sz="2800" dirty="0" err="1"/>
              <a:t>débito</a:t>
            </a:r>
            <a:endParaRPr lang="en-US" sz="2800" dirty="0"/>
          </a:p>
          <a:p>
            <a:r>
              <a:rPr lang="en-US" sz="2800" dirty="0"/>
              <a:t>Ver/</a:t>
            </a:r>
            <a:r>
              <a:rPr lang="en-US" sz="2800" dirty="0" err="1"/>
              <a:t>Descargar</a:t>
            </a:r>
            <a:r>
              <a:rPr lang="en-US" sz="2800" dirty="0"/>
              <a:t> e </a:t>
            </a:r>
            <a:r>
              <a:rPr lang="en-US" sz="2800" dirty="0" err="1"/>
              <a:t>imprimir</a:t>
            </a:r>
            <a:r>
              <a:rPr lang="en-US" sz="2800" dirty="0"/>
              <a:t> </a:t>
            </a:r>
            <a:r>
              <a:rPr lang="en-US" sz="2800" dirty="0" err="1"/>
              <a:t>Remesas</a:t>
            </a:r>
            <a:endParaRPr lang="en-US" sz="2800" dirty="0"/>
          </a:p>
          <a:p>
            <a:r>
              <a:rPr lang="en-US" sz="2800" dirty="0"/>
              <a:t>Ver/</a:t>
            </a:r>
            <a:r>
              <a:rPr lang="en-US" sz="2800" dirty="0" err="1"/>
              <a:t>Descargar</a:t>
            </a:r>
            <a:r>
              <a:rPr lang="en-US" sz="2800" dirty="0"/>
              <a:t> e </a:t>
            </a:r>
            <a:r>
              <a:rPr lang="en-US" sz="2800" dirty="0" err="1"/>
              <a:t>imprimir</a:t>
            </a:r>
            <a:r>
              <a:rPr lang="en-US" sz="2800" dirty="0"/>
              <a:t> </a:t>
            </a:r>
            <a:r>
              <a:rPr lang="en-US" sz="2800" dirty="0" err="1"/>
              <a:t>estados</a:t>
            </a:r>
            <a:r>
              <a:rPr lang="en-US" sz="2800" dirty="0"/>
              <a:t> de </a:t>
            </a:r>
            <a:r>
              <a:rPr lang="en-US" sz="2800" dirty="0" err="1"/>
              <a:t>cuentas</a:t>
            </a:r>
            <a:endParaRPr lang="en-IE" sz="2800"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15</a:t>
            </a:fld>
            <a:endParaRPr lang="es-ES" altLang="es-ES"/>
          </a:p>
        </p:txBody>
      </p:sp>
      <p:sp>
        <p:nvSpPr>
          <p:cNvPr id="5" name="Title 1"/>
          <p:cNvSpPr>
            <a:spLocks noGrp="1"/>
          </p:cNvSpPr>
          <p:nvPr>
            <p:ph type="title"/>
          </p:nvPr>
        </p:nvSpPr>
        <p:spPr>
          <a:xfrm>
            <a:off x="609600" y="1078704"/>
            <a:ext cx="10972800" cy="1143000"/>
          </a:xfrm>
        </p:spPr>
        <p:txBody>
          <a:bodyPr/>
          <a:lstStyle/>
          <a:p>
            <a:pPr algn="l"/>
            <a:r>
              <a:rPr lang="en-US" sz="3200" b="1" dirty="0" err="1">
                <a:solidFill>
                  <a:srgbClr val="C00000"/>
                </a:solidFill>
              </a:rPr>
              <a:t>Autoservicios</a:t>
            </a:r>
            <a:r>
              <a:rPr lang="en-US" sz="3200" b="1" dirty="0">
                <a:solidFill>
                  <a:srgbClr val="C00000"/>
                </a:solidFill>
              </a:rPr>
              <a:t> </a:t>
            </a:r>
            <a:r>
              <a:rPr lang="en-US" sz="3200" b="1" dirty="0" err="1">
                <a:solidFill>
                  <a:srgbClr val="C00000"/>
                </a:solidFill>
              </a:rPr>
              <a:t>Financieros</a:t>
            </a:r>
            <a:endParaRPr lang="en-IE" sz="3200" b="1" dirty="0">
              <a:solidFill>
                <a:srgbClr val="C00000"/>
              </a:solidFill>
            </a:endParaRPr>
          </a:p>
        </p:txBody>
      </p:sp>
      <p:sp>
        <p:nvSpPr>
          <p:cNvPr id="6" name="Content Placeholder 2"/>
          <p:cNvSpPr>
            <a:spLocks noGrp="1"/>
          </p:cNvSpPr>
          <p:nvPr>
            <p:ph sz="half" idx="1"/>
          </p:nvPr>
        </p:nvSpPr>
        <p:spPr>
          <a:xfrm>
            <a:off x="609600" y="2199310"/>
            <a:ext cx="5384800" cy="3980792"/>
          </a:xfrm>
        </p:spPr>
        <p:txBody>
          <a:bodyPr/>
          <a:lstStyle/>
          <a:p>
            <a:pPr defTabSz="914400"/>
            <a:r>
              <a:rPr lang="en-US" sz="2800" dirty="0"/>
              <a:t>Este </a:t>
            </a:r>
            <a:r>
              <a:rPr lang="en-US" sz="2800" dirty="0" err="1"/>
              <a:t>vídeo</a:t>
            </a:r>
            <a:r>
              <a:rPr lang="en-US" sz="2800" dirty="0"/>
              <a:t> </a:t>
            </a:r>
            <a:r>
              <a:rPr lang="en-US" sz="2800" dirty="0" err="1"/>
              <a:t>muestra</a:t>
            </a:r>
            <a:r>
              <a:rPr lang="en-US" sz="2800" dirty="0"/>
              <a:t> </a:t>
            </a:r>
            <a:r>
              <a:rPr lang="en-US" sz="2800" dirty="0" err="1"/>
              <a:t>como</a:t>
            </a:r>
            <a:r>
              <a:rPr lang="en-US" sz="2800" dirty="0"/>
              <a:t> </a:t>
            </a:r>
            <a:r>
              <a:rPr lang="en-US" sz="2800" dirty="0" err="1"/>
              <a:t>acceder</a:t>
            </a:r>
            <a:r>
              <a:rPr lang="en-US" sz="2800" dirty="0"/>
              <a:t> a ASF</a:t>
            </a:r>
            <a:endParaRPr lang="en-IE" sz="2800" dirty="0"/>
          </a:p>
          <a:p>
            <a:pPr defTabSz="914400"/>
            <a:r>
              <a:rPr lang="en-IE" sz="2800" dirty="0" err="1"/>
              <a:t>Vídeo</a:t>
            </a:r>
            <a:r>
              <a:rPr lang="en-IE" sz="2800" dirty="0"/>
              <a:t> online de 3 minutes 51 </a:t>
            </a:r>
            <a:r>
              <a:rPr lang="en-IE" sz="2800" dirty="0" err="1"/>
              <a:t>segundos</a:t>
            </a:r>
            <a:r>
              <a:rPr lang="en-IE" sz="2800" dirty="0"/>
              <a:t>; </a:t>
            </a:r>
          </a:p>
          <a:p>
            <a:pPr marL="0" indent="0" defTabSz="914400">
              <a:buFontTx/>
              <a:buNone/>
            </a:pPr>
            <a:r>
              <a:rPr lang="en-IE" sz="2800" i="1" dirty="0"/>
              <a:t>Pulsar </a:t>
            </a:r>
            <a:r>
              <a:rPr lang="en-IE" sz="2800" i="1" dirty="0" err="1"/>
              <a:t>en</a:t>
            </a:r>
            <a:r>
              <a:rPr lang="en-IE" sz="2800" i="1" dirty="0"/>
              <a:t> el enlace o </a:t>
            </a:r>
            <a:r>
              <a:rPr lang="en-IE" sz="2800" i="1" dirty="0" err="1"/>
              <a:t>copiarlo</a:t>
            </a:r>
            <a:r>
              <a:rPr lang="en-IE" sz="2800" i="1" dirty="0"/>
              <a:t> </a:t>
            </a:r>
            <a:r>
              <a:rPr lang="en-IE" sz="2800" i="1" dirty="0" err="1"/>
              <a:t>en</a:t>
            </a:r>
            <a:r>
              <a:rPr lang="en-IE" sz="2800" i="1" dirty="0"/>
              <a:t> </a:t>
            </a:r>
            <a:r>
              <a:rPr lang="en-IE" sz="2800" i="1" dirty="0" err="1"/>
              <a:t>nuestro</a:t>
            </a:r>
            <a:r>
              <a:rPr lang="en-IE" sz="2800" i="1" dirty="0"/>
              <a:t> </a:t>
            </a:r>
            <a:r>
              <a:rPr lang="en-IE" sz="2800" i="1" dirty="0" err="1"/>
              <a:t>navegador</a:t>
            </a:r>
            <a:r>
              <a:rPr lang="en-IE" sz="2800" i="1" dirty="0"/>
              <a:t> - </a:t>
            </a:r>
            <a:r>
              <a:rPr lang="en-IE" sz="2800" i="1" dirty="0">
                <a:hlinkClick r:id="rId2"/>
              </a:rPr>
              <a:t>https://youtu.be/h4nLPuI7yow</a:t>
            </a:r>
            <a:r>
              <a:rPr lang="en-IE" sz="2800" i="1" dirty="0"/>
              <a:t>   </a:t>
            </a:r>
            <a:endParaRPr lang="en-IE" sz="2800" i="1" dirty="0">
              <a:hlinkClick r:id="rId3"/>
            </a:endParaRPr>
          </a:p>
          <a:p>
            <a:endParaRPr lang="en-IE" dirty="0"/>
          </a:p>
        </p:txBody>
      </p:sp>
      <p:pic>
        <p:nvPicPr>
          <p:cNvPr id="7" name="Content Placeholder 4" descr="Financial Self Service.PNG">
            <a:hlinkClick r:id="rId2"/>
          </p:cNvPr>
          <p:cNvPicPr>
            <a:picLocks noChangeAspect="1"/>
          </p:cNvPicPr>
          <p:nvPr/>
        </p:nvPicPr>
        <p:blipFill>
          <a:blip r:embed="rId4"/>
          <a:stretch>
            <a:fillRect/>
          </a:stretch>
        </p:blipFill>
        <p:spPr>
          <a:xfrm>
            <a:off x="6452546" y="2090282"/>
            <a:ext cx="5096587" cy="3829585"/>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kumimoji="0" lang="en-IE" sz="1800" b="1" i="0" u="none" strike="noStrike" kern="1200" cap="none" spc="0" normalizeH="0" baseline="0" noProof="0" dirty="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16</a:t>
            </a:fld>
            <a:endParaRPr lang="es-ES" altLang="es-ES"/>
          </a:p>
        </p:txBody>
      </p:sp>
      <p:sp>
        <p:nvSpPr>
          <p:cNvPr id="5" name="Title 1"/>
          <p:cNvSpPr>
            <a:spLocks noGrp="1"/>
          </p:cNvSpPr>
          <p:nvPr>
            <p:ph type="title"/>
          </p:nvPr>
        </p:nvSpPr>
        <p:spPr>
          <a:xfrm>
            <a:off x="609600" y="1110236"/>
            <a:ext cx="10972800" cy="1143000"/>
          </a:xfrm>
        </p:spPr>
        <p:txBody>
          <a:bodyPr/>
          <a:lstStyle/>
          <a:p>
            <a:pPr algn="l"/>
            <a:r>
              <a:rPr lang="en-US" sz="3200" b="1" dirty="0" err="1">
                <a:solidFill>
                  <a:srgbClr val="C00000"/>
                </a:solidFill>
              </a:rPr>
              <a:t>Otros</a:t>
            </a:r>
            <a:r>
              <a:rPr lang="en-US" sz="3200" b="1" dirty="0">
                <a:solidFill>
                  <a:srgbClr val="C00000"/>
                </a:solidFill>
              </a:rPr>
              <a:t> </a:t>
            </a:r>
            <a:r>
              <a:rPr lang="en-US" sz="3200" b="1" dirty="0" err="1">
                <a:solidFill>
                  <a:srgbClr val="C00000"/>
                </a:solidFill>
              </a:rPr>
              <a:t>Servicios</a:t>
            </a:r>
            <a:r>
              <a:rPr lang="en-US" sz="3200" b="1" dirty="0">
                <a:solidFill>
                  <a:srgbClr val="C00000"/>
                </a:solidFill>
              </a:rPr>
              <a:t> </a:t>
            </a:r>
            <a:r>
              <a:rPr lang="en-US" sz="3200" b="1" dirty="0" err="1">
                <a:solidFill>
                  <a:srgbClr val="C00000"/>
                </a:solidFill>
              </a:rPr>
              <a:t>Disponibles</a:t>
            </a:r>
            <a:endParaRPr lang="en-IE" sz="3200" b="1" dirty="0">
              <a:solidFill>
                <a:srgbClr val="C00000"/>
              </a:solidFill>
            </a:endParaRPr>
          </a:p>
        </p:txBody>
      </p:sp>
      <p:sp>
        <p:nvSpPr>
          <p:cNvPr id="6" name="Content Placeholder 2"/>
          <p:cNvSpPr>
            <a:spLocks noGrp="1"/>
          </p:cNvSpPr>
          <p:nvPr>
            <p:ph idx="1"/>
          </p:nvPr>
        </p:nvSpPr>
        <p:spPr>
          <a:xfrm>
            <a:off x="609600" y="2356970"/>
            <a:ext cx="10972800" cy="4122682"/>
          </a:xfrm>
        </p:spPr>
        <p:txBody>
          <a:bodyPr/>
          <a:lstStyle/>
          <a:p>
            <a:r>
              <a:rPr lang="en-US" dirty="0" err="1"/>
              <a:t>Acceso</a:t>
            </a:r>
            <a:r>
              <a:rPr lang="en-US" dirty="0"/>
              <a:t> online a las </a:t>
            </a:r>
            <a:r>
              <a:rPr lang="en-US" dirty="0" err="1"/>
              <a:t>Declaraciones</a:t>
            </a:r>
            <a:r>
              <a:rPr lang="en-US" dirty="0"/>
              <a:t> </a:t>
            </a:r>
            <a:r>
              <a:rPr lang="en-US" dirty="0" err="1"/>
              <a:t>anuales</a:t>
            </a:r>
            <a:r>
              <a:rPr lang="en-US" dirty="0"/>
              <a:t> de </a:t>
            </a:r>
            <a:r>
              <a:rPr lang="en-US" dirty="0" err="1"/>
              <a:t>Nitrógeno</a:t>
            </a:r>
            <a:r>
              <a:rPr lang="en-US" dirty="0"/>
              <a:t> y </a:t>
            </a:r>
            <a:r>
              <a:rPr lang="en-US" dirty="0" err="1"/>
              <a:t>Fósforo</a:t>
            </a:r>
            <a:r>
              <a:rPr lang="en-US" dirty="0"/>
              <a:t> </a:t>
            </a:r>
            <a:r>
              <a:rPr lang="en-US" dirty="0" err="1"/>
              <a:t>emitidas</a:t>
            </a:r>
            <a:r>
              <a:rPr lang="en-US" dirty="0"/>
              <a:t> </a:t>
            </a:r>
            <a:r>
              <a:rPr lang="en-US" dirty="0" err="1"/>
              <a:t>por</a:t>
            </a:r>
            <a:r>
              <a:rPr lang="en-US" dirty="0"/>
              <a:t> el </a:t>
            </a:r>
            <a:r>
              <a:rPr lang="en-US" dirty="0" err="1"/>
              <a:t>Departamento</a:t>
            </a:r>
            <a:r>
              <a:rPr lang="en-US" dirty="0"/>
              <a:t>:</a:t>
            </a:r>
          </a:p>
          <a:p>
            <a:pPr lvl="1"/>
            <a:r>
              <a:rPr lang="en-US" dirty="0" err="1"/>
              <a:t>Declaración</a:t>
            </a:r>
            <a:r>
              <a:rPr lang="en-US" dirty="0"/>
              <a:t> de </a:t>
            </a:r>
            <a:r>
              <a:rPr lang="en-US" dirty="0" err="1"/>
              <a:t>nitrógeno</a:t>
            </a:r>
            <a:r>
              <a:rPr lang="en-US" dirty="0"/>
              <a:t> </a:t>
            </a:r>
            <a:r>
              <a:rPr lang="en-US" dirty="0" err="1"/>
              <a:t>orgánico</a:t>
            </a:r>
            <a:r>
              <a:rPr lang="en-US" dirty="0"/>
              <a:t> y </a:t>
            </a:r>
            <a:r>
              <a:rPr lang="en-US" dirty="0" err="1"/>
              <a:t>fósforo</a:t>
            </a:r>
            <a:r>
              <a:rPr lang="en-US" dirty="0"/>
              <a:t> </a:t>
            </a:r>
            <a:r>
              <a:rPr lang="en-US" dirty="0" err="1"/>
              <a:t>producidos</a:t>
            </a:r>
            <a:r>
              <a:rPr lang="en-US" dirty="0"/>
              <a:t> </a:t>
            </a:r>
            <a:r>
              <a:rPr lang="en-US" dirty="0" err="1"/>
              <a:t>por</a:t>
            </a:r>
            <a:r>
              <a:rPr lang="en-US" dirty="0"/>
              <a:t> </a:t>
            </a:r>
            <a:r>
              <a:rPr lang="en-US" dirty="0" err="1"/>
              <a:t>nuestro</a:t>
            </a:r>
            <a:r>
              <a:rPr lang="en-US" dirty="0"/>
              <a:t> </a:t>
            </a:r>
            <a:r>
              <a:rPr lang="en-US" dirty="0" err="1"/>
              <a:t>rebaño</a:t>
            </a:r>
            <a:r>
              <a:rPr lang="en-US" dirty="0"/>
              <a:t> el </a:t>
            </a:r>
            <a:r>
              <a:rPr lang="en-US" dirty="0" err="1"/>
              <a:t>último</a:t>
            </a:r>
            <a:r>
              <a:rPr lang="en-US" dirty="0"/>
              <a:t> </a:t>
            </a:r>
            <a:r>
              <a:rPr lang="en-US" dirty="0" err="1"/>
              <a:t>año</a:t>
            </a:r>
            <a:r>
              <a:rPr lang="en-US" dirty="0"/>
              <a:t> </a:t>
            </a:r>
            <a:r>
              <a:rPr lang="en-US" dirty="0" err="1"/>
              <a:t>basándonos</a:t>
            </a:r>
            <a:r>
              <a:rPr lang="en-US" dirty="0"/>
              <a:t> </a:t>
            </a:r>
            <a:r>
              <a:rPr lang="en-US" dirty="0" err="1"/>
              <a:t>en</a:t>
            </a:r>
            <a:r>
              <a:rPr lang="en-US" dirty="0"/>
              <a:t> el </a:t>
            </a:r>
            <a:r>
              <a:rPr lang="en-US" dirty="0" err="1"/>
              <a:t>ganado</a:t>
            </a:r>
            <a:r>
              <a:rPr lang="en-US" dirty="0"/>
              <a:t> </a:t>
            </a:r>
            <a:r>
              <a:rPr lang="en-US" dirty="0" err="1"/>
              <a:t>registrado</a:t>
            </a:r>
            <a:r>
              <a:rPr lang="en-US" dirty="0"/>
              <a:t> </a:t>
            </a:r>
            <a:r>
              <a:rPr lang="en-US" dirty="0" err="1"/>
              <a:t>en</a:t>
            </a:r>
            <a:r>
              <a:rPr lang="en-US" dirty="0"/>
              <a:t> el </a:t>
            </a:r>
            <a:r>
              <a:rPr lang="en-US" dirty="0" err="1"/>
              <a:t>sistema</a:t>
            </a:r>
            <a:r>
              <a:rPr lang="en-US" dirty="0"/>
              <a:t> IMA</a:t>
            </a:r>
          </a:p>
          <a:p>
            <a:r>
              <a:rPr lang="en-US" dirty="0" err="1"/>
              <a:t>Solicitud</a:t>
            </a:r>
            <a:r>
              <a:rPr lang="en-US" dirty="0"/>
              <a:t> de </a:t>
            </a:r>
            <a:r>
              <a:rPr lang="en-US" dirty="0" err="1"/>
              <a:t>Eliminación</a:t>
            </a:r>
            <a:r>
              <a:rPr lang="en-US" dirty="0"/>
              <a:t> de </a:t>
            </a:r>
            <a:r>
              <a:rPr lang="en-US" dirty="0" err="1"/>
              <a:t>Nitratos</a:t>
            </a:r>
            <a:r>
              <a:rPr lang="en-US" dirty="0"/>
              <a:t>:</a:t>
            </a:r>
          </a:p>
          <a:p>
            <a:pPr lvl="1"/>
            <a:r>
              <a:rPr lang="en-US" dirty="0" err="1"/>
              <a:t>Permite</a:t>
            </a:r>
            <a:r>
              <a:rPr lang="en-US" dirty="0"/>
              <a:t> </a:t>
            </a:r>
            <a:r>
              <a:rPr lang="en-US" dirty="0" err="1"/>
              <a:t>subir</a:t>
            </a:r>
            <a:r>
              <a:rPr lang="en-US" dirty="0"/>
              <a:t> online el </a:t>
            </a:r>
            <a:r>
              <a:rPr lang="en-US" dirty="0" err="1"/>
              <a:t>formulario</a:t>
            </a:r>
            <a:r>
              <a:rPr lang="en-US" dirty="0"/>
              <a:t> de </a:t>
            </a:r>
            <a:r>
              <a:rPr lang="en-US" dirty="0" err="1"/>
              <a:t>solicitud</a:t>
            </a:r>
            <a:r>
              <a:rPr lang="en-US" dirty="0"/>
              <a:t> y el Plan de </a:t>
            </a:r>
            <a:r>
              <a:rPr lang="en-US" dirty="0" err="1"/>
              <a:t>Fertilización</a:t>
            </a:r>
            <a:endParaRPr lang="en-US"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kumimoji="0" lang="en-IE" sz="1800" b="1" i="0" u="none" strike="noStrike" kern="1200" cap="none" spc="0" normalizeH="0" baseline="0" noProof="0" dirty="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4294967295"/>
          </p:nvPr>
        </p:nvSpPr>
        <p:spPr>
          <a:xfrm>
            <a:off x="156753" y="1582757"/>
            <a:ext cx="11813177" cy="3485631"/>
          </a:xfrm>
        </p:spPr>
        <p:txBody>
          <a:bodyPr>
            <a:noAutofit/>
          </a:bodyPr>
          <a:lstStyle/>
          <a:p>
            <a:pPr marL="0" indent="0" algn="ctr">
              <a:buNone/>
            </a:pPr>
            <a:endParaRPr lang="en-US" altLang="es-ES" sz="2800" b="1" dirty="0">
              <a:solidFill>
                <a:srgbClr val="FF0000"/>
              </a:solidFill>
              <a:hlinkClick r:id="rId3"/>
            </a:endParaRPr>
          </a:p>
          <a:p>
            <a:pPr marL="0" indent="0" algn="ctr">
              <a:buNone/>
            </a:pPr>
            <a:endParaRPr lang="en-US" altLang="es-ES" sz="4800" b="1" dirty="0">
              <a:solidFill>
                <a:srgbClr val="FF0000"/>
              </a:solidFill>
            </a:endParaRPr>
          </a:p>
          <a:p>
            <a:pPr marL="0" indent="0" algn="ctr">
              <a:buNone/>
            </a:pPr>
            <a:r>
              <a:rPr lang="en-US" altLang="es-ES" sz="4800" b="1" dirty="0">
                <a:solidFill>
                  <a:srgbClr val="990000"/>
                </a:solidFill>
              </a:rPr>
              <a:t>¡Gracias </a:t>
            </a:r>
            <a:r>
              <a:rPr lang="en-US" altLang="es-ES" sz="4800" b="1" dirty="0" err="1">
                <a:solidFill>
                  <a:srgbClr val="990000"/>
                </a:solidFill>
              </a:rPr>
              <a:t>por</a:t>
            </a:r>
            <a:r>
              <a:rPr lang="en-US" altLang="es-ES" sz="4800" b="1" dirty="0">
                <a:solidFill>
                  <a:srgbClr val="990000"/>
                </a:solidFill>
              </a:rPr>
              <a:t> </a:t>
            </a:r>
            <a:r>
              <a:rPr lang="en-US" altLang="es-ES" sz="4800" b="1" dirty="0" err="1">
                <a:solidFill>
                  <a:srgbClr val="990000"/>
                </a:solidFill>
              </a:rPr>
              <a:t>su</a:t>
            </a:r>
            <a:r>
              <a:rPr lang="en-US" altLang="es-ES" sz="4800" b="1" dirty="0">
                <a:solidFill>
                  <a:srgbClr val="990000"/>
                </a:solidFill>
              </a:rPr>
              <a:t> </a:t>
            </a:r>
            <a:r>
              <a:rPr lang="en-US" altLang="es-ES" sz="4800" b="1" dirty="0" err="1">
                <a:solidFill>
                  <a:srgbClr val="990000"/>
                </a:solidFill>
              </a:rPr>
              <a:t>atención</a:t>
            </a:r>
            <a:r>
              <a:rPr lang="en-US" altLang="es-ES" sz="4800" b="1" dirty="0">
                <a:solidFill>
                  <a:srgbClr val="990000"/>
                </a:solidFill>
              </a:rPr>
              <a:t>! </a:t>
            </a:r>
            <a:r>
              <a:rPr lang="en-US" altLang="es-ES" sz="4800" b="1" dirty="0">
                <a:solidFill>
                  <a:srgbClr val="990000"/>
                </a:solidFill>
                <a:sym typeface="Wingdings" panose="05000000000000000000" pitchFamily="2" charset="2"/>
              </a:rPr>
              <a:t></a:t>
            </a:r>
            <a:endParaRPr lang="en-US" altLang="es-ES" sz="4800" dirty="0">
              <a:solidFill>
                <a:srgbClr val="990000"/>
              </a:solidFill>
            </a:endParaRPr>
          </a:p>
          <a:p>
            <a:pPr marL="0" indent="0" algn="ctr">
              <a:buNone/>
            </a:pPr>
            <a:endParaRPr lang="en-US" altLang="es-ES" sz="4800" b="1" dirty="0">
              <a:solidFill>
                <a:srgbClr val="0B0AFD"/>
              </a:solidFill>
            </a:endParaRPr>
          </a:p>
        </p:txBody>
      </p:sp>
      <p:sp>
        <p:nvSpPr>
          <p:cNvPr id="107525" name="Rectangle 5"/>
          <p:cNvSpPr>
            <a:spLocks noChangeArrowheads="1"/>
          </p:cNvSpPr>
          <p:nvPr/>
        </p:nvSpPr>
        <p:spPr bwMode="auto">
          <a:xfrm>
            <a:off x="2408104" y="1582758"/>
            <a:ext cx="6548610" cy="918071"/>
          </a:xfrm>
          <a:prstGeom prst="rect">
            <a:avLst/>
          </a:prstGeom>
          <a:noFill/>
          <a:ln w="9525">
            <a:noFill/>
            <a:miter lim="800000"/>
            <a:headEnd/>
            <a:tailEnd/>
          </a:ln>
        </p:spPr>
        <p:txBody>
          <a:bodyPr/>
          <a:lstStyle/>
          <a:p>
            <a:pPr marL="342900" indent="-342900" algn="ctr">
              <a:lnSpc>
                <a:spcPct val="80000"/>
              </a:lnSpc>
              <a:spcBef>
                <a:spcPct val="20000"/>
              </a:spcBef>
              <a:buClr>
                <a:schemeClr val="accent2"/>
              </a:buClr>
            </a:pPr>
            <a:endParaRPr lang="en-US" altLang="es-ES" sz="2800" dirty="0">
              <a:solidFill>
                <a:srgbClr val="006699"/>
              </a:solidFill>
              <a:latin typeface="Verdana" pitchFamily="34" charset="0"/>
            </a:endParaRPr>
          </a:p>
        </p:txBody>
      </p:sp>
      <p:sp>
        <p:nvSpPr>
          <p:cNvPr id="4" name="Rectangle 2"/>
          <p:cNvSpPr txBox="1">
            <a:spLocks noChangeArrowheads="1"/>
          </p:cNvSpPr>
          <p:nvPr/>
        </p:nvSpPr>
        <p:spPr>
          <a:xfrm>
            <a:off x="3997235" y="344125"/>
            <a:ext cx="7576456" cy="98107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ltLang="es-ES" sz="3600" dirty="0">
                <a:solidFill>
                  <a:srgbClr val="0B0AFD"/>
                </a:solidFill>
              </a:rPr>
              <a:t>Fin del </a:t>
            </a:r>
            <a:r>
              <a:rPr lang="en-US" altLang="es-ES" sz="3600" dirty="0" err="1">
                <a:solidFill>
                  <a:srgbClr val="0B0AFD"/>
                </a:solidFill>
              </a:rPr>
              <a:t>módulo</a:t>
            </a:r>
            <a:endParaRPr lang="en-US" altLang="es-ES" sz="3600" dirty="0">
              <a:solidFill>
                <a:srgbClr val="0B0AFD"/>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26857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lang="en-IE" sz="1800" b="1" dirty="0">
                <a:solidFill>
                  <a:srgbClr val="990000"/>
                </a:solidFill>
              </a:rPr>
            </a:br>
            <a:endParaRPr lang="en-IE" sz="1800" b="1" dirty="0">
              <a:solidFill>
                <a:srgbClr val="CC6600"/>
              </a:solidFill>
            </a:endParaRPr>
          </a:p>
        </p:txBody>
      </p:sp>
      <p:sp>
        <p:nvSpPr>
          <p:cNvPr id="3" name="Content Placeholder 2"/>
          <p:cNvSpPr>
            <a:spLocks noGrp="1"/>
          </p:cNvSpPr>
          <p:nvPr>
            <p:ph idx="1"/>
          </p:nvPr>
        </p:nvSpPr>
        <p:spPr>
          <a:xfrm>
            <a:off x="609600" y="3984170"/>
            <a:ext cx="10702834" cy="1332413"/>
          </a:xfrm>
        </p:spPr>
        <p:txBody>
          <a:bodyPr/>
          <a:lstStyle/>
          <a:p>
            <a:pPr marL="0" indent="0">
              <a:lnSpc>
                <a:spcPct val="150000"/>
              </a:lnSpc>
              <a:buNone/>
            </a:pPr>
            <a:r>
              <a:rPr lang="en-IE" b="1" dirty="0"/>
              <a:t>					</a:t>
            </a:r>
          </a:p>
          <a:p>
            <a:pPr marL="0" indent="0">
              <a:lnSpc>
                <a:spcPct val="150000"/>
              </a:lnSpc>
              <a:buNone/>
            </a:pPr>
            <a:r>
              <a:rPr lang="en-IE" b="1" dirty="0"/>
              <a:t>	</a:t>
            </a:r>
          </a:p>
        </p:txBody>
      </p:sp>
      <p:graphicFrame>
        <p:nvGraphicFramePr>
          <p:cNvPr id="5" name="Table 4"/>
          <p:cNvGraphicFramePr>
            <a:graphicFrameLocks noGrp="1"/>
          </p:cNvGraphicFramePr>
          <p:nvPr>
            <p:extLst>
              <p:ext uri="{D42A27DB-BD31-4B8C-83A1-F6EECF244321}">
                <p14:modId xmlns:p14="http://schemas.microsoft.com/office/powerpoint/2010/main" val="2803526856"/>
              </p:ext>
            </p:extLst>
          </p:nvPr>
        </p:nvGraphicFramePr>
        <p:xfrm>
          <a:off x="156754" y="2356207"/>
          <a:ext cx="11848012" cy="3379121"/>
        </p:xfrm>
        <a:graphic>
          <a:graphicData uri="http://schemas.openxmlformats.org/drawingml/2006/table">
            <a:tbl>
              <a:tblPr firstRow="1" bandRow="1">
                <a:tableStyleId>{5C22544A-7EE6-4342-B048-85BDC9FD1C3A}</a:tableStyleId>
              </a:tblPr>
              <a:tblGrid>
                <a:gridCol w="5650362">
                  <a:extLst>
                    <a:ext uri="{9D8B030D-6E8A-4147-A177-3AD203B41FA5}">
                      <a16:colId xmlns:a16="http://schemas.microsoft.com/office/drawing/2014/main" val="2387490912"/>
                    </a:ext>
                  </a:extLst>
                </a:gridCol>
                <a:gridCol w="6197650">
                  <a:extLst>
                    <a:ext uri="{9D8B030D-6E8A-4147-A177-3AD203B41FA5}">
                      <a16:colId xmlns:a16="http://schemas.microsoft.com/office/drawing/2014/main" val="3462008685"/>
                    </a:ext>
                  </a:extLst>
                </a:gridCol>
              </a:tblGrid>
              <a:tr h="744036">
                <a:tc>
                  <a:txBody>
                    <a:bodyPr/>
                    <a:lstStyle/>
                    <a:p>
                      <a:pPr algn="ctr"/>
                      <a:r>
                        <a:rPr lang="en-IE" sz="2400" b="1" dirty="0">
                          <a:solidFill>
                            <a:schemeClr val="tx1"/>
                          </a:solidFill>
                        </a:rPr>
                        <a:t>¿</a:t>
                      </a:r>
                      <a:r>
                        <a:rPr lang="en-IE" sz="2400" b="1" dirty="0" err="1">
                          <a:solidFill>
                            <a:schemeClr val="tx1"/>
                          </a:solidFill>
                        </a:rPr>
                        <a:t>Cuántas</a:t>
                      </a:r>
                      <a:r>
                        <a:rPr lang="en-IE" sz="2400" b="1" dirty="0">
                          <a:solidFill>
                            <a:schemeClr val="tx1"/>
                          </a:solidFill>
                        </a:rPr>
                        <a:t> </a:t>
                      </a:r>
                      <a:r>
                        <a:rPr lang="en-IE" sz="2400" b="1" dirty="0" err="1">
                          <a:solidFill>
                            <a:schemeClr val="tx1"/>
                          </a:solidFill>
                        </a:rPr>
                        <a:t>diapositivas</a:t>
                      </a:r>
                      <a:r>
                        <a:rPr lang="en-IE" sz="2400" b="1" dirty="0">
                          <a:solidFill>
                            <a:schemeClr val="tx1"/>
                          </a:solidFill>
                        </a:rPr>
                        <a:t> hay? </a:t>
                      </a:r>
                      <a:endParaRPr lang="en-IE" sz="2400" dirty="0">
                        <a:solidFill>
                          <a:schemeClr val="tx1"/>
                        </a:solidFill>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1" dirty="0">
                          <a:solidFill>
                            <a:schemeClr val="tx1"/>
                          </a:solidFill>
                        </a:rPr>
                        <a:t>17</a:t>
                      </a:r>
                      <a:r>
                        <a:rPr lang="en-IE" sz="2400" b="1" dirty="0">
                          <a:solidFill>
                            <a:srgbClr val="336600"/>
                          </a:solidFill>
                        </a:rPr>
                        <a:t> </a:t>
                      </a:r>
                      <a:r>
                        <a:rPr lang="en-IE" sz="2400" b="1" dirty="0" err="1">
                          <a:solidFill>
                            <a:schemeClr val="tx1"/>
                          </a:solidFill>
                        </a:rPr>
                        <a:t>diapositivas</a:t>
                      </a:r>
                      <a:endParaRPr lang="en-IE" sz="2400" b="1" dirty="0">
                        <a:solidFill>
                          <a:schemeClr val="tx1"/>
                        </a:solidFill>
                      </a:endParaRPr>
                    </a:p>
                  </a:txBody>
                  <a:tcPr>
                    <a:solidFill>
                      <a:schemeClr val="bg1">
                        <a:lumMod val="75000"/>
                      </a:schemeClr>
                    </a:solidFill>
                  </a:tcPr>
                </a:tc>
                <a:extLst>
                  <a:ext uri="{0D108BD9-81ED-4DB2-BD59-A6C34878D82A}">
                    <a16:rowId xmlns:a16="http://schemas.microsoft.com/office/drawing/2014/main" val="611053301"/>
                  </a:ext>
                </a:extLst>
              </a:tr>
              <a:tr h="1264493">
                <a:tc>
                  <a:txBody>
                    <a:bodyPr/>
                    <a:lstStyle/>
                    <a:p>
                      <a:pPr algn="ctr"/>
                      <a:r>
                        <a:rPr lang="en-IE" sz="2400" b="1" dirty="0">
                          <a:solidFill>
                            <a:schemeClr val="tx1"/>
                          </a:solidFill>
                        </a:rPr>
                        <a:t>¿</a:t>
                      </a:r>
                      <a:r>
                        <a:rPr lang="en-IE" sz="2400" b="1" dirty="0" err="1">
                          <a:solidFill>
                            <a:schemeClr val="tx1"/>
                          </a:solidFill>
                        </a:rPr>
                        <a:t>Cuánto</a:t>
                      </a:r>
                      <a:r>
                        <a:rPr lang="en-IE" sz="2400" b="1" dirty="0">
                          <a:solidFill>
                            <a:schemeClr val="tx1"/>
                          </a:solidFill>
                        </a:rPr>
                        <a:t> </a:t>
                      </a:r>
                      <a:r>
                        <a:rPr lang="en-IE" sz="2400" b="1" dirty="0" err="1">
                          <a:solidFill>
                            <a:schemeClr val="tx1"/>
                          </a:solidFill>
                        </a:rPr>
                        <a:t>tiempo</a:t>
                      </a:r>
                      <a:r>
                        <a:rPr lang="en-IE" sz="2400" b="1" dirty="0">
                          <a:solidFill>
                            <a:schemeClr val="tx1"/>
                          </a:solidFill>
                        </a:rPr>
                        <a:t> </a:t>
                      </a:r>
                      <a:r>
                        <a:rPr lang="en-IE" sz="2400" b="1" dirty="0" err="1">
                          <a:solidFill>
                            <a:schemeClr val="tx1"/>
                          </a:solidFill>
                        </a:rPr>
                        <a:t>debo</a:t>
                      </a:r>
                      <a:r>
                        <a:rPr lang="en-IE" sz="2400" b="1" baseline="0" dirty="0">
                          <a:solidFill>
                            <a:schemeClr val="tx1"/>
                          </a:solidFill>
                        </a:rPr>
                        <a:t> </a:t>
                      </a:r>
                      <a:r>
                        <a:rPr lang="en-IE" sz="2400" b="1" baseline="0" dirty="0" err="1">
                          <a:solidFill>
                            <a:schemeClr val="tx1"/>
                          </a:solidFill>
                        </a:rPr>
                        <a:t>estar</a:t>
                      </a:r>
                      <a:r>
                        <a:rPr lang="en-IE" sz="2400" b="1" dirty="0">
                          <a:solidFill>
                            <a:schemeClr val="tx1"/>
                          </a:solidFill>
                        </a:rPr>
                        <a:t> </a:t>
                      </a:r>
                      <a:r>
                        <a:rPr lang="en-IE" sz="2400" b="1" dirty="0" err="1">
                          <a:solidFill>
                            <a:schemeClr val="tx1"/>
                          </a:solidFill>
                        </a:rPr>
                        <a:t>leyendo</a:t>
                      </a:r>
                      <a:r>
                        <a:rPr lang="en-IE" sz="2400" b="1" dirty="0">
                          <a:solidFill>
                            <a:schemeClr val="tx1"/>
                          </a:solidFill>
                        </a:rPr>
                        <a:t> y </a:t>
                      </a:r>
                      <a:r>
                        <a:rPr lang="en-IE" sz="2400" b="1" dirty="0" err="1">
                          <a:solidFill>
                            <a:schemeClr val="tx1"/>
                          </a:solidFill>
                        </a:rPr>
                        <a:t>escuchando</a:t>
                      </a:r>
                      <a:r>
                        <a:rPr lang="en-IE" sz="2400" b="1" dirty="0">
                          <a:solidFill>
                            <a:schemeClr val="tx1"/>
                          </a:solidFill>
                        </a:rPr>
                        <a:t>? </a:t>
                      </a:r>
                      <a:endParaRPr lang="en-IE" sz="2400" dirty="0">
                        <a:solidFill>
                          <a:schemeClr val="tx1"/>
                        </a:solidFill>
                      </a:endParaRPr>
                    </a:p>
                  </a:txBody>
                  <a:tcPr>
                    <a:solidFill>
                      <a:schemeClr val="bg1">
                        <a:lumMod val="75000"/>
                      </a:schemeClr>
                    </a:solidFill>
                  </a:tcPr>
                </a:tc>
                <a:tc>
                  <a:txBody>
                    <a:bodyPr/>
                    <a:lstStyle/>
                    <a:p>
                      <a:pPr marL="0" indent="0" algn="l">
                        <a:lnSpc>
                          <a:spcPct val="150000"/>
                        </a:lnSpc>
                        <a:buNone/>
                      </a:pPr>
                      <a:r>
                        <a:rPr lang="en-IE" sz="2400" b="1" kern="1200" dirty="0">
                          <a:solidFill>
                            <a:schemeClr val="tx1"/>
                          </a:solidFill>
                          <a:latin typeface="+mn-lt"/>
                          <a:ea typeface="+mn-ea"/>
                          <a:cs typeface="+mn-cs"/>
                        </a:rPr>
                        <a:t>15</a:t>
                      </a:r>
                      <a:r>
                        <a:rPr lang="en-IE" sz="2400" b="1" dirty="0"/>
                        <a:t> </a:t>
                      </a:r>
                      <a:r>
                        <a:rPr lang="en-IE" sz="2400" b="1" dirty="0" err="1"/>
                        <a:t>minutos</a:t>
                      </a:r>
                      <a:r>
                        <a:rPr lang="en-IE" sz="2400" b="1" dirty="0"/>
                        <a:t> (sin </a:t>
                      </a:r>
                      <a:r>
                        <a:rPr lang="en-IE" sz="2400" b="1" dirty="0" err="1"/>
                        <a:t>incluir</a:t>
                      </a:r>
                      <a:r>
                        <a:rPr lang="en-IE" sz="2400" b="1" dirty="0"/>
                        <a:t> los enlaces </a:t>
                      </a:r>
                      <a:r>
                        <a:rPr lang="en-IE" sz="2400" b="1" dirty="0" err="1"/>
                        <a:t>que</a:t>
                      </a:r>
                      <a:r>
                        <a:rPr lang="en-IE" sz="2400" b="1" dirty="0"/>
                        <a:t> se </a:t>
                      </a:r>
                      <a:r>
                        <a:rPr lang="en-IE" sz="2400" b="1" dirty="0" err="1"/>
                        <a:t>encuentran</a:t>
                      </a:r>
                      <a:r>
                        <a:rPr lang="en-IE" sz="2400" b="1" dirty="0"/>
                        <a:t> en</a:t>
                      </a:r>
                      <a:r>
                        <a:rPr lang="en-IE" sz="2400" b="1" baseline="0" dirty="0"/>
                        <a:t> </a:t>
                      </a:r>
                      <a:r>
                        <a:rPr lang="en-IE" sz="2400" b="1" baseline="0" dirty="0" err="1"/>
                        <a:t>las</a:t>
                      </a:r>
                      <a:r>
                        <a:rPr lang="en-IE" sz="2400" b="1" baseline="0" dirty="0"/>
                        <a:t> </a:t>
                      </a:r>
                      <a:r>
                        <a:rPr lang="en-IE" sz="2400" b="1" baseline="0" dirty="0" err="1"/>
                        <a:t>diapositivas</a:t>
                      </a:r>
                      <a:r>
                        <a:rPr lang="en-IE" sz="2400" b="1" dirty="0"/>
                        <a:t>)</a:t>
                      </a:r>
                    </a:p>
                  </a:txBody>
                  <a:tcPr>
                    <a:solidFill>
                      <a:schemeClr val="bg1">
                        <a:lumMod val="75000"/>
                      </a:schemeClr>
                    </a:solidFill>
                  </a:tcPr>
                </a:tc>
                <a:extLst>
                  <a:ext uri="{0D108BD9-81ED-4DB2-BD59-A6C34878D82A}">
                    <a16:rowId xmlns:a16="http://schemas.microsoft.com/office/drawing/2014/main" val="3479317360"/>
                  </a:ext>
                </a:extLst>
              </a:tr>
              <a:tr h="1370592">
                <a:tc>
                  <a:txBody>
                    <a:bodyPr/>
                    <a:lstStyle/>
                    <a:p>
                      <a:pPr algn="ctr"/>
                      <a:r>
                        <a:rPr lang="en-IE" sz="2400" b="1" dirty="0">
                          <a:solidFill>
                            <a:schemeClr val="tx1"/>
                          </a:solidFill>
                        </a:rPr>
                        <a:t>¿</a:t>
                      </a:r>
                      <a:r>
                        <a:rPr lang="en-IE" sz="2400" b="1" dirty="0" err="1">
                          <a:solidFill>
                            <a:schemeClr val="tx1"/>
                          </a:solidFill>
                        </a:rPr>
                        <a:t>Qué</a:t>
                      </a:r>
                      <a:r>
                        <a:rPr lang="en-IE" sz="2400" b="1" dirty="0">
                          <a:solidFill>
                            <a:schemeClr val="tx1"/>
                          </a:solidFill>
                        </a:rPr>
                        <a:t> </a:t>
                      </a:r>
                      <a:r>
                        <a:rPr lang="en-IE" sz="2400" b="1" dirty="0" err="1">
                          <a:solidFill>
                            <a:schemeClr val="tx1"/>
                          </a:solidFill>
                        </a:rPr>
                        <a:t>puedo</a:t>
                      </a:r>
                      <a:r>
                        <a:rPr lang="en-IE" sz="2400" b="1" dirty="0">
                          <a:solidFill>
                            <a:schemeClr val="tx1"/>
                          </a:solidFill>
                        </a:rPr>
                        <a:t> </a:t>
                      </a:r>
                      <a:r>
                        <a:rPr lang="en-IE" sz="2400" b="1" dirty="0" err="1">
                          <a:solidFill>
                            <a:schemeClr val="tx1"/>
                          </a:solidFill>
                        </a:rPr>
                        <a:t>conseguir</a:t>
                      </a:r>
                      <a:r>
                        <a:rPr lang="en-IE" sz="2400" b="1" dirty="0">
                          <a:solidFill>
                            <a:schemeClr val="tx1"/>
                          </a:solidFill>
                        </a:rPr>
                        <a:t>? </a:t>
                      </a:r>
                      <a:endParaRPr lang="en-IE" sz="2400" dirty="0">
                        <a:solidFill>
                          <a:schemeClr val="tx1"/>
                        </a:solidFill>
                      </a:endParaRPr>
                    </a:p>
                  </a:txBody>
                  <a:tcPr>
                    <a:solidFill>
                      <a:schemeClr val="bg1">
                        <a:lumMod val="75000"/>
                      </a:schemeClr>
                    </a:solidFill>
                  </a:tcPr>
                </a:tc>
                <a:tc>
                  <a:txBody>
                    <a:bodyPr/>
                    <a:lstStyle/>
                    <a:p>
                      <a:r>
                        <a:rPr lang="en-IE" sz="2400" b="1" dirty="0" err="1">
                          <a:solidFill>
                            <a:schemeClr val="tx1"/>
                          </a:solidFill>
                        </a:rPr>
                        <a:t>Puedes</a:t>
                      </a:r>
                      <a:r>
                        <a:rPr lang="en-IE" sz="2400" b="1" baseline="0" dirty="0">
                          <a:solidFill>
                            <a:schemeClr val="tx1"/>
                          </a:solidFill>
                        </a:rPr>
                        <a:t> </a:t>
                      </a:r>
                      <a:r>
                        <a:rPr lang="en-IE" sz="2400" b="1" baseline="0" dirty="0" err="1">
                          <a:solidFill>
                            <a:schemeClr val="tx1"/>
                          </a:solidFill>
                        </a:rPr>
                        <a:t>ver</a:t>
                      </a:r>
                      <a:r>
                        <a:rPr lang="en-IE" sz="2400" b="1" baseline="0" dirty="0">
                          <a:solidFill>
                            <a:schemeClr val="tx1"/>
                          </a:solidFill>
                        </a:rPr>
                        <a:t> los </a:t>
                      </a:r>
                      <a:r>
                        <a:rPr lang="en-IE" sz="2400" b="1" baseline="0" dirty="0" err="1">
                          <a:solidFill>
                            <a:schemeClr val="tx1"/>
                          </a:solidFill>
                        </a:rPr>
                        <a:t>objetivos</a:t>
                      </a:r>
                      <a:r>
                        <a:rPr lang="en-IE" sz="2400" b="1" baseline="0" dirty="0">
                          <a:solidFill>
                            <a:schemeClr val="tx1"/>
                          </a:solidFill>
                        </a:rPr>
                        <a:t> y los </a:t>
                      </a:r>
                      <a:r>
                        <a:rPr lang="en-IE" sz="2400" b="1" baseline="0" dirty="0" err="1">
                          <a:solidFill>
                            <a:schemeClr val="tx1"/>
                          </a:solidFill>
                        </a:rPr>
                        <a:t>conocimientos</a:t>
                      </a:r>
                      <a:r>
                        <a:rPr lang="en-IE" sz="2400" b="1" baseline="0" dirty="0">
                          <a:solidFill>
                            <a:schemeClr val="tx1"/>
                          </a:solidFill>
                        </a:rPr>
                        <a:t>  </a:t>
                      </a:r>
                      <a:r>
                        <a:rPr lang="en-IE" sz="2400" b="1" baseline="0" dirty="0" err="1">
                          <a:solidFill>
                            <a:schemeClr val="tx1"/>
                          </a:solidFill>
                        </a:rPr>
                        <a:t>que</a:t>
                      </a:r>
                      <a:r>
                        <a:rPr lang="en-IE" sz="2400" b="1" baseline="0" dirty="0">
                          <a:solidFill>
                            <a:schemeClr val="tx1"/>
                          </a:solidFill>
                        </a:rPr>
                        <a:t> se </a:t>
                      </a:r>
                      <a:r>
                        <a:rPr lang="en-IE" sz="2400" b="1" baseline="0" dirty="0" err="1">
                          <a:solidFill>
                            <a:schemeClr val="tx1"/>
                          </a:solidFill>
                        </a:rPr>
                        <a:t>esperan</a:t>
                      </a:r>
                      <a:r>
                        <a:rPr lang="en-IE" sz="2400" b="1" baseline="0" dirty="0">
                          <a:solidFill>
                            <a:schemeClr val="tx1"/>
                          </a:solidFill>
                        </a:rPr>
                        <a:t> </a:t>
                      </a:r>
                      <a:r>
                        <a:rPr lang="en-IE" sz="2400" b="1" baseline="0" dirty="0" err="1">
                          <a:solidFill>
                            <a:schemeClr val="tx1"/>
                          </a:solidFill>
                        </a:rPr>
                        <a:t>conseguir</a:t>
                      </a:r>
                      <a:r>
                        <a:rPr lang="en-IE" sz="2400" b="1" baseline="0" dirty="0">
                          <a:solidFill>
                            <a:schemeClr val="tx1"/>
                          </a:solidFill>
                        </a:rPr>
                        <a:t> en </a:t>
                      </a:r>
                      <a:r>
                        <a:rPr lang="en-IE" sz="2400" b="1" baseline="0" dirty="0" err="1">
                          <a:solidFill>
                            <a:schemeClr val="tx1"/>
                          </a:solidFill>
                        </a:rPr>
                        <a:t>las</a:t>
                      </a:r>
                      <a:r>
                        <a:rPr lang="en-IE" sz="2400" b="1" baseline="0" dirty="0">
                          <a:solidFill>
                            <a:schemeClr val="tx1"/>
                          </a:solidFill>
                        </a:rPr>
                        <a:t> </a:t>
                      </a:r>
                      <a:r>
                        <a:rPr lang="en-IE" sz="2400" b="1" baseline="0" dirty="0" err="1">
                          <a:solidFill>
                            <a:schemeClr val="tx1"/>
                          </a:solidFill>
                        </a:rPr>
                        <a:t>siguientes</a:t>
                      </a:r>
                      <a:r>
                        <a:rPr lang="en-IE" sz="2400" b="1" baseline="0" dirty="0">
                          <a:solidFill>
                            <a:schemeClr val="tx1"/>
                          </a:solidFill>
                        </a:rPr>
                        <a:t> </a:t>
                      </a:r>
                      <a:r>
                        <a:rPr lang="en-IE" sz="2400" b="1" baseline="0" dirty="0" err="1">
                          <a:solidFill>
                            <a:schemeClr val="tx1"/>
                          </a:solidFill>
                        </a:rPr>
                        <a:t>diapositivas</a:t>
                      </a:r>
                      <a:endParaRPr lang="en-IE" sz="2400" dirty="0">
                        <a:solidFill>
                          <a:schemeClr val="tx1"/>
                        </a:solidFill>
                      </a:endParaRPr>
                    </a:p>
                  </a:txBody>
                  <a:tcPr>
                    <a:solidFill>
                      <a:schemeClr val="bg1">
                        <a:lumMod val="75000"/>
                      </a:schemeClr>
                    </a:solidFill>
                  </a:tcPr>
                </a:tc>
                <a:extLst>
                  <a:ext uri="{0D108BD9-81ED-4DB2-BD59-A6C34878D82A}">
                    <a16:rowId xmlns:a16="http://schemas.microsoft.com/office/drawing/2014/main" val="3879988587"/>
                  </a:ext>
                </a:extLst>
              </a:tr>
            </a:tbl>
          </a:graphicData>
        </a:graphic>
      </p:graphicFrame>
      <p:sp>
        <p:nvSpPr>
          <p:cNvPr id="8" name="Slide Number Placeholder 7"/>
          <p:cNvSpPr>
            <a:spLocks noGrp="1"/>
          </p:cNvSpPr>
          <p:nvPr>
            <p:ph type="sldNum" sz="quarter" idx="12"/>
          </p:nvPr>
        </p:nvSpPr>
        <p:spPr/>
        <p:txBody>
          <a:bodyPr/>
          <a:lstStyle/>
          <a:p>
            <a:fld id="{A7AD32EF-B744-4512-A6AB-C39B4880BDB1}" type="slidenum">
              <a:rPr lang="es-ES" altLang="es-ES" smtClean="0"/>
              <a:pPr/>
              <a:t>2</a:t>
            </a:fld>
            <a:endParaRPr lang="es-ES" altLang="es-ES"/>
          </a:p>
        </p:txBody>
      </p:sp>
      <p:sp>
        <p:nvSpPr>
          <p:cNvPr id="7" name="6 - Ορθογώνιο"/>
          <p:cNvSpPr/>
          <p:nvPr/>
        </p:nvSpPr>
        <p:spPr>
          <a:xfrm>
            <a:off x="766159" y="1561838"/>
            <a:ext cx="3651462" cy="584775"/>
          </a:xfrm>
          <a:prstGeom prst="rect">
            <a:avLst/>
          </a:prstGeom>
        </p:spPr>
        <p:txBody>
          <a:bodyPr wrap="square">
            <a:spAutoFit/>
          </a:bodyPr>
          <a:lstStyle/>
          <a:p>
            <a:r>
              <a:rPr lang="en-IE" sz="3200" b="1" dirty="0" err="1">
                <a:solidFill>
                  <a:srgbClr val="990000"/>
                </a:solidFill>
              </a:rPr>
              <a:t>Visión</a:t>
            </a:r>
            <a:r>
              <a:rPr lang="en-IE" sz="3200" b="1" dirty="0">
                <a:solidFill>
                  <a:srgbClr val="990000"/>
                </a:solidFill>
              </a:rPr>
              <a:t> general</a:t>
            </a:r>
            <a:endParaRPr lang="el-GR" sz="3200" dirty="0">
              <a:solidFill>
                <a:srgbClr val="990000"/>
              </a:solidFill>
            </a:endParaRPr>
          </a:p>
        </p:txBody>
      </p:sp>
    </p:spTree>
    <p:custDataLst>
      <p:tags r:id="rId1"/>
    </p:custDataLst>
    <p:extLst>
      <p:ext uri="{BB962C8B-B14F-4D97-AF65-F5344CB8AC3E}">
        <p14:creationId xmlns:p14="http://schemas.microsoft.com/office/powerpoint/2010/main" val="1260105804"/>
      </p:ext>
    </p:extLst>
  </p:cSld>
  <p:clrMapOvr>
    <a:masterClrMapping/>
  </p:clrMapOvr>
  <mc:AlternateContent xmlns:mc="http://schemas.openxmlformats.org/markup-compatibility/2006" xmlns:p14="http://schemas.microsoft.com/office/powerpoint/2010/main">
    <mc:Choice Requires="p14">
      <p:transition spd="med" p14:dur="700" advTm="62673">
        <p:fade/>
      </p:transition>
    </mc:Choice>
    <mc:Fallback xmlns="">
      <p:transition spd="med" advTm="626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4816" y="2085758"/>
            <a:ext cx="8940800" cy="3819645"/>
          </a:xfrm>
        </p:spPr>
        <p:txBody>
          <a:bodyPr/>
          <a:lstStyle/>
          <a:p>
            <a:pPr algn="ctr">
              <a:buNone/>
            </a:pPr>
            <a:r>
              <a:rPr lang="en-IE" b="1" dirty="0" err="1"/>
              <a:t>Esta</a:t>
            </a:r>
            <a:r>
              <a:rPr lang="en-IE" b="1" dirty="0"/>
              <a:t> </a:t>
            </a:r>
            <a:r>
              <a:rPr lang="en-IE" b="1" dirty="0" err="1"/>
              <a:t>unidad</a:t>
            </a:r>
            <a:r>
              <a:rPr lang="en-IE" b="1" dirty="0"/>
              <a:t> </a:t>
            </a:r>
            <a:r>
              <a:rPr lang="en-IE" b="1" dirty="0" err="1"/>
              <a:t>es</a:t>
            </a:r>
            <a:r>
              <a:rPr lang="en-IE" b="1" dirty="0"/>
              <a:t> </a:t>
            </a:r>
            <a:r>
              <a:rPr lang="en-IE" b="1" dirty="0" err="1"/>
              <a:t>una</a:t>
            </a:r>
            <a:r>
              <a:rPr lang="en-IE" b="1" dirty="0"/>
              <a:t> </a:t>
            </a:r>
            <a:r>
              <a:rPr lang="en-IE" b="1" dirty="0" err="1"/>
              <a:t>introducción</a:t>
            </a:r>
            <a:r>
              <a:rPr lang="en-IE" b="1" dirty="0"/>
              <a:t> a </a:t>
            </a:r>
            <a:r>
              <a:rPr lang="en-IE" b="1" dirty="0" err="1"/>
              <a:t>las</a:t>
            </a:r>
            <a:r>
              <a:rPr lang="en-IE" b="1" dirty="0"/>
              <a:t> </a:t>
            </a:r>
            <a:r>
              <a:rPr lang="en-IE" b="1" dirty="0" err="1"/>
              <a:t>herramientas</a:t>
            </a:r>
            <a:r>
              <a:rPr lang="en-IE" b="1" dirty="0"/>
              <a:t> </a:t>
            </a:r>
            <a:r>
              <a:rPr lang="en-IE" b="1" dirty="0" err="1"/>
              <a:t>disponibles</a:t>
            </a:r>
            <a:r>
              <a:rPr lang="en-IE" b="1" dirty="0"/>
              <a:t> </a:t>
            </a:r>
            <a:r>
              <a:rPr lang="en-IE" b="1" dirty="0" err="1"/>
              <a:t>para</a:t>
            </a:r>
            <a:r>
              <a:rPr lang="en-IE" b="1" dirty="0"/>
              <a:t> los </a:t>
            </a:r>
            <a:r>
              <a:rPr lang="en-IE" b="1" dirty="0" err="1"/>
              <a:t>agricultores</a:t>
            </a:r>
            <a:r>
              <a:rPr lang="en-IE" b="1" dirty="0"/>
              <a:t> </a:t>
            </a:r>
            <a:r>
              <a:rPr lang="en-IE" b="1" dirty="0" err="1"/>
              <a:t>para</a:t>
            </a:r>
            <a:r>
              <a:rPr lang="en-IE" b="1" dirty="0"/>
              <a:t> la </a:t>
            </a:r>
            <a:r>
              <a:rPr lang="en-IE" b="1" dirty="0" err="1"/>
              <a:t>gestión</a:t>
            </a:r>
            <a:r>
              <a:rPr lang="en-IE" b="1" dirty="0"/>
              <a:t> de </a:t>
            </a:r>
            <a:r>
              <a:rPr lang="en-IE" b="1" dirty="0" err="1"/>
              <a:t>rebaños</a:t>
            </a:r>
            <a:r>
              <a:rPr lang="en-IE" b="1" dirty="0"/>
              <a:t> / solicitudes de </a:t>
            </a:r>
            <a:r>
              <a:rPr lang="en-IE" b="1" dirty="0" err="1"/>
              <a:t>subvenciones</a:t>
            </a:r>
            <a:r>
              <a:rPr lang="en-IE" b="1" dirty="0"/>
              <a:t> etc.</a:t>
            </a:r>
          </a:p>
          <a:p>
            <a:pPr>
              <a:buNone/>
            </a:pPr>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3</a:t>
            </a:fld>
            <a:endParaRPr lang="es-ES" altLang="es-ES"/>
          </a:p>
        </p:txBody>
      </p:sp>
      <p:sp>
        <p:nvSpPr>
          <p:cNvPr id="5" name="4 - Ορθογώνιο"/>
          <p:cNvSpPr/>
          <p:nvPr/>
        </p:nvSpPr>
        <p:spPr>
          <a:xfrm>
            <a:off x="570069" y="1354574"/>
            <a:ext cx="4619447" cy="584775"/>
          </a:xfrm>
          <a:prstGeom prst="rect">
            <a:avLst/>
          </a:prstGeom>
        </p:spPr>
        <p:txBody>
          <a:bodyPr wrap="square">
            <a:spAutoFit/>
          </a:bodyPr>
          <a:lstStyle/>
          <a:p>
            <a:r>
              <a:rPr lang="en-IE" sz="3200" b="1" dirty="0" err="1">
                <a:solidFill>
                  <a:srgbClr val="990000"/>
                </a:solidFill>
              </a:rPr>
              <a:t>Objetivo</a:t>
            </a:r>
            <a:r>
              <a:rPr lang="en-IE" sz="3200" b="1" dirty="0">
                <a:solidFill>
                  <a:srgbClr val="990000"/>
                </a:solidFill>
              </a:rPr>
              <a:t> de la </a:t>
            </a:r>
            <a:r>
              <a:rPr lang="en-IE" sz="3200" b="1" dirty="0" err="1">
                <a:solidFill>
                  <a:srgbClr val="990000"/>
                </a:solidFill>
              </a:rPr>
              <a:t>unidad</a:t>
            </a:r>
            <a:endParaRPr lang="el-GR" sz="3200" b="1" dirty="0">
              <a:solidFill>
                <a:srgbClr val="990000"/>
              </a:solidFill>
            </a:endParaRPr>
          </a:p>
        </p:txBody>
      </p:sp>
      <p:sp>
        <p:nvSpPr>
          <p:cNvPr id="7" name="Title 1"/>
          <p:cNvSpPr>
            <a:spLocks noGrp="1"/>
          </p:cNvSpPr>
          <p:nvPr>
            <p:ph type="title"/>
          </p:nvPr>
        </p:nvSpPr>
        <p:spPr>
          <a:xfrm>
            <a:off x="1041779" y="0"/>
            <a:ext cx="10972800" cy="1143000"/>
          </a:xfrm>
        </p:spPr>
        <p:txBody>
          <a:bodyPr/>
          <a:lstStyle/>
          <a:p>
            <a:pPr algn="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lang="en-IE" sz="1800" b="1" dirty="0">
                <a:solidFill>
                  <a:srgbClr val="990000"/>
                </a:solidFill>
              </a:rPr>
            </a:br>
            <a:endParaRPr lang="en-IE" sz="1800" b="1" dirty="0">
              <a:solidFill>
                <a:srgbClr val="CC6600"/>
              </a:solidFill>
            </a:endParaRPr>
          </a:p>
        </p:txBody>
      </p:sp>
    </p:spTree>
    <p:extLst>
      <p:ext uri="{BB962C8B-B14F-4D97-AF65-F5344CB8AC3E}">
        <p14:creationId xmlns:p14="http://schemas.microsoft.com/office/powerpoint/2010/main" val="11310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63814"/>
            <a:ext cx="11582400" cy="4094888"/>
          </a:xfrm>
        </p:spPr>
        <p:txBody>
          <a:bodyPr>
            <a:noAutofit/>
          </a:bodyPr>
          <a:lstStyle/>
          <a:p>
            <a:pPr marL="0" indent="0">
              <a:lnSpc>
                <a:spcPct val="150000"/>
              </a:lnSpc>
              <a:buNone/>
            </a:pPr>
            <a:r>
              <a:rPr lang="en-IE" sz="2800" b="1" dirty="0"/>
              <a:t>Al final del </a:t>
            </a:r>
            <a:r>
              <a:rPr lang="en-IE" sz="2800" b="1" dirty="0" err="1"/>
              <a:t>módulo</a:t>
            </a:r>
            <a:r>
              <a:rPr lang="en-IE" sz="2800" b="1" dirty="0"/>
              <a:t> </a:t>
            </a:r>
            <a:r>
              <a:rPr lang="en-IE" sz="2800" b="1" u="sng" dirty="0" err="1">
                <a:solidFill>
                  <a:srgbClr val="003366"/>
                </a:solidFill>
              </a:rPr>
              <a:t>seremos</a:t>
            </a:r>
            <a:r>
              <a:rPr lang="en-IE" sz="2800" b="1" u="sng" dirty="0">
                <a:solidFill>
                  <a:srgbClr val="003366"/>
                </a:solidFill>
              </a:rPr>
              <a:t> </a:t>
            </a:r>
            <a:r>
              <a:rPr lang="en-IE" sz="2800" b="1" u="sng" dirty="0" err="1">
                <a:solidFill>
                  <a:srgbClr val="003366"/>
                </a:solidFill>
              </a:rPr>
              <a:t>capaces</a:t>
            </a:r>
            <a:r>
              <a:rPr lang="en-IE" sz="2800" b="1" u="sng" dirty="0">
                <a:solidFill>
                  <a:srgbClr val="003366"/>
                </a:solidFill>
              </a:rPr>
              <a:t> de:</a:t>
            </a:r>
          </a:p>
          <a:p>
            <a:pPr marL="514350" indent="-514350">
              <a:lnSpc>
                <a:spcPct val="150000"/>
              </a:lnSpc>
              <a:buFont typeface="+mj-lt"/>
              <a:buAutoNum type="arabicPeriod"/>
            </a:pPr>
            <a:r>
              <a:rPr lang="en-IE" sz="2800" b="1" dirty="0" err="1"/>
              <a:t>Registrarnos</a:t>
            </a:r>
            <a:r>
              <a:rPr lang="en-IE" sz="2800" b="1" dirty="0"/>
              <a:t> y </a:t>
            </a:r>
            <a:r>
              <a:rPr lang="en-IE" sz="2800" b="1" dirty="0" err="1"/>
              <a:t>acceder</a:t>
            </a:r>
            <a:r>
              <a:rPr lang="en-IE" sz="2800" b="1" dirty="0"/>
              <a:t> a Agfood.ie</a:t>
            </a:r>
          </a:p>
          <a:p>
            <a:pPr marL="514350" indent="-514350">
              <a:lnSpc>
                <a:spcPct val="150000"/>
              </a:lnSpc>
              <a:buFont typeface="+mj-lt"/>
              <a:buAutoNum type="arabicPeriod"/>
            </a:pPr>
            <a:r>
              <a:rPr lang="en-IE" sz="2800" b="1" dirty="0" err="1"/>
              <a:t>Conocer</a:t>
            </a:r>
            <a:r>
              <a:rPr lang="en-IE" sz="2800" b="1" dirty="0"/>
              <a:t> los </a:t>
            </a:r>
            <a:r>
              <a:rPr lang="en-IE" sz="2800" b="1" dirty="0" err="1"/>
              <a:t>servicios</a:t>
            </a:r>
            <a:r>
              <a:rPr lang="en-IE" sz="2800" b="1" dirty="0"/>
              <a:t> </a:t>
            </a:r>
            <a:r>
              <a:rPr lang="en-IE" sz="2800" b="1" dirty="0" err="1"/>
              <a:t>disponibles</a:t>
            </a:r>
            <a:r>
              <a:rPr lang="en-IE" sz="2800" b="1" dirty="0"/>
              <a:t> online </a:t>
            </a:r>
            <a:r>
              <a:rPr lang="en-IE" sz="2800" b="1" dirty="0" err="1"/>
              <a:t>para</a:t>
            </a:r>
            <a:r>
              <a:rPr lang="en-IE" sz="2800" b="1" dirty="0"/>
              <a:t> </a:t>
            </a:r>
            <a:r>
              <a:rPr lang="en-IE" sz="2800" b="1" dirty="0" err="1"/>
              <a:t>agricultores</a:t>
            </a:r>
            <a:endParaRPr lang="en-IE" sz="2800" b="1" dirty="0"/>
          </a:p>
          <a:p>
            <a:pPr marL="514350" indent="-514350">
              <a:lnSpc>
                <a:spcPct val="150000"/>
              </a:lnSpc>
              <a:buFont typeface="+mj-lt"/>
              <a:buAutoNum type="arabicPeriod"/>
            </a:pPr>
            <a:r>
              <a:rPr lang="en-US" sz="2800" b="1" dirty="0" err="1"/>
              <a:t>Tener</a:t>
            </a:r>
            <a:r>
              <a:rPr lang="en-US" sz="2800" b="1" dirty="0"/>
              <a:t> en </a:t>
            </a:r>
            <a:r>
              <a:rPr lang="en-US" sz="2800" b="1" dirty="0" err="1"/>
              <a:t>cuenta</a:t>
            </a:r>
            <a:r>
              <a:rPr lang="en-US" sz="2800" b="1" dirty="0"/>
              <a:t> los </a:t>
            </a:r>
            <a:r>
              <a:rPr lang="en-US" sz="2800" b="1" dirty="0" err="1"/>
              <a:t>beneficios</a:t>
            </a:r>
            <a:r>
              <a:rPr lang="en-US" sz="2800" b="1" dirty="0"/>
              <a:t> de </a:t>
            </a:r>
            <a:r>
              <a:rPr lang="en-US" sz="2800" b="1" dirty="0" err="1"/>
              <a:t>usar</a:t>
            </a:r>
            <a:r>
              <a:rPr lang="en-US" sz="2800" b="1" dirty="0"/>
              <a:t> el </a:t>
            </a:r>
            <a:r>
              <a:rPr lang="en-US" sz="2800" b="1" dirty="0" err="1"/>
              <a:t>servicio</a:t>
            </a:r>
            <a:r>
              <a:rPr lang="en-US" sz="2800" b="1" dirty="0"/>
              <a:t> online</a:t>
            </a:r>
            <a:endParaRPr lang="en-IE" sz="2800" b="1" dirty="0"/>
          </a:p>
          <a:p>
            <a:pPr marL="0" indent="0">
              <a:lnSpc>
                <a:spcPct val="150000"/>
              </a:lnSpc>
              <a:buNone/>
            </a:pPr>
            <a:endParaRPr lang="en-US" sz="2800" b="1"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4</a:t>
            </a:fld>
            <a:endParaRPr lang="es-ES" altLang="es-ES"/>
          </a:p>
        </p:txBody>
      </p:sp>
      <p:sp>
        <p:nvSpPr>
          <p:cNvPr id="5" name="4 - Ορθογώνιο"/>
          <p:cNvSpPr/>
          <p:nvPr/>
        </p:nvSpPr>
        <p:spPr>
          <a:xfrm>
            <a:off x="664979" y="1476494"/>
            <a:ext cx="8799655" cy="584775"/>
          </a:xfrm>
          <a:prstGeom prst="rect">
            <a:avLst/>
          </a:prstGeom>
        </p:spPr>
        <p:txBody>
          <a:bodyPr wrap="square">
            <a:spAutoFit/>
          </a:bodyPr>
          <a:lstStyle/>
          <a:p>
            <a:r>
              <a:rPr lang="es-ES" altLang="es-ES" sz="3200" b="1" dirty="0">
                <a:solidFill>
                  <a:srgbClr val="990000"/>
                </a:solidFill>
              </a:rPr>
              <a:t>Resultados esperados del aprendizaje</a:t>
            </a:r>
            <a:endParaRPr lang="el-GR" sz="3200" dirty="0">
              <a:solidFill>
                <a:srgbClr val="990000"/>
              </a:solidFill>
            </a:endParaRPr>
          </a:p>
        </p:txBody>
      </p:sp>
      <p:sp>
        <p:nvSpPr>
          <p:cNvPr id="7" name="Title 1"/>
          <p:cNvSpPr>
            <a:spLocks noGrp="1"/>
          </p:cNvSpPr>
          <p:nvPr>
            <p:ph type="title"/>
          </p:nvPr>
        </p:nvSpPr>
        <p:spPr>
          <a:xfrm>
            <a:off x="1041779" y="0"/>
            <a:ext cx="10972800" cy="1143000"/>
          </a:xfrm>
        </p:spPr>
        <p:txBody>
          <a:bodyPr/>
          <a:lstStyle/>
          <a:p>
            <a:pPr algn="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endParaRPr lang="en-IE" sz="1800" b="1" dirty="0">
              <a:solidFill>
                <a:srgbClr val="CC6600"/>
              </a:solidFill>
            </a:endParaRPr>
          </a:p>
        </p:txBody>
      </p:sp>
    </p:spTree>
    <p:extLst>
      <p:ext uri="{BB962C8B-B14F-4D97-AF65-F5344CB8AC3E}">
        <p14:creationId xmlns:p14="http://schemas.microsoft.com/office/powerpoint/2010/main" val="398417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5</a:t>
            </a:fld>
            <a:endParaRPr lang="es-ES" altLang="es-ES"/>
          </a:p>
        </p:txBody>
      </p:sp>
      <p:sp>
        <p:nvSpPr>
          <p:cNvPr id="6" name="Title 1"/>
          <p:cNvSpPr>
            <a:spLocks noGrp="1"/>
          </p:cNvSpPr>
          <p:nvPr>
            <p:ph type="title"/>
          </p:nvPr>
        </p:nvSpPr>
        <p:spPr>
          <a:xfrm>
            <a:off x="771429" y="1232086"/>
            <a:ext cx="10422088" cy="864296"/>
          </a:xfrm>
        </p:spPr>
        <p:txBody>
          <a:bodyPr/>
          <a:lstStyle/>
          <a:p>
            <a:pPr algn="l"/>
            <a:r>
              <a:rPr lang="en-US" sz="3200" b="1" dirty="0">
                <a:solidFill>
                  <a:srgbClr val="C00000"/>
                </a:solidFill>
              </a:rPr>
              <a:t>¿</a:t>
            </a:r>
            <a:r>
              <a:rPr lang="en-US" sz="3200" b="1" dirty="0" err="1">
                <a:solidFill>
                  <a:srgbClr val="C00000"/>
                </a:solidFill>
              </a:rPr>
              <a:t>Qué</a:t>
            </a:r>
            <a:r>
              <a:rPr lang="en-US" sz="3200" b="1" dirty="0">
                <a:solidFill>
                  <a:srgbClr val="C00000"/>
                </a:solidFill>
              </a:rPr>
              <a:t> </a:t>
            </a:r>
            <a:r>
              <a:rPr lang="en-US" sz="3200" b="1" dirty="0" err="1">
                <a:solidFill>
                  <a:srgbClr val="C00000"/>
                </a:solidFill>
              </a:rPr>
              <a:t>servicios</a:t>
            </a:r>
            <a:r>
              <a:rPr lang="en-US" sz="3200" b="1" dirty="0">
                <a:solidFill>
                  <a:srgbClr val="C00000"/>
                </a:solidFill>
              </a:rPr>
              <a:t> </a:t>
            </a:r>
            <a:r>
              <a:rPr lang="en-US" sz="3200" b="1" dirty="0" err="1">
                <a:solidFill>
                  <a:srgbClr val="C00000"/>
                </a:solidFill>
              </a:rPr>
              <a:t>están</a:t>
            </a:r>
            <a:r>
              <a:rPr lang="en-US" sz="3200" b="1" dirty="0">
                <a:solidFill>
                  <a:srgbClr val="C00000"/>
                </a:solidFill>
              </a:rPr>
              <a:t> </a:t>
            </a:r>
            <a:r>
              <a:rPr lang="en-US" sz="3200" b="1" dirty="0" err="1">
                <a:solidFill>
                  <a:srgbClr val="C00000"/>
                </a:solidFill>
              </a:rPr>
              <a:t>disponibles</a:t>
            </a:r>
            <a:r>
              <a:rPr lang="en-US" sz="3200" b="1" dirty="0">
                <a:solidFill>
                  <a:srgbClr val="C00000"/>
                </a:solidFill>
              </a:rPr>
              <a:t> online?</a:t>
            </a:r>
            <a:endParaRPr lang="en-IE" sz="3200" b="1" dirty="0">
              <a:solidFill>
                <a:srgbClr val="C00000"/>
              </a:solidFill>
            </a:endParaRPr>
          </a:p>
        </p:txBody>
      </p:sp>
      <p:sp>
        <p:nvSpPr>
          <p:cNvPr id="8" name="TextBox 7"/>
          <p:cNvSpPr txBox="1"/>
          <p:nvPr/>
        </p:nvSpPr>
        <p:spPr>
          <a:xfrm>
            <a:off x="1273832" y="2183776"/>
            <a:ext cx="9432098" cy="3970318"/>
          </a:xfrm>
          <a:prstGeom prst="rect">
            <a:avLst/>
          </a:prstGeom>
          <a:noFill/>
        </p:spPr>
        <p:txBody>
          <a:bodyPr wrap="square" rtlCol="0">
            <a:spAutoFit/>
          </a:bodyPr>
          <a:lstStyle/>
          <a:p>
            <a:pPr>
              <a:buFont typeface="Arial" pitchFamily="34" charset="0"/>
              <a:buChar char="•"/>
            </a:pPr>
            <a:r>
              <a:rPr lang="en-IE" sz="2800" dirty="0"/>
              <a:t>En </a:t>
            </a:r>
            <a:r>
              <a:rPr lang="en-IE" sz="2800" dirty="0" err="1"/>
              <a:t>Irlanda</a:t>
            </a:r>
            <a:r>
              <a:rPr lang="en-IE" sz="2800" dirty="0"/>
              <a:t> </a:t>
            </a:r>
            <a:r>
              <a:rPr lang="en-IE" sz="2800" dirty="0" err="1"/>
              <a:t>todos</a:t>
            </a:r>
            <a:r>
              <a:rPr lang="en-IE" sz="2800" dirty="0"/>
              <a:t> los </a:t>
            </a:r>
            <a:r>
              <a:rPr lang="en-IE" sz="2800" dirty="0" err="1"/>
              <a:t>servicios</a:t>
            </a:r>
            <a:r>
              <a:rPr lang="en-IE" sz="2800" dirty="0"/>
              <a:t> </a:t>
            </a:r>
            <a:r>
              <a:rPr lang="en-IE" sz="2800" dirty="0" err="1"/>
              <a:t>están</a:t>
            </a:r>
            <a:r>
              <a:rPr lang="en-IE" sz="2800" dirty="0"/>
              <a:t> </a:t>
            </a:r>
            <a:r>
              <a:rPr lang="en-IE" sz="2800" dirty="0" err="1"/>
              <a:t>dispnonibles</a:t>
            </a:r>
            <a:r>
              <a:rPr lang="en-IE" sz="2800" dirty="0"/>
              <a:t> en la </a:t>
            </a:r>
            <a:r>
              <a:rPr lang="en-IE" sz="2800" dirty="0" err="1"/>
              <a:t>dirección</a:t>
            </a:r>
            <a:r>
              <a:rPr lang="en-IE" sz="2800" dirty="0"/>
              <a:t> </a:t>
            </a:r>
            <a:r>
              <a:rPr lang="en-IE" sz="2800" dirty="0">
                <a:hlinkClick r:id="rId2"/>
              </a:rPr>
              <a:t>www.agfood.ie</a:t>
            </a:r>
            <a:r>
              <a:rPr lang="en-IE" sz="2800" dirty="0"/>
              <a:t> </a:t>
            </a:r>
          </a:p>
          <a:p>
            <a:pPr>
              <a:buFont typeface="Arial" pitchFamily="34" charset="0"/>
              <a:buChar char="•"/>
            </a:pPr>
            <a:endParaRPr lang="en-IE" sz="2800" dirty="0"/>
          </a:p>
          <a:p>
            <a:pPr>
              <a:buFont typeface="Arial" pitchFamily="34" charset="0"/>
              <a:buChar char="•"/>
            </a:pPr>
            <a:r>
              <a:rPr lang="en-IE" sz="2800" dirty="0"/>
              <a:t>Los </a:t>
            </a:r>
            <a:r>
              <a:rPr lang="en-IE" sz="2800" dirty="0" err="1"/>
              <a:t>principales</a:t>
            </a:r>
            <a:r>
              <a:rPr lang="en-IE" sz="2800" dirty="0"/>
              <a:t> </a:t>
            </a:r>
            <a:r>
              <a:rPr lang="en-IE" sz="2800" dirty="0" err="1"/>
              <a:t>servicios</a:t>
            </a:r>
            <a:r>
              <a:rPr lang="en-IE" sz="2800" dirty="0"/>
              <a:t> </a:t>
            </a:r>
            <a:r>
              <a:rPr lang="en-IE" sz="2800" dirty="0" err="1"/>
              <a:t>disponibles</a:t>
            </a:r>
            <a:r>
              <a:rPr lang="en-IE" sz="2800" dirty="0"/>
              <a:t> son:</a:t>
            </a:r>
          </a:p>
          <a:p>
            <a:pPr lvl="1">
              <a:buFont typeface="Arial" pitchFamily="34" charset="0"/>
              <a:buChar char="•"/>
            </a:pPr>
            <a:r>
              <a:rPr lang="en-IE" sz="2800" dirty="0"/>
              <a:t>Plan de Pago </a:t>
            </a:r>
            <a:r>
              <a:rPr lang="en-IE" sz="2800" dirty="0" err="1"/>
              <a:t>Básico</a:t>
            </a:r>
            <a:r>
              <a:rPr lang="en-IE" sz="2800" dirty="0"/>
              <a:t> </a:t>
            </a:r>
          </a:p>
          <a:p>
            <a:pPr lvl="1">
              <a:buFont typeface="Arial" pitchFamily="34" charset="0"/>
              <a:buChar char="•"/>
            </a:pPr>
            <a:r>
              <a:rPr lang="en-US" sz="2800" dirty="0" err="1"/>
              <a:t>Identificación</a:t>
            </a:r>
            <a:r>
              <a:rPr lang="en-US" sz="2800" dirty="0"/>
              <a:t> y </a:t>
            </a:r>
            <a:r>
              <a:rPr lang="en-US" sz="2800" dirty="0" err="1"/>
              <a:t>Movimientos</a:t>
            </a:r>
            <a:r>
              <a:rPr lang="en-US" sz="2800" dirty="0"/>
              <a:t> de </a:t>
            </a:r>
            <a:r>
              <a:rPr lang="en-US" sz="2800" dirty="0" err="1"/>
              <a:t>Animales</a:t>
            </a:r>
            <a:endParaRPr lang="en-IE" sz="2800" dirty="0"/>
          </a:p>
          <a:p>
            <a:pPr lvl="1">
              <a:buFont typeface="Arial" pitchFamily="34" charset="0"/>
              <a:buChar char="•"/>
            </a:pPr>
            <a:r>
              <a:rPr lang="en-US" sz="2800" dirty="0" err="1"/>
              <a:t>Autoservicios</a:t>
            </a:r>
            <a:r>
              <a:rPr lang="en-US" sz="2800" dirty="0"/>
              <a:t> </a:t>
            </a:r>
            <a:r>
              <a:rPr lang="en-US" sz="2800" dirty="0" err="1"/>
              <a:t>Financieros</a:t>
            </a:r>
            <a:endParaRPr lang="en-IE" sz="2800" dirty="0"/>
          </a:p>
          <a:p>
            <a:pPr lvl="1">
              <a:buFont typeface="Arial" pitchFamily="34" charset="0"/>
              <a:buChar char="•"/>
            </a:pPr>
            <a:r>
              <a:rPr lang="en-IE" sz="2800" dirty="0" err="1"/>
              <a:t>Servicios</a:t>
            </a:r>
            <a:r>
              <a:rPr lang="en-IE" sz="2800" dirty="0"/>
              <a:t> de </a:t>
            </a:r>
            <a:r>
              <a:rPr lang="en-IE" sz="2800" dirty="0" err="1"/>
              <a:t>Mapeado</a:t>
            </a:r>
            <a:endParaRPr lang="en-IE" sz="2800" dirty="0"/>
          </a:p>
          <a:p>
            <a:endParaRPr lang="en-IE" sz="2800" dirty="0"/>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kumimoji="0" lang="en-IE" sz="1800" b="1" i="0" u="none" strike="noStrike" kern="1200" cap="none" spc="0" normalizeH="0" baseline="0" noProof="0" dirty="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extLst>
      <p:ext uri="{BB962C8B-B14F-4D97-AF65-F5344CB8AC3E}">
        <p14:creationId xmlns:p14="http://schemas.microsoft.com/office/powerpoint/2010/main" val="31872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6</a:t>
            </a:fld>
            <a:endParaRPr lang="es-ES" altLang="es-ES"/>
          </a:p>
        </p:txBody>
      </p:sp>
      <p:sp>
        <p:nvSpPr>
          <p:cNvPr id="5" name="Title 1"/>
          <p:cNvSpPr>
            <a:spLocks noGrp="1"/>
          </p:cNvSpPr>
          <p:nvPr>
            <p:ph type="title"/>
          </p:nvPr>
        </p:nvSpPr>
        <p:spPr>
          <a:xfrm>
            <a:off x="467134" y="1267865"/>
            <a:ext cx="7536493" cy="1143000"/>
          </a:xfrm>
        </p:spPr>
        <p:txBody>
          <a:bodyPr/>
          <a:lstStyle/>
          <a:p>
            <a:pPr algn="l"/>
            <a:r>
              <a:rPr lang="en-US" sz="3200" b="1" dirty="0" err="1">
                <a:solidFill>
                  <a:srgbClr val="C00000"/>
                </a:solidFill>
              </a:rPr>
              <a:t>Registrarse</a:t>
            </a:r>
            <a:r>
              <a:rPr lang="en-US" sz="3200" b="1" dirty="0">
                <a:solidFill>
                  <a:srgbClr val="C00000"/>
                </a:solidFill>
              </a:rPr>
              <a:t> en los </a:t>
            </a:r>
            <a:r>
              <a:rPr lang="en-US" sz="3200" b="1" dirty="0" err="1">
                <a:solidFill>
                  <a:srgbClr val="C00000"/>
                </a:solidFill>
              </a:rPr>
              <a:t>servicios</a:t>
            </a:r>
            <a:endParaRPr lang="en-IE" sz="3200" b="1" dirty="0">
              <a:solidFill>
                <a:srgbClr val="C00000"/>
              </a:solidFill>
            </a:endParaRPr>
          </a:p>
        </p:txBody>
      </p:sp>
      <p:sp>
        <p:nvSpPr>
          <p:cNvPr id="6" name="Content Placeholder 2"/>
          <p:cNvSpPr txBox="1">
            <a:spLocks/>
          </p:cNvSpPr>
          <p:nvPr/>
        </p:nvSpPr>
        <p:spPr bwMode="auto">
          <a:xfrm>
            <a:off x="597073" y="2468783"/>
            <a:ext cx="5069435" cy="330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sz="2400" dirty="0"/>
              <a:t>Este breve </a:t>
            </a:r>
            <a:r>
              <a:rPr lang="en-US" sz="2400" dirty="0" err="1"/>
              <a:t>vídeo</a:t>
            </a:r>
            <a:r>
              <a:rPr lang="en-US" sz="2400" dirty="0"/>
              <a:t> </a:t>
            </a:r>
            <a:r>
              <a:rPr lang="en-US" sz="2400" dirty="0" err="1"/>
              <a:t>muestra</a:t>
            </a:r>
            <a:r>
              <a:rPr lang="en-US" sz="2400" dirty="0"/>
              <a:t> </a:t>
            </a:r>
            <a:r>
              <a:rPr lang="en-US" sz="2400" dirty="0" err="1"/>
              <a:t>como</a:t>
            </a:r>
            <a:r>
              <a:rPr lang="en-US" sz="2400" dirty="0"/>
              <a:t> </a:t>
            </a:r>
            <a:r>
              <a:rPr lang="en-US" sz="2400" dirty="0" err="1"/>
              <a:t>registrarse</a:t>
            </a:r>
            <a:r>
              <a:rPr lang="en-US" sz="2400" dirty="0"/>
              <a:t> para los </a:t>
            </a:r>
            <a:r>
              <a:rPr lang="en-US" sz="2400" dirty="0" err="1"/>
              <a:t>servicios</a:t>
            </a:r>
            <a:r>
              <a:rPr lang="en-US" sz="2400" dirty="0"/>
              <a:t> online.</a:t>
            </a:r>
            <a:endParaRPr lang="en-IE" sz="2400" dirty="0"/>
          </a:p>
          <a:p>
            <a:pPr defTabSz="914400"/>
            <a:r>
              <a:rPr lang="en-IE" sz="2400" dirty="0" err="1"/>
              <a:t>Vídeo</a:t>
            </a:r>
            <a:r>
              <a:rPr lang="en-IE" sz="2400" dirty="0"/>
              <a:t> online de 1 </a:t>
            </a:r>
            <a:r>
              <a:rPr lang="en-IE" sz="2400" dirty="0" err="1"/>
              <a:t>minuto</a:t>
            </a:r>
            <a:r>
              <a:rPr lang="en-IE" sz="2400" dirty="0"/>
              <a:t> y    16 </a:t>
            </a:r>
            <a:r>
              <a:rPr lang="en-IE" sz="2400" dirty="0" err="1"/>
              <a:t>segundos</a:t>
            </a:r>
            <a:r>
              <a:rPr lang="en-IE" sz="2400" dirty="0"/>
              <a:t>; </a:t>
            </a:r>
          </a:p>
          <a:p>
            <a:pPr marL="0" indent="0" defTabSz="914400">
              <a:buFontTx/>
              <a:buNone/>
            </a:pPr>
            <a:r>
              <a:rPr lang="en-IE" sz="2400" i="1" dirty="0"/>
              <a:t>Pulsar en el enlace o </a:t>
            </a:r>
            <a:r>
              <a:rPr lang="en-IE" sz="2400" i="1" dirty="0" err="1"/>
              <a:t>copiarlo</a:t>
            </a:r>
            <a:r>
              <a:rPr lang="en-IE" sz="2400" i="1" dirty="0"/>
              <a:t> en </a:t>
            </a:r>
            <a:r>
              <a:rPr lang="en-IE" sz="2400" i="1" dirty="0" err="1"/>
              <a:t>nuestro</a:t>
            </a:r>
            <a:r>
              <a:rPr lang="en-IE" sz="2400" i="1" dirty="0"/>
              <a:t> </a:t>
            </a:r>
            <a:r>
              <a:rPr lang="en-IE" sz="2400" i="1" dirty="0" err="1"/>
              <a:t>navegador</a:t>
            </a:r>
            <a:r>
              <a:rPr lang="en-IE" sz="2400" i="1" dirty="0"/>
              <a:t> -</a:t>
            </a:r>
            <a:endParaRPr lang="en-IE" sz="2400" i="1" dirty="0">
              <a:hlinkClick r:id="rId2"/>
            </a:endParaRPr>
          </a:p>
          <a:p>
            <a:pPr defTabSz="914400">
              <a:buNone/>
            </a:pPr>
            <a:r>
              <a:rPr lang="en-IE" sz="2400" dirty="0">
                <a:hlinkClick r:id="rId3"/>
              </a:rPr>
              <a:t>https://youtu.be/-NvKob_zaWo</a:t>
            </a:r>
            <a:r>
              <a:rPr lang="en-IE" sz="2400" dirty="0"/>
              <a:t> </a:t>
            </a:r>
          </a:p>
        </p:txBody>
      </p:sp>
      <p:pic>
        <p:nvPicPr>
          <p:cNvPr id="7" name="Picture 6" descr="Registering AgFood.PNG">
            <a:hlinkClick r:id="rId3"/>
          </p:cNvPr>
          <p:cNvPicPr>
            <a:picLocks noChangeAspect="1"/>
          </p:cNvPicPr>
          <p:nvPr/>
        </p:nvPicPr>
        <p:blipFill>
          <a:blip r:embed="rId4"/>
          <a:stretch>
            <a:fillRect/>
          </a:stretch>
        </p:blipFill>
        <p:spPr>
          <a:xfrm>
            <a:off x="6429431" y="1917759"/>
            <a:ext cx="5401429" cy="3839111"/>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kumimoji="0" lang="en-IE" sz="1800" b="1" i="0" u="none" strike="noStrike" kern="1200" cap="none" spc="0" normalizeH="0" baseline="0" noProof="0" dirty="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7</a:t>
            </a:fld>
            <a:endParaRPr lang="es-ES" altLang="es-ES"/>
          </a:p>
        </p:txBody>
      </p:sp>
      <p:sp>
        <p:nvSpPr>
          <p:cNvPr id="5" name="Title 1"/>
          <p:cNvSpPr>
            <a:spLocks noGrp="1"/>
          </p:cNvSpPr>
          <p:nvPr>
            <p:ph type="title"/>
          </p:nvPr>
        </p:nvSpPr>
        <p:spPr>
          <a:xfrm>
            <a:off x="435602" y="1218878"/>
            <a:ext cx="7536493" cy="1143000"/>
          </a:xfrm>
        </p:spPr>
        <p:txBody>
          <a:bodyPr/>
          <a:lstStyle/>
          <a:p>
            <a:pPr algn="l"/>
            <a:r>
              <a:rPr lang="en-US" sz="3200" b="1" dirty="0" err="1">
                <a:solidFill>
                  <a:srgbClr val="C00000"/>
                </a:solidFill>
              </a:rPr>
              <a:t>Acceder</a:t>
            </a:r>
            <a:r>
              <a:rPr lang="en-US" sz="3200" b="1" dirty="0">
                <a:solidFill>
                  <a:srgbClr val="C00000"/>
                </a:solidFill>
              </a:rPr>
              <a:t> al </a:t>
            </a:r>
            <a:r>
              <a:rPr lang="en-US" sz="3200" b="1" dirty="0" err="1">
                <a:solidFill>
                  <a:srgbClr val="C00000"/>
                </a:solidFill>
              </a:rPr>
              <a:t>servicio</a:t>
            </a:r>
            <a:endParaRPr lang="en-IE" sz="3200" b="1" dirty="0">
              <a:solidFill>
                <a:srgbClr val="C00000"/>
              </a:solidFill>
            </a:endParaRPr>
          </a:p>
        </p:txBody>
      </p:sp>
      <p:sp>
        <p:nvSpPr>
          <p:cNvPr id="6" name="Content Placeholder 2"/>
          <p:cNvSpPr txBox="1">
            <a:spLocks/>
          </p:cNvSpPr>
          <p:nvPr/>
        </p:nvSpPr>
        <p:spPr bwMode="auto">
          <a:xfrm>
            <a:off x="597073" y="2389953"/>
            <a:ext cx="5069435" cy="330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sz="2400" dirty="0"/>
              <a:t>Este </a:t>
            </a:r>
            <a:r>
              <a:rPr lang="en-US" sz="2400" dirty="0" err="1"/>
              <a:t>breve</a:t>
            </a:r>
            <a:r>
              <a:rPr lang="en-US" sz="2400" dirty="0"/>
              <a:t> </a:t>
            </a:r>
            <a:r>
              <a:rPr lang="en-US" sz="2400" dirty="0" err="1"/>
              <a:t>vídeo</a:t>
            </a:r>
            <a:r>
              <a:rPr lang="en-US" sz="2400" dirty="0"/>
              <a:t> </a:t>
            </a:r>
            <a:r>
              <a:rPr lang="en-US" sz="2400" dirty="0" err="1"/>
              <a:t>muestra</a:t>
            </a:r>
            <a:r>
              <a:rPr lang="en-US" sz="2400" dirty="0"/>
              <a:t> </a:t>
            </a:r>
            <a:r>
              <a:rPr lang="en-US" sz="2400" dirty="0" err="1"/>
              <a:t>como</a:t>
            </a:r>
            <a:r>
              <a:rPr lang="en-US" sz="2400" dirty="0"/>
              <a:t> </a:t>
            </a:r>
            <a:r>
              <a:rPr lang="en-US" sz="2400" dirty="0" err="1"/>
              <a:t>acceder</a:t>
            </a:r>
            <a:r>
              <a:rPr lang="en-US" sz="2400" dirty="0"/>
              <a:t> a los </a:t>
            </a:r>
            <a:r>
              <a:rPr lang="en-US" sz="2400" dirty="0" err="1"/>
              <a:t>servicios</a:t>
            </a:r>
            <a:r>
              <a:rPr lang="en-US" sz="2400" dirty="0"/>
              <a:t> en </a:t>
            </a:r>
            <a:r>
              <a:rPr lang="en-US" sz="2400" dirty="0" err="1"/>
              <a:t>línea</a:t>
            </a:r>
            <a:r>
              <a:rPr lang="en-US" sz="2400" dirty="0"/>
              <a:t> </a:t>
            </a:r>
            <a:r>
              <a:rPr lang="en-US" sz="2400" dirty="0" err="1"/>
              <a:t>una</a:t>
            </a:r>
            <a:r>
              <a:rPr lang="en-US" sz="2400" dirty="0"/>
              <a:t> </a:t>
            </a:r>
            <a:r>
              <a:rPr lang="en-US" sz="2400" dirty="0" err="1"/>
              <a:t>vez</a:t>
            </a:r>
            <a:r>
              <a:rPr lang="en-US" sz="2400" dirty="0"/>
              <a:t> </a:t>
            </a:r>
            <a:r>
              <a:rPr lang="en-US" sz="2400" dirty="0" err="1"/>
              <a:t>que</a:t>
            </a:r>
            <a:r>
              <a:rPr lang="en-US" sz="2400" dirty="0"/>
              <a:t> </a:t>
            </a:r>
            <a:r>
              <a:rPr lang="en-US" sz="2400" dirty="0" err="1"/>
              <a:t>nos</a:t>
            </a:r>
            <a:r>
              <a:rPr lang="en-US" sz="2400" dirty="0"/>
              <a:t> </a:t>
            </a:r>
            <a:r>
              <a:rPr lang="en-US" sz="2400" dirty="0" err="1"/>
              <a:t>hemos</a:t>
            </a:r>
            <a:r>
              <a:rPr lang="en-US" sz="2400" dirty="0"/>
              <a:t> </a:t>
            </a:r>
            <a:r>
              <a:rPr lang="en-US" sz="2400" dirty="0" err="1"/>
              <a:t>registrado</a:t>
            </a:r>
            <a:r>
              <a:rPr lang="en-US" sz="2400" dirty="0"/>
              <a:t>.</a:t>
            </a:r>
            <a:endParaRPr lang="en-IE" sz="2400" dirty="0"/>
          </a:p>
          <a:p>
            <a:pPr defTabSz="914400"/>
            <a:r>
              <a:rPr lang="en-IE" sz="2400" dirty="0" err="1"/>
              <a:t>Vídeo</a:t>
            </a:r>
            <a:r>
              <a:rPr lang="en-IE" sz="2400" dirty="0"/>
              <a:t> online 1 </a:t>
            </a:r>
            <a:r>
              <a:rPr lang="en-IE" sz="2400" dirty="0" err="1"/>
              <a:t>minuto</a:t>
            </a:r>
            <a:r>
              <a:rPr lang="en-IE" sz="2400" dirty="0"/>
              <a:t> y         20 </a:t>
            </a:r>
            <a:r>
              <a:rPr lang="en-IE" sz="2400" dirty="0" err="1"/>
              <a:t>segundos</a:t>
            </a:r>
            <a:r>
              <a:rPr lang="en-IE" sz="2400" dirty="0"/>
              <a:t>; </a:t>
            </a:r>
          </a:p>
          <a:p>
            <a:pPr marL="0" indent="0" defTabSz="914400">
              <a:buFontTx/>
              <a:buNone/>
            </a:pPr>
            <a:r>
              <a:rPr lang="en-IE" sz="2400" i="1" dirty="0"/>
              <a:t>Pulsar en el enlace o </a:t>
            </a:r>
            <a:r>
              <a:rPr lang="en-IE" sz="2400" i="1" dirty="0" err="1"/>
              <a:t>copiarlo</a:t>
            </a:r>
            <a:r>
              <a:rPr lang="en-IE" sz="2400" i="1" dirty="0"/>
              <a:t> en </a:t>
            </a:r>
            <a:r>
              <a:rPr lang="en-IE" sz="2400" i="1" dirty="0" err="1"/>
              <a:t>nuestro</a:t>
            </a:r>
            <a:r>
              <a:rPr lang="en-IE" sz="2400" i="1" dirty="0"/>
              <a:t> </a:t>
            </a:r>
            <a:r>
              <a:rPr lang="en-IE" sz="2400" i="1" dirty="0" err="1"/>
              <a:t>navegador</a:t>
            </a:r>
            <a:r>
              <a:rPr lang="en-IE" sz="2400" i="1" dirty="0"/>
              <a:t> - </a:t>
            </a:r>
            <a:r>
              <a:rPr lang="en-IE" sz="2400" i="1" dirty="0">
                <a:hlinkClick r:id="rId2"/>
              </a:rPr>
              <a:t>https://youtu.be/MIAQzf6SOjU</a:t>
            </a:r>
            <a:r>
              <a:rPr lang="en-IE" sz="2400" i="1" dirty="0"/>
              <a:t> </a:t>
            </a:r>
            <a:endParaRPr lang="en-IE" sz="2400" i="1" dirty="0">
              <a:hlinkClick r:id="rId3"/>
            </a:endParaRPr>
          </a:p>
        </p:txBody>
      </p:sp>
      <p:pic>
        <p:nvPicPr>
          <p:cNvPr id="7" name="Picture 6" descr="Login AgFood.PNG">
            <a:hlinkClick r:id="rId2"/>
          </p:cNvPr>
          <p:cNvPicPr>
            <a:picLocks noChangeAspect="1"/>
          </p:cNvPicPr>
          <p:nvPr/>
        </p:nvPicPr>
        <p:blipFill>
          <a:blip r:embed="rId4"/>
          <a:stretch>
            <a:fillRect/>
          </a:stretch>
        </p:blipFill>
        <p:spPr>
          <a:xfrm>
            <a:off x="6378392" y="1934933"/>
            <a:ext cx="5439535" cy="3820058"/>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kumimoji="0" lang="en-IE" sz="1800" b="1" i="0" u="none" strike="noStrike" kern="1200" cap="none" spc="0" normalizeH="0" baseline="0" noProof="0" dirty="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8</a:t>
            </a:fld>
            <a:endParaRPr lang="es-ES" altLang="es-ES"/>
          </a:p>
        </p:txBody>
      </p:sp>
      <p:sp>
        <p:nvSpPr>
          <p:cNvPr id="5" name="Title 1"/>
          <p:cNvSpPr>
            <a:spLocks noGrp="1"/>
          </p:cNvSpPr>
          <p:nvPr>
            <p:ph type="title"/>
          </p:nvPr>
        </p:nvSpPr>
        <p:spPr>
          <a:xfrm>
            <a:off x="598226" y="1103586"/>
            <a:ext cx="10910602" cy="1143000"/>
          </a:xfrm>
        </p:spPr>
        <p:txBody>
          <a:bodyPr/>
          <a:lstStyle/>
          <a:p>
            <a:pPr algn="l"/>
            <a:r>
              <a:rPr lang="en-US" sz="3200" b="1" dirty="0" err="1">
                <a:solidFill>
                  <a:srgbClr val="C00000"/>
                </a:solidFill>
              </a:rPr>
              <a:t>Ventajas</a:t>
            </a:r>
            <a:r>
              <a:rPr lang="en-US" sz="3200" b="1" dirty="0">
                <a:solidFill>
                  <a:srgbClr val="C00000"/>
                </a:solidFill>
              </a:rPr>
              <a:t> de </a:t>
            </a:r>
            <a:r>
              <a:rPr lang="en-US" sz="3200" b="1" dirty="0" err="1">
                <a:solidFill>
                  <a:srgbClr val="C00000"/>
                </a:solidFill>
              </a:rPr>
              <a:t>usar</a:t>
            </a:r>
            <a:r>
              <a:rPr lang="en-US" sz="3200" b="1" dirty="0">
                <a:solidFill>
                  <a:srgbClr val="C00000"/>
                </a:solidFill>
              </a:rPr>
              <a:t> los </a:t>
            </a:r>
            <a:r>
              <a:rPr lang="en-US" sz="3200" b="1" dirty="0" err="1">
                <a:solidFill>
                  <a:srgbClr val="C00000"/>
                </a:solidFill>
              </a:rPr>
              <a:t>servicios</a:t>
            </a:r>
            <a:r>
              <a:rPr lang="en-US" sz="3200" b="1" dirty="0">
                <a:solidFill>
                  <a:srgbClr val="C00000"/>
                </a:solidFill>
              </a:rPr>
              <a:t> online</a:t>
            </a:r>
            <a:endParaRPr lang="en-IE" sz="3200" b="1" dirty="0">
              <a:solidFill>
                <a:srgbClr val="C00000"/>
              </a:solidFill>
            </a:endParaRPr>
          </a:p>
        </p:txBody>
      </p:sp>
      <p:sp>
        <p:nvSpPr>
          <p:cNvPr id="6" name="TextBox 5"/>
          <p:cNvSpPr txBox="1"/>
          <p:nvPr/>
        </p:nvSpPr>
        <p:spPr>
          <a:xfrm>
            <a:off x="733328" y="2401282"/>
            <a:ext cx="10867278" cy="3970318"/>
          </a:xfrm>
          <a:prstGeom prst="rect">
            <a:avLst/>
          </a:prstGeom>
          <a:noFill/>
        </p:spPr>
        <p:txBody>
          <a:bodyPr wrap="square" rtlCol="0">
            <a:spAutoFit/>
          </a:bodyPr>
          <a:lstStyle/>
          <a:p>
            <a:pPr marL="457200" indent="-457200">
              <a:buFont typeface="Wingdings" panose="05000000000000000000" pitchFamily="2" charset="2"/>
              <a:buChar char="q"/>
            </a:pPr>
            <a:r>
              <a:rPr lang="en-IE" sz="2800" dirty="0" err="1"/>
              <a:t>Disponible</a:t>
            </a:r>
            <a:r>
              <a:rPr lang="en-IE" sz="2800" dirty="0"/>
              <a:t> </a:t>
            </a:r>
            <a:r>
              <a:rPr lang="en-IE" sz="2800" dirty="0" err="1"/>
              <a:t>para</a:t>
            </a:r>
            <a:r>
              <a:rPr lang="en-IE" sz="2800" dirty="0"/>
              <a:t> el </a:t>
            </a:r>
            <a:r>
              <a:rPr lang="en-IE" sz="2800" dirty="0" err="1"/>
              <a:t>uso</a:t>
            </a:r>
            <a:r>
              <a:rPr lang="en-IE" sz="2800" dirty="0"/>
              <a:t> 24/7 365 </a:t>
            </a:r>
            <a:r>
              <a:rPr lang="en-IE" sz="2800" dirty="0" err="1"/>
              <a:t>días</a:t>
            </a:r>
            <a:r>
              <a:rPr lang="en-IE" sz="2800" dirty="0"/>
              <a:t> al </a:t>
            </a:r>
            <a:r>
              <a:rPr lang="en-IE" sz="2800" dirty="0" err="1"/>
              <a:t>año</a:t>
            </a:r>
            <a:endParaRPr lang="en-IE" sz="2800" dirty="0"/>
          </a:p>
          <a:p>
            <a:pPr marL="457200" indent="-457200">
              <a:buFont typeface="Wingdings" panose="05000000000000000000" pitchFamily="2" charset="2"/>
              <a:buChar char="q"/>
            </a:pPr>
            <a:r>
              <a:rPr lang="en-US" sz="2800" dirty="0" err="1"/>
              <a:t>Trabajar</a:t>
            </a:r>
            <a:r>
              <a:rPr lang="en-US" sz="2800" dirty="0"/>
              <a:t> con un </a:t>
            </a:r>
            <a:r>
              <a:rPr lang="en-US" sz="2800" dirty="0" err="1"/>
              <a:t>Programa</a:t>
            </a:r>
            <a:r>
              <a:rPr lang="en-US" sz="2800" dirty="0"/>
              <a:t> de </a:t>
            </a:r>
            <a:r>
              <a:rPr lang="en-US" sz="2800" dirty="0" err="1"/>
              <a:t>Gestión</a:t>
            </a:r>
            <a:r>
              <a:rPr lang="en-US" sz="2800" dirty="0"/>
              <a:t> de </a:t>
            </a:r>
            <a:r>
              <a:rPr lang="en-US" sz="2800" dirty="0" err="1"/>
              <a:t>Agricultores</a:t>
            </a:r>
            <a:endParaRPr lang="en-US" sz="2800" dirty="0"/>
          </a:p>
          <a:p>
            <a:pPr marL="457200" indent="-457200">
              <a:buFont typeface="Wingdings" panose="05000000000000000000" pitchFamily="2" charset="2"/>
              <a:buChar char="q"/>
            </a:pPr>
            <a:r>
              <a:rPr lang="en-US" sz="2800" dirty="0" err="1"/>
              <a:t>Formularios</a:t>
            </a:r>
            <a:r>
              <a:rPr lang="en-US" sz="2800" dirty="0"/>
              <a:t> se </a:t>
            </a:r>
            <a:r>
              <a:rPr lang="en-US" sz="2800" dirty="0" err="1"/>
              <a:t>pueden</a:t>
            </a:r>
            <a:r>
              <a:rPr lang="en-US" sz="2800" dirty="0"/>
              <a:t> </a:t>
            </a:r>
            <a:r>
              <a:rPr lang="en-US" sz="2800" dirty="0" err="1"/>
              <a:t>dejar</a:t>
            </a:r>
            <a:r>
              <a:rPr lang="en-US" sz="2800" dirty="0"/>
              <a:t> sin </a:t>
            </a:r>
            <a:r>
              <a:rPr lang="en-US" sz="2800" dirty="0" err="1"/>
              <a:t>terminar</a:t>
            </a:r>
            <a:r>
              <a:rPr lang="en-US" sz="2800" dirty="0"/>
              <a:t>, </a:t>
            </a:r>
            <a:r>
              <a:rPr lang="en-US" sz="2800" dirty="0" err="1"/>
              <a:t>guardarlos</a:t>
            </a:r>
            <a:r>
              <a:rPr lang="en-US" sz="2800" dirty="0"/>
              <a:t> y </a:t>
            </a:r>
            <a:r>
              <a:rPr lang="en-US" sz="2800" dirty="0" err="1"/>
              <a:t>volver</a:t>
            </a:r>
            <a:r>
              <a:rPr lang="en-US" sz="2800" dirty="0"/>
              <a:t> </a:t>
            </a:r>
            <a:r>
              <a:rPr lang="en-US" sz="2800" dirty="0" err="1"/>
              <a:t>más</a:t>
            </a:r>
            <a:r>
              <a:rPr lang="en-US" sz="2800" dirty="0"/>
              <a:t> </a:t>
            </a:r>
            <a:r>
              <a:rPr lang="en-US" sz="2800" dirty="0" err="1"/>
              <a:t>tarde</a:t>
            </a:r>
            <a:r>
              <a:rPr lang="en-US" sz="2800" dirty="0"/>
              <a:t> a </a:t>
            </a:r>
            <a:r>
              <a:rPr lang="en-US" sz="2800" dirty="0" err="1"/>
              <a:t>rellenarlos</a:t>
            </a:r>
            <a:endParaRPr lang="en-US" sz="2800" dirty="0"/>
          </a:p>
          <a:p>
            <a:pPr marL="457200" indent="-457200">
              <a:buFont typeface="Wingdings" panose="05000000000000000000" pitchFamily="2" charset="2"/>
              <a:buChar char="q"/>
            </a:pPr>
            <a:r>
              <a:rPr lang="en-US" sz="2800" dirty="0" err="1"/>
              <a:t>Familiaridad</a:t>
            </a:r>
            <a:r>
              <a:rPr lang="en-US" sz="2800" dirty="0"/>
              <a:t>, </a:t>
            </a:r>
            <a:r>
              <a:rPr lang="en-US" sz="2800" dirty="0" err="1"/>
              <a:t>ya</a:t>
            </a:r>
            <a:r>
              <a:rPr lang="en-US" sz="2800" dirty="0"/>
              <a:t> </a:t>
            </a:r>
            <a:r>
              <a:rPr lang="en-US" sz="2800" dirty="0" err="1"/>
              <a:t>que</a:t>
            </a:r>
            <a:r>
              <a:rPr lang="en-US" sz="2800" dirty="0"/>
              <a:t> los </a:t>
            </a:r>
            <a:r>
              <a:rPr lang="en-US" sz="2800" dirty="0" err="1"/>
              <a:t>formularios</a:t>
            </a:r>
            <a:r>
              <a:rPr lang="en-US" sz="2800" dirty="0"/>
              <a:t> online son </a:t>
            </a:r>
            <a:r>
              <a:rPr lang="en-US" sz="2800" dirty="0" err="1"/>
              <a:t>parecidos</a:t>
            </a:r>
            <a:r>
              <a:rPr lang="en-US" sz="2800" dirty="0"/>
              <a:t> a los </a:t>
            </a:r>
            <a:r>
              <a:rPr lang="en-US" sz="2800" dirty="0" err="1"/>
              <a:t>formularios</a:t>
            </a:r>
            <a:r>
              <a:rPr lang="en-US" sz="2800" dirty="0"/>
              <a:t> en </a:t>
            </a:r>
            <a:r>
              <a:rPr lang="en-US" sz="2800" dirty="0" err="1"/>
              <a:t>papel</a:t>
            </a:r>
            <a:endParaRPr lang="en-US" sz="2800" dirty="0"/>
          </a:p>
          <a:p>
            <a:pPr marL="457200" indent="-457200">
              <a:buFont typeface="Wingdings" panose="05000000000000000000" pitchFamily="2" charset="2"/>
              <a:buChar char="q"/>
            </a:pPr>
            <a:r>
              <a:rPr lang="en-US" sz="2800" dirty="0"/>
              <a:t>Los </a:t>
            </a:r>
            <a:r>
              <a:rPr lang="en-US" sz="2800" dirty="0" err="1"/>
              <a:t>formularios</a:t>
            </a:r>
            <a:r>
              <a:rPr lang="en-US" sz="2800" dirty="0"/>
              <a:t> </a:t>
            </a:r>
            <a:r>
              <a:rPr lang="en-US" sz="2800" dirty="0" err="1"/>
              <a:t>rellenos</a:t>
            </a:r>
            <a:r>
              <a:rPr lang="en-US" sz="2800" dirty="0"/>
              <a:t> se </a:t>
            </a:r>
            <a:r>
              <a:rPr lang="en-US" sz="2800" dirty="0" err="1"/>
              <a:t>pueden</a:t>
            </a:r>
            <a:r>
              <a:rPr lang="en-US" sz="2800" dirty="0"/>
              <a:t> </a:t>
            </a:r>
            <a:r>
              <a:rPr lang="en-US" sz="2800" dirty="0" err="1"/>
              <a:t>imprimir</a:t>
            </a:r>
            <a:endParaRPr lang="en-US" sz="2800" dirty="0"/>
          </a:p>
          <a:p>
            <a:pPr marL="457200" indent="-457200">
              <a:buFont typeface="Wingdings" panose="05000000000000000000" pitchFamily="2" charset="2"/>
              <a:buChar char="q"/>
            </a:pPr>
            <a:r>
              <a:rPr lang="en-US" sz="2800" dirty="0"/>
              <a:t>Es </a:t>
            </a:r>
            <a:r>
              <a:rPr lang="en-US" sz="2800" dirty="0" err="1"/>
              <a:t>menos</a:t>
            </a:r>
            <a:r>
              <a:rPr lang="en-US" sz="2800" dirty="0"/>
              <a:t> probable </a:t>
            </a:r>
            <a:r>
              <a:rPr lang="en-US" sz="2800" dirty="0" err="1"/>
              <a:t>que</a:t>
            </a:r>
            <a:r>
              <a:rPr lang="en-US" sz="2800" dirty="0"/>
              <a:t> los </a:t>
            </a:r>
            <a:r>
              <a:rPr lang="en-US" sz="2800" dirty="0" err="1"/>
              <a:t>formularios</a:t>
            </a:r>
            <a:r>
              <a:rPr lang="en-US" sz="2800" dirty="0"/>
              <a:t> </a:t>
            </a:r>
            <a:r>
              <a:rPr lang="en-US" sz="2800" dirty="0" err="1"/>
              <a:t>enviados</a:t>
            </a:r>
            <a:r>
              <a:rPr lang="en-US" sz="2800" dirty="0"/>
              <a:t> se </a:t>
            </a:r>
            <a:r>
              <a:rPr lang="en-US" sz="2800" dirty="0" err="1"/>
              <a:t>consulten</a:t>
            </a:r>
            <a:r>
              <a:rPr lang="en-US" sz="2800" dirty="0"/>
              <a:t> </a:t>
            </a:r>
            <a:r>
              <a:rPr lang="en-US" sz="2800" dirty="0" err="1"/>
              <a:t>debido</a:t>
            </a:r>
            <a:r>
              <a:rPr lang="en-US" sz="2800" dirty="0"/>
              <a:t> a los </a:t>
            </a:r>
            <a:r>
              <a:rPr lang="en-US" sz="2800" dirty="0" err="1"/>
              <a:t>controles</a:t>
            </a:r>
            <a:r>
              <a:rPr lang="en-US" sz="2800" dirty="0"/>
              <a:t> </a:t>
            </a:r>
            <a:r>
              <a:rPr lang="en-US" sz="2800" dirty="0" err="1"/>
              <a:t>incorporados</a:t>
            </a:r>
            <a:endParaRPr lang="en-IE" sz="2800"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9</a:t>
            </a:fld>
            <a:endParaRPr lang="es-ES" altLang="es-ES"/>
          </a:p>
        </p:txBody>
      </p:sp>
      <p:sp>
        <p:nvSpPr>
          <p:cNvPr id="5" name="Title 1"/>
          <p:cNvSpPr>
            <a:spLocks noGrp="1"/>
          </p:cNvSpPr>
          <p:nvPr>
            <p:ph type="title"/>
          </p:nvPr>
        </p:nvSpPr>
        <p:spPr>
          <a:xfrm>
            <a:off x="609600" y="1031406"/>
            <a:ext cx="10972800" cy="1143000"/>
          </a:xfrm>
        </p:spPr>
        <p:txBody>
          <a:bodyPr/>
          <a:lstStyle/>
          <a:p>
            <a:pPr algn="l"/>
            <a:r>
              <a:rPr lang="en-US" sz="3200" b="1" dirty="0" err="1">
                <a:solidFill>
                  <a:srgbClr val="C00000"/>
                </a:solidFill>
              </a:rPr>
              <a:t>Identificación</a:t>
            </a:r>
            <a:r>
              <a:rPr lang="en-US" sz="3200" b="1" dirty="0">
                <a:solidFill>
                  <a:srgbClr val="C00000"/>
                </a:solidFill>
              </a:rPr>
              <a:t> y </a:t>
            </a:r>
            <a:r>
              <a:rPr lang="en-US" sz="3200" b="1" dirty="0" err="1">
                <a:solidFill>
                  <a:srgbClr val="C00000"/>
                </a:solidFill>
              </a:rPr>
              <a:t>Movimientos</a:t>
            </a:r>
            <a:r>
              <a:rPr lang="en-US" sz="3200" b="1" dirty="0">
                <a:solidFill>
                  <a:srgbClr val="C00000"/>
                </a:solidFill>
              </a:rPr>
              <a:t> de </a:t>
            </a:r>
            <a:r>
              <a:rPr lang="en-US" sz="3200" b="1" dirty="0" err="1">
                <a:solidFill>
                  <a:srgbClr val="C00000"/>
                </a:solidFill>
              </a:rPr>
              <a:t>Animales</a:t>
            </a:r>
            <a:r>
              <a:rPr lang="en-US" sz="3200" b="1" dirty="0">
                <a:solidFill>
                  <a:srgbClr val="C00000"/>
                </a:solidFill>
              </a:rPr>
              <a:t> (IMA)</a:t>
            </a:r>
            <a:endParaRPr lang="en-IE" sz="3200" b="1" dirty="0">
              <a:solidFill>
                <a:srgbClr val="C00000"/>
              </a:solidFill>
            </a:endParaRPr>
          </a:p>
        </p:txBody>
      </p:sp>
      <p:sp>
        <p:nvSpPr>
          <p:cNvPr id="6" name="Content Placeholder 2"/>
          <p:cNvSpPr>
            <a:spLocks noGrp="1"/>
          </p:cNvSpPr>
          <p:nvPr>
            <p:ph idx="1"/>
          </p:nvPr>
        </p:nvSpPr>
        <p:spPr>
          <a:xfrm>
            <a:off x="609600" y="2332037"/>
            <a:ext cx="10972800" cy="4525963"/>
          </a:xfrm>
        </p:spPr>
        <p:txBody>
          <a:bodyPr/>
          <a:lstStyle/>
          <a:p>
            <a:pPr>
              <a:buNone/>
            </a:pPr>
            <a:r>
              <a:rPr lang="en-US" sz="2000" dirty="0" err="1"/>
              <a:t>Estas</a:t>
            </a:r>
            <a:r>
              <a:rPr lang="en-US" sz="2000" dirty="0"/>
              <a:t> son </a:t>
            </a:r>
            <a:r>
              <a:rPr lang="en-US" sz="2000" dirty="0" err="1"/>
              <a:t>las</a:t>
            </a:r>
            <a:r>
              <a:rPr lang="en-US" sz="2000" dirty="0"/>
              <a:t> </a:t>
            </a:r>
            <a:r>
              <a:rPr lang="en-US" sz="2000" dirty="0" err="1"/>
              <a:t>características</a:t>
            </a:r>
            <a:r>
              <a:rPr lang="en-US" sz="2000" dirty="0"/>
              <a:t> </a:t>
            </a:r>
            <a:r>
              <a:rPr lang="en-US" sz="2000" dirty="0" err="1"/>
              <a:t>disponibles</a:t>
            </a:r>
            <a:r>
              <a:rPr lang="en-US" sz="2000" dirty="0"/>
              <a:t> online:</a:t>
            </a:r>
          </a:p>
          <a:p>
            <a:r>
              <a:rPr lang="en-US" sz="2000" b="1" dirty="0" err="1"/>
              <a:t>Registro</a:t>
            </a:r>
            <a:r>
              <a:rPr lang="en-US" sz="2000" b="1" dirty="0"/>
              <a:t> de </a:t>
            </a:r>
            <a:r>
              <a:rPr lang="en-US" sz="2000" b="1" dirty="0" err="1"/>
              <a:t>Nacimiento</a:t>
            </a:r>
            <a:r>
              <a:rPr lang="en-US" sz="2000" b="1" dirty="0"/>
              <a:t> de </a:t>
            </a:r>
            <a:r>
              <a:rPr lang="en-US" sz="2000" b="1" dirty="0" err="1"/>
              <a:t>Terneros</a:t>
            </a:r>
            <a:r>
              <a:rPr lang="en-US" sz="2000" dirty="0"/>
              <a:t>: </a:t>
            </a:r>
            <a:r>
              <a:rPr lang="en-US" sz="2000" dirty="0" err="1"/>
              <a:t>registro</a:t>
            </a:r>
            <a:r>
              <a:rPr lang="en-US" sz="2000" dirty="0"/>
              <a:t> online de </a:t>
            </a:r>
            <a:r>
              <a:rPr lang="en-US" sz="2000" dirty="0" err="1"/>
              <a:t>nacimiento</a:t>
            </a:r>
            <a:r>
              <a:rPr lang="en-US" sz="2000" dirty="0"/>
              <a:t> de </a:t>
            </a:r>
            <a:r>
              <a:rPr lang="en-US" sz="2000" dirty="0" err="1"/>
              <a:t>terneros</a:t>
            </a:r>
            <a:endParaRPr lang="en-US" sz="2000" dirty="0"/>
          </a:p>
          <a:p>
            <a:r>
              <a:rPr lang="en-US" sz="2000" b="1" dirty="0" err="1"/>
              <a:t>Registro</a:t>
            </a:r>
            <a:r>
              <a:rPr lang="en-US" sz="2000" b="1" dirty="0"/>
              <a:t> de Ganado </a:t>
            </a:r>
            <a:r>
              <a:rPr lang="en-US" sz="2000" b="1" dirty="0" err="1"/>
              <a:t>Vacuno</a:t>
            </a:r>
            <a:r>
              <a:rPr lang="en-US" sz="2000" dirty="0"/>
              <a:t>: IMA online  se </a:t>
            </a:r>
            <a:r>
              <a:rPr lang="en-US" sz="2000" dirty="0" err="1"/>
              <a:t>puede</a:t>
            </a:r>
            <a:r>
              <a:rPr lang="en-US" sz="2000" dirty="0"/>
              <a:t> </a:t>
            </a:r>
            <a:r>
              <a:rPr lang="en-US" sz="2000" dirty="0" err="1"/>
              <a:t>usar</a:t>
            </a:r>
            <a:r>
              <a:rPr lang="en-US" sz="2000" dirty="0"/>
              <a:t> </a:t>
            </a:r>
            <a:r>
              <a:rPr lang="en-US" sz="2000" dirty="0" err="1"/>
              <a:t>como</a:t>
            </a:r>
            <a:r>
              <a:rPr lang="en-US" sz="2000" dirty="0"/>
              <a:t> </a:t>
            </a:r>
            <a:r>
              <a:rPr lang="en-US" sz="2000" dirty="0" err="1"/>
              <a:t>registro</a:t>
            </a:r>
            <a:r>
              <a:rPr lang="en-US" sz="2000" dirty="0"/>
              <a:t> de </a:t>
            </a:r>
            <a:r>
              <a:rPr lang="en-US" sz="2000" dirty="0" err="1"/>
              <a:t>rebaño</a:t>
            </a:r>
            <a:r>
              <a:rPr lang="en-US" sz="2000" dirty="0"/>
              <a:t> de </a:t>
            </a:r>
            <a:r>
              <a:rPr lang="en-US" sz="2000" dirty="0" err="1"/>
              <a:t>granja</a:t>
            </a:r>
            <a:r>
              <a:rPr lang="en-US" sz="2000" dirty="0"/>
              <a:t> (</a:t>
            </a:r>
            <a:r>
              <a:rPr lang="en-US" sz="2000" dirty="0" err="1"/>
              <a:t>reemplaza</a:t>
            </a:r>
            <a:r>
              <a:rPr lang="en-US" sz="2000" dirty="0"/>
              <a:t> al </a:t>
            </a:r>
            <a:r>
              <a:rPr lang="en-US" sz="2000" dirty="0" err="1"/>
              <a:t>libro</a:t>
            </a:r>
            <a:r>
              <a:rPr lang="en-US" sz="2000" dirty="0"/>
              <a:t> </a:t>
            </a:r>
            <a:r>
              <a:rPr lang="en-US" sz="2000" dirty="0" err="1"/>
              <a:t>azul</a:t>
            </a:r>
            <a:r>
              <a:rPr lang="en-US" sz="2000" dirty="0"/>
              <a:t>)</a:t>
            </a:r>
          </a:p>
          <a:p>
            <a:r>
              <a:rPr lang="en-US" sz="2000" b="1" dirty="0" err="1"/>
              <a:t>Indagación</a:t>
            </a:r>
            <a:r>
              <a:rPr lang="en-US" sz="2000" b="1" dirty="0"/>
              <a:t> </a:t>
            </a:r>
            <a:r>
              <a:rPr lang="en-US" sz="2000" b="1" dirty="0" err="1"/>
              <a:t>Perfil</a:t>
            </a:r>
            <a:r>
              <a:rPr lang="en-US" sz="2000" b="1" dirty="0"/>
              <a:t> del </a:t>
            </a:r>
            <a:r>
              <a:rPr lang="en-US" sz="2000" b="1" dirty="0" err="1"/>
              <a:t>Rebaño</a:t>
            </a:r>
            <a:r>
              <a:rPr lang="en-US" sz="2000" dirty="0"/>
              <a:t>: </a:t>
            </a:r>
            <a:r>
              <a:rPr lang="en-US" sz="2000" dirty="0" err="1"/>
              <a:t>Ver</a:t>
            </a:r>
            <a:r>
              <a:rPr lang="en-US" sz="2000" dirty="0"/>
              <a:t> </a:t>
            </a:r>
            <a:r>
              <a:rPr lang="en-US" sz="2000" dirty="0" err="1"/>
              <a:t>detalles</a:t>
            </a:r>
            <a:r>
              <a:rPr lang="en-US" sz="2000" dirty="0"/>
              <a:t> del </a:t>
            </a:r>
            <a:r>
              <a:rPr lang="en-US" sz="2000" dirty="0" err="1"/>
              <a:t>rebaño</a:t>
            </a:r>
            <a:r>
              <a:rPr lang="en-US" sz="2000" dirty="0"/>
              <a:t> y </a:t>
            </a:r>
            <a:r>
              <a:rPr lang="en-US" sz="2000" dirty="0" err="1"/>
              <a:t>sus</a:t>
            </a:r>
            <a:r>
              <a:rPr lang="en-US" sz="2000" dirty="0"/>
              <a:t> </a:t>
            </a:r>
            <a:r>
              <a:rPr lang="en-US" sz="2000" dirty="0" err="1"/>
              <a:t>movimientos</a:t>
            </a:r>
            <a:r>
              <a:rPr lang="en-US" sz="2000" dirty="0"/>
              <a:t> </a:t>
            </a:r>
            <a:r>
              <a:rPr lang="en-US" sz="2000" dirty="0" err="1"/>
              <a:t>dentro</a:t>
            </a:r>
            <a:r>
              <a:rPr lang="en-US" sz="2000" dirty="0"/>
              <a:t> y </a:t>
            </a:r>
            <a:r>
              <a:rPr lang="en-US" sz="2000" dirty="0" err="1"/>
              <a:t>fuera</a:t>
            </a:r>
            <a:r>
              <a:rPr lang="en-US" sz="2000" dirty="0"/>
              <a:t> de </a:t>
            </a:r>
            <a:r>
              <a:rPr lang="en-US" sz="2000" dirty="0" err="1"/>
              <a:t>él</a:t>
            </a:r>
            <a:endParaRPr lang="en-US" sz="2000" dirty="0"/>
          </a:p>
          <a:p>
            <a:r>
              <a:rPr lang="en-US" sz="2000" b="1" dirty="0" err="1"/>
              <a:t>Certificado</a:t>
            </a:r>
            <a:r>
              <a:rPr lang="en-US" sz="2000" b="1" dirty="0"/>
              <a:t> de </a:t>
            </a:r>
            <a:r>
              <a:rPr lang="en-US" sz="2000" b="1" dirty="0" err="1"/>
              <a:t>cumplimiento</a:t>
            </a:r>
            <a:r>
              <a:rPr lang="en-US" sz="2000" dirty="0"/>
              <a:t>: </a:t>
            </a:r>
            <a:r>
              <a:rPr lang="en-US" sz="2000" dirty="0" err="1"/>
              <a:t>Solicitar</a:t>
            </a:r>
            <a:r>
              <a:rPr lang="en-US" sz="2000" dirty="0"/>
              <a:t> e </a:t>
            </a:r>
            <a:r>
              <a:rPr lang="en-US" sz="2000" dirty="0" err="1"/>
              <a:t>imprimir</a:t>
            </a:r>
            <a:r>
              <a:rPr lang="en-US" sz="2000" dirty="0"/>
              <a:t> </a:t>
            </a:r>
            <a:r>
              <a:rPr lang="en-US" sz="2000" dirty="0" err="1"/>
              <a:t>certificados</a:t>
            </a:r>
            <a:r>
              <a:rPr lang="en-US" sz="2000" dirty="0"/>
              <a:t> online</a:t>
            </a:r>
          </a:p>
          <a:p>
            <a:r>
              <a:rPr lang="en-US" sz="2000" b="1" dirty="0" err="1"/>
              <a:t>Notificación</a:t>
            </a:r>
            <a:r>
              <a:rPr lang="en-US" sz="2000" b="1" dirty="0"/>
              <a:t> de </a:t>
            </a:r>
            <a:r>
              <a:rPr lang="en-US" sz="2000" b="1" dirty="0" err="1"/>
              <a:t>Movimientos</a:t>
            </a:r>
            <a:r>
              <a:rPr lang="en-US" sz="2000" b="1" dirty="0"/>
              <a:t> Online</a:t>
            </a:r>
            <a:r>
              <a:rPr lang="en-US" sz="2000" dirty="0"/>
              <a:t>: Los </a:t>
            </a:r>
            <a:r>
              <a:rPr lang="en-US" sz="2000" dirty="0" err="1"/>
              <a:t>granjeros</a:t>
            </a:r>
            <a:r>
              <a:rPr lang="en-US" sz="2000" dirty="0"/>
              <a:t> y los </a:t>
            </a:r>
            <a:r>
              <a:rPr lang="en-US" sz="2000" dirty="0" err="1"/>
              <a:t>tratantes</a:t>
            </a:r>
            <a:r>
              <a:rPr lang="en-US" sz="2000" dirty="0"/>
              <a:t> de </a:t>
            </a:r>
            <a:r>
              <a:rPr lang="en-US" sz="2000" dirty="0" err="1"/>
              <a:t>animales</a:t>
            </a:r>
            <a:r>
              <a:rPr lang="en-US" sz="2000" dirty="0"/>
              <a:t> </a:t>
            </a:r>
            <a:r>
              <a:rPr lang="en-US" sz="2000" dirty="0" err="1"/>
              <a:t>pueden</a:t>
            </a:r>
            <a:r>
              <a:rPr lang="en-US" sz="2000" dirty="0"/>
              <a:t> </a:t>
            </a:r>
            <a:r>
              <a:rPr lang="en-US" sz="2000" dirty="0" err="1"/>
              <a:t>notificar</a:t>
            </a:r>
            <a:r>
              <a:rPr lang="en-US" sz="2000" dirty="0"/>
              <a:t> </a:t>
            </a:r>
            <a:r>
              <a:rPr lang="en-US" sz="2000" dirty="0" err="1"/>
              <a:t>movimientos</a:t>
            </a:r>
            <a:endParaRPr lang="en-US" sz="2000" dirty="0"/>
          </a:p>
          <a:p>
            <a:r>
              <a:rPr lang="en-US" sz="2000" b="1" dirty="0" err="1"/>
              <a:t>Programa</a:t>
            </a:r>
            <a:r>
              <a:rPr lang="en-US" sz="2000" b="1" dirty="0"/>
              <a:t> de </a:t>
            </a:r>
            <a:r>
              <a:rPr lang="en-US" sz="2000" b="1" dirty="0" err="1"/>
              <a:t>Gestión</a:t>
            </a:r>
            <a:r>
              <a:rPr lang="en-US" sz="2000" b="1" dirty="0"/>
              <a:t> de </a:t>
            </a:r>
            <a:r>
              <a:rPr lang="en-US" sz="2000" b="1" dirty="0" err="1"/>
              <a:t>Agricultores</a:t>
            </a:r>
            <a:r>
              <a:rPr lang="en-US" sz="2000" dirty="0"/>
              <a:t>: </a:t>
            </a:r>
            <a:r>
              <a:rPr lang="en-US" sz="2000" dirty="0" err="1"/>
              <a:t>puede</a:t>
            </a:r>
            <a:r>
              <a:rPr lang="en-US" sz="2000" dirty="0"/>
              <a:t> </a:t>
            </a:r>
            <a:r>
              <a:rPr lang="en-US" sz="2000" dirty="0" err="1"/>
              <a:t>interactuar</a:t>
            </a:r>
            <a:r>
              <a:rPr lang="en-US" sz="2000" dirty="0"/>
              <a:t> con el </a:t>
            </a:r>
            <a:r>
              <a:rPr lang="en-US" sz="2000" dirty="0" err="1"/>
              <a:t>servicio</a:t>
            </a:r>
            <a:r>
              <a:rPr lang="en-US" sz="2000" dirty="0"/>
              <a:t> IMA</a:t>
            </a:r>
            <a:endParaRPr lang="en-IE" sz="2000"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IE" sz="3200" b="1" dirty="0" err="1">
                <a:solidFill>
                  <a:srgbClr val="0B0AFD"/>
                </a:solidFill>
              </a:rPr>
              <a:t>Herramientas</a:t>
            </a:r>
            <a:r>
              <a:rPr lang="en-IE" sz="3200" b="1" dirty="0">
                <a:solidFill>
                  <a:srgbClr val="0B0AFD"/>
                </a:solidFill>
              </a:rPr>
              <a:t> online </a:t>
            </a:r>
            <a:r>
              <a:rPr lang="en-IE" sz="3200" b="1" dirty="0" err="1">
                <a:solidFill>
                  <a:srgbClr val="0B0AFD"/>
                </a:solidFill>
              </a:rPr>
              <a:t>para</a:t>
            </a:r>
            <a:r>
              <a:rPr lang="en-IE" sz="3200" b="1" dirty="0">
                <a:solidFill>
                  <a:srgbClr val="0B0AFD"/>
                </a:solidFill>
              </a:rPr>
              <a:t> </a:t>
            </a:r>
            <a:r>
              <a:rPr lang="en-IE" sz="3200" b="1" dirty="0" err="1">
                <a:solidFill>
                  <a:srgbClr val="0B0AFD"/>
                </a:solidFill>
              </a:rPr>
              <a:t>agricultores</a:t>
            </a:r>
            <a:r>
              <a:rPr lang="en-IE" sz="3200" b="1" dirty="0">
                <a:solidFill>
                  <a:srgbClr val="0B0AFD"/>
                </a:solidFill>
              </a:rPr>
              <a:t> </a:t>
            </a:r>
            <a:br>
              <a:rPr kumimoji="0" lang="en-IE" sz="1800" b="1" i="0" u="none" strike="noStrike" kern="1200" cap="none" spc="0" normalizeH="0" baseline="0" noProof="0" dirty="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6|3.6"/>
</p:tagLst>
</file>

<file path=ppt/theme/theme1.xml><?xml version="1.0" encoding="utf-8"?>
<a:theme xmlns:a="http://schemas.openxmlformats.org/drawingml/2006/main" name="Module template">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template</Template>
  <TotalTime>310</TotalTime>
  <Words>854</Words>
  <Application>Microsoft Office PowerPoint</Application>
  <PresentationFormat>Panorámica</PresentationFormat>
  <Paragraphs>133</Paragraphs>
  <Slides>17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Century Gothic</vt:lpstr>
      <vt:lpstr>Verdana</vt:lpstr>
      <vt:lpstr>Wingdings</vt:lpstr>
      <vt:lpstr>Module template</vt:lpstr>
      <vt:lpstr>Presentación de PowerPoint</vt:lpstr>
      <vt:lpstr>Herramientas online para agricultores  </vt:lpstr>
      <vt:lpstr>Herramientas online para agricultores  </vt:lpstr>
      <vt:lpstr>Herramientas online para agricultores</vt:lpstr>
      <vt:lpstr>¿Qué servicios están disponibles online?</vt:lpstr>
      <vt:lpstr>Registrarse en los servicios</vt:lpstr>
      <vt:lpstr>Acceder al servicio</vt:lpstr>
      <vt:lpstr>Ventajas de usar los servicios online</vt:lpstr>
      <vt:lpstr>Identificación y Movimientos de Animales (IMA)</vt:lpstr>
      <vt:lpstr>Identificación y  Movimientos de Animales  (IMA) </vt:lpstr>
      <vt:lpstr>Aplicaciones del Esquema de Pago Básico</vt:lpstr>
      <vt:lpstr>Esquema de Pago Básico (EPB)</vt:lpstr>
      <vt:lpstr>Como hacer una aplicación BPS</vt:lpstr>
      <vt:lpstr>Autoservicios Financieros (ASF)</vt:lpstr>
      <vt:lpstr>Autoservicios Financieros</vt:lpstr>
      <vt:lpstr>Otros Servicios Disponibles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No xx: xxxxxxx (title) </dc:title>
  <dc:creator>irl</dc:creator>
  <cp:lastModifiedBy>User IWS</cp:lastModifiedBy>
  <cp:revision>53</cp:revision>
  <cp:lastPrinted>2017-05-04T12:44:09Z</cp:lastPrinted>
  <dcterms:created xsi:type="dcterms:W3CDTF">2017-10-13T13:20:55Z</dcterms:created>
  <dcterms:modified xsi:type="dcterms:W3CDTF">2017-11-14T16:26:22Z</dcterms:modified>
</cp:coreProperties>
</file>