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25"/>
  </p:notesMasterIdLst>
  <p:handoutMasterIdLst>
    <p:handoutMasterId r:id="rId26"/>
  </p:handoutMasterIdLst>
  <p:sldIdLst>
    <p:sldId id="433" r:id="rId2"/>
    <p:sldId id="436" r:id="rId3"/>
    <p:sldId id="434" r:id="rId4"/>
    <p:sldId id="435" r:id="rId5"/>
    <p:sldId id="381" r:id="rId6"/>
    <p:sldId id="427" r:id="rId7"/>
    <p:sldId id="408" r:id="rId8"/>
    <p:sldId id="415" r:id="rId9"/>
    <p:sldId id="430" r:id="rId10"/>
    <p:sldId id="416" r:id="rId11"/>
    <p:sldId id="418" r:id="rId12"/>
    <p:sldId id="417" r:id="rId13"/>
    <p:sldId id="419" r:id="rId14"/>
    <p:sldId id="420" r:id="rId15"/>
    <p:sldId id="421" r:id="rId16"/>
    <p:sldId id="431" r:id="rId17"/>
    <p:sldId id="422" r:id="rId18"/>
    <p:sldId id="423" r:id="rId19"/>
    <p:sldId id="424" r:id="rId20"/>
    <p:sldId id="425" r:id="rId21"/>
    <p:sldId id="426" r:id="rId22"/>
    <p:sldId id="429" r:id="rId23"/>
    <p:sldId id="437" r:id="rId24"/>
  </p:sldIdLst>
  <p:sldSz cx="12192000" cy="6858000"/>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0AFD"/>
    <a:srgbClr val="7EA732"/>
    <a:srgbClr val="FB8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022" autoAdjust="0"/>
    <p:restoredTop sz="94974" autoAdjust="0"/>
  </p:normalViewPr>
  <p:slideViewPr>
    <p:cSldViewPr snapToGrid="0">
      <p:cViewPr varScale="1">
        <p:scale>
          <a:sx n="70" d="100"/>
          <a:sy n="70" d="100"/>
        </p:scale>
        <p:origin x="96" y="876"/>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0"/>
            <a:ext cx="2946347" cy="498215"/>
          </a:xfrm>
          <a:prstGeom prst="rect">
            <a:avLst/>
          </a:prstGeom>
        </p:spPr>
        <p:txBody>
          <a:bodyPr vert="horz" lIns="91467" tIns="45734" rIns="91467" bIns="45734" rtlCol="0"/>
          <a:lstStyle>
            <a:lvl1pPr algn="l">
              <a:defRPr sz="1200"/>
            </a:lvl1pPr>
          </a:lstStyle>
          <a:p>
            <a:endParaRPr lang="es-ES"/>
          </a:p>
        </p:txBody>
      </p:sp>
      <p:sp>
        <p:nvSpPr>
          <p:cNvPr id="3" name="Marcador de fecha 2"/>
          <p:cNvSpPr>
            <a:spLocks noGrp="1"/>
          </p:cNvSpPr>
          <p:nvPr>
            <p:ph type="dt" sz="quarter" idx="1"/>
          </p:nvPr>
        </p:nvSpPr>
        <p:spPr>
          <a:xfrm>
            <a:off x="3851343" y="0"/>
            <a:ext cx="2946347" cy="498215"/>
          </a:xfrm>
          <a:prstGeom prst="rect">
            <a:avLst/>
          </a:prstGeom>
        </p:spPr>
        <p:txBody>
          <a:bodyPr vert="horz" lIns="91467" tIns="45734" rIns="91467" bIns="45734" rtlCol="0"/>
          <a:lstStyle>
            <a:lvl1pPr algn="r">
              <a:defRPr sz="1200"/>
            </a:lvl1pPr>
          </a:lstStyle>
          <a:p>
            <a:fld id="{A9379DA7-FA97-44F4-AAA7-F141050A0376}" type="datetimeFigureOut">
              <a:rPr lang="es-ES" smtClean="0"/>
              <a:pPr/>
              <a:t>14/11/2017</a:t>
            </a:fld>
            <a:endParaRPr lang="es-ES"/>
          </a:p>
        </p:txBody>
      </p:sp>
      <p:sp>
        <p:nvSpPr>
          <p:cNvPr id="4" name="Marcador de pie de página 3"/>
          <p:cNvSpPr>
            <a:spLocks noGrp="1"/>
          </p:cNvSpPr>
          <p:nvPr>
            <p:ph type="ftr" sz="quarter" idx="2"/>
          </p:nvPr>
        </p:nvSpPr>
        <p:spPr>
          <a:xfrm>
            <a:off x="1" y="9431601"/>
            <a:ext cx="2946347" cy="498214"/>
          </a:xfrm>
          <a:prstGeom prst="rect">
            <a:avLst/>
          </a:prstGeom>
        </p:spPr>
        <p:txBody>
          <a:bodyPr vert="horz" lIns="91467" tIns="45734" rIns="91467" bIns="45734"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51343" y="9431601"/>
            <a:ext cx="2946347" cy="498214"/>
          </a:xfrm>
          <a:prstGeom prst="rect">
            <a:avLst/>
          </a:prstGeom>
        </p:spPr>
        <p:txBody>
          <a:bodyPr vert="horz" lIns="91467" tIns="45734" rIns="91467" bIns="45734" rtlCol="0" anchor="b"/>
          <a:lstStyle>
            <a:lvl1pPr algn="r">
              <a:defRPr sz="1200"/>
            </a:lvl1pPr>
          </a:lstStyle>
          <a:p>
            <a:fld id="{14CCA340-183A-47C4-BAA3-F60897284D44}" type="slidenum">
              <a:rPr lang="es-ES" smtClean="0"/>
              <a:pPr/>
              <a:t>‹Nº›</a:t>
            </a:fld>
            <a:endParaRPr lang="es-ES"/>
          </a:p>
        </p:txBody>
      </p:sp>
    </p:spTree>
    <p:extLst>
      <p:ext uri="{BB962C8B-B14F-4D97-AF65-F5344CB8AC3E}">
        <p14:creationId xmlns:p14="http://schemas.microsoft.com/office/powerpoint/2010/main"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1"/>
            <a:ext cx="2946347" cy="496491"/>
          </a:xfrm>
          <a:prstGeom prst="rect">
            <a:avLst/>
          </a:prstGeom>
        </p:spPr>
        <p:txBody>
          <a:bodyPr vert="horz" lIns="91467" tIns="45734" rIns="91467" bIns="45734" rtlCol="0"/>
          <a:lstStyle>
            <a:lvl1pPr algn="l">
              <a:defRPr sz="1200"/>
            </a:lvl1pPr>
          </a:lstStyle>
          <a:p>
            <a:endParaRPr lang="es-ES"/>
          </a:p>
        </p:txBody>
      </p:sp>
      <p:sp>
        <p:nvSpPr>
          <p:cNvPr id="3" name="2 Marcador de fecha"/>
          <p:cNvSpPr>
            <a:spLocks noGrp="1"/>
          </p:cNvSpPr>
          <p:nvPr>
            <p:ph type="dt" idx="1"/>
          </p:nvPr>
        </p:nvSpPr>
        <p:spPr>
          <a:xfrm>
            <a:off x="3851343" y="1"/>
            <a:ext cx="2946347" cy="496491"/>
          </a:xfrm>
          <a:prstGeom prst="rect">
            <a:avLst/>
          </a:prstGeom>
        </p:spPr>
        <p:txBody>
          <a:bodyPr vert="horz" lIns="91467" tIns="45734" rIns="91467" bIns="45734" rtlCol="0"/>
          <a:lstStyle>
            <a:lvl1pPr algn="r">
              <a:defRPr sz="1200"/>
            </a:lvl1pPr>
          </a:lstStyle>
          <a:p>
            <a:fld id="{E29DEA65-EA00-4373-B68E-8F3E704452D4}" type="datetimeFigureOut">
              <a:rPr lang="es-ES" smtClean="0"/>
              <a:pPr/>
              <a:t>14/11/2017</a:t>
            </a:fld>
            <a:endParaRPr lang="es-ES"/>
          </a:p>
        </p:txBody>
      </p:sp>
      <p:sp>
        <p:nvSpPr>
          <p:cNvPr id="4" name="3 Marcador de imagen de diapositiva"/>
          <p:cNvSpPr>
            <a:spLocks noGrp="1" noRot="1" noChangeAspect="1"/>
          </p:cNvSpPr>
          <p:nvPr>
            <p:ph type="sldImg" idx="2"/>
          </p:nvPr>
        </p:nvSpPr>
        <p:spPr>
          <a:xfrm>
            <a:off x="92075" y="744538"/>
            <a:ext cx="6615113" cy="3722687"/>
          </a:xfrm>
          <a:prstGeom prst="rect">
            <a:avLst/>
          </a:prstGeom>
          <a:noFill/>
          <a:ln w="12700">
            <a:solidFill>
              <a:prstClr val="black"/>
            </a:solidFill>
          </a:ln>
        </p:spPr>
        <p:txBody>
          <a:bodyPr vert="horz" lIns="91467" tIns="45734" rIns="91467" bIns="45734" rtlCol="0" anchor="ctr"/>
          <a:lstStyle/>
          <a:p>
            <a:endParaRPr lang="es-ES"/>
          </a:p>
        </p:txBody>
      </p:sp>
      <p:sp>
        <p:nvSpPr>
          <p:cNvPr id="5" name="4 Marcador de notas"/>
          <p:cNvSpPr>
            <a:spLocks noGrp="1"/>
          </p:cNvSpPr>
          <p:nvPr>
            <p:ph type="body" sz="quarter" idx="3"/>
          </p:nvPr>
        </p:nvSpPr>
        <p:spPr>
          <a:xfrm>
            <a:off x="679927" y="4716662"/>
            <a:ext cx="5439410" cy="4468416"/>
          </a:xfrm>
          <a:prstGeom prst="rect">
            <a:avLst/>
          </a:prstGeom>
        </p:spPr>
        <p:txBody>
          <a:bodyPr vert="horz" lIns="91467" tIns="45734" rIns="91467" bIns="45734"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431600"/>
            <a:ext cx="2946347" cy="496491"/>
          </a:xfrm>
          <a:prstGeom prst="rect">
            <a:avLst/>
          </a:prstGeom>
        </p:spPr>
        <p:txBody>
          <a:bodyPr vert="horz" lIns="91467" tIns="45734" rIns="91467" bIns="45734"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51343" y="9431600"/>
            <a:ext cx="2946347" cy="496491"/>
          </a:xfrm>
          <a:prstGeom prst="rect">
            <a:avLst/>
          </a:prstGeom>
        </p:spPr>
        <p:txBody>
          <a:bodyPr vert="horz" lIns="91467" tIns="45734" rIns="91467" bIns="45734" rtlCol="0" anchor="b"/>
          <a:lstStyle>
            <a:lvl1pPr algn="r">
              <a:defRPr sz="1200"/>
            </a:lvl1pPr>
          </a:lstStyle>
          <a:p>
            <a:fld id="{28D29B66-A038-4162-BFCC-D303C9D413C7}" type="slidenum">
              <a:rPr lang="es-ES" smtClean="0"/>
              <a:pPr/>
              <a:t>‹Nº›</a:t>
            </a:fld>
            <a:endParaRPr lang="es-ES"/>
          </a:p>
        </p:txBody>
      </p:sp>
    </p:spTree>
    <p:extLst>
      <p:ext uri="{BB962C8B-B14F-4D97-AF65-F5344CB8AC3E}">
        <p14:creationId xmlns:p14="http://schemas.microsoft.com/office/powerpoint/2010/main"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p14="http://schemas.microsoft.com/office/powerpoint/2010/main"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pic>
        <p:nvPicPr>
          <p:cNvPr id="7"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8825" y="68046"/>
            <a:ext cx="4055476" cy="1578976"/>
          </a:xfrm>
          <a:prstGeom prst="rect">
            <a:avLst/>
          </a:prstGeom>
        </p:spPr>
      </p:pic>
    </p:spTree>
    <p:extLst>
      <p:ext uri="{BB962C8B-B14F-4D97-AF65-F5344CB8AC3E}">
        <p14:creationId xmlns:p14="http://schemas.microsoft.com/office/powerpoint/2010/main" val="2922834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‹Nº›</a:t>
            </a:fld>
            <a:endParaRPr lang="en-US" dirty="0"/>
          </a:p>
        </p:txBody>
      </p:sp>
    </p:spTree>
    <p:extLst>
      <p:ext uri="{BB962C8B-B14F-4D97-AF65-F5344CB8AC3E}">
        <p14:creationId xmlns:p14="http://schemas.microsoft.com/office/powerpoint/2010/main" val="2124757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108951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‹Nº›</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8635" y="6378302"/>
            <a:ext cx="1094595" cy="244634"/>
          </a:xfrm>
          <a:prstGeom prst="rect">
            <a:avLst/>
          </a:prstGeom>
        </p:spPr>
      </p:pic>
    </p:spTree>
    <p:extLst>
      <p:ext uri="{BB962C8B-B14F-4D97-AF65-F5344CB8AC3E}">
        <p14:creationId xmlns:p14="http://schemas.microsoft.com/office/powerpoint/2010/main" val="1404871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371051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‹Nº›</a:t>
            </a:fld>
            <a:endParaRPr lang="en-US" dirty="0"/>
          </a:p>
        </p:txBody>
      </p:sp>
    </p:spTree>
    <p:extLst>
      <p:ext uri="{BB962C8B-B14F-4D97-AF65-F5344CB8AC3E}">
        <p14:creationId xmlns:p14="http://schemas.microsoft.com/office/powerpoint/2010/main" val="19283272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826649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639141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697934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‹Nº›</a:t>
            </a:fld>
            <a:endParaRPr lang="en-US" dirty="0"/>
          </a:p>
        </p:txBody>
      </p:sp>
    </p:spTree>
    <p:extLst>
      <p:ext uri="{BB962C8B-B14F-4D97-AF65-F5344CB8AC3E}">
        <p14:creationId xmlns:p14="http://schemas.microsoft.com/office/powerpoint/2010/main" val="2714210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86398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sugarcrm.com/" TargetMode="External"/><Relationship Id="rId2" Type="http://schemas.openxmlformats.org/officeDocument/2006/relationships/hyperlink" Target="https://helprace.co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evernote.com/" TargetMode="External"/><Relationship Id="rId2" Type="http://schemas.openxmlformats.org/officeDocument/2006/relationships/hyperlink" Target="https://asana.com/" TargetMode="External"/><Relationship Id="rId1" Type="http://schemas.openxmlformats.org/officeDocument/2006/relationships/slideLayout" Target="../slideLayouts/slideLayout2.xml"/><Relationship Id="rId5" Type="http://schemas.openxmlformats.org/officeDocument/2006/relationships/hyperlink" Target="https://beta.doodle.com/" TargetMode="External"/><Relationship Id="rId4" Type="http://schemas.openxmlformats.org/officeDocument/2006/relationships/hyperlink" Target="https://www.appointlet.com/"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skype.com/en/" TargetMode="External"/><Relationship Id="rId2" Type="http://schemas.openxmlformats.org/officeDocument/2006/relationships/hyperlink" Target="https://www.google.com/keep/" TargetMode="External"/><Relationship Id="rId1" Type="http://schemas.openxmlformats.org/officeDocument/2006/relationships/slideLayout" Target="../slideLayouts/slideLayout2.xml"/><Relationship Id="rId6" Type="http://schemas.openxmlformats.org/officeDocument/2006/relationships/hyperlink" Target="http://www.mindmapping.com/" TargetMode="External"/><Relationship Id="rId5" Type="http://schemas.openxmlformats.org/officeDocument/2006/relationships/hyperlink" Target="ttps://app.hellofax.com/?utm_campaign=HF-Branded_HelloFax-Terms&amp;utm_source=google&amp;utm_medium=cpc&amp;utm_term=hello%20fax%20com&amp;gclid=CjwKCAjw0qLOBRBUEiwAMG5xMN4s-HK49Y2NbQWck2nLV8R6z-jFBFTZrwmNpOgPthfA5RLw870Y0RoCrnUQAvD_BwE" TargetMode="External"/><Relationship Id="rId4" Type="http://schemas.openxmlformats.org/officeDocument/2006/relationships/hyperlink" Target="https://www.uberconference.com/"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refinery29.com/how-to-use-google-flights" TargetMode="External"/><Relationship Id="rId2" Type="http://schemas.openxmlformats.org/officeDocument/2006/relationships/hyperlink" Target="https://www.google.ie/flights/" TargetMode="External"/><Relationship Id="rId1" Type="http://schemas.openxmlformats.org/officeDocument/2006/relationships/slideLayout" Target="../slideLayouts/slideLayout2.xml"/><Relationship Id="rId4" Type="http://schemas.openxmlformats.org/officeDocument/2006/relationships/hyperlink" Target="ttps://www.booking.com/index.en-gb.html?aid=397612;label=gog235jc-index-XX-XX-XX-unspec-ie-com-L:en-O:windowsS7-B:chrome-N:XX-S:bo-U:XX-H:s;sid=d213ef01a8854691c6a97e01c21af7cd;sb_price_type=total&am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odoo.com/" TargetMode="External"/><Relationship Id="rId2" Type="http://schemas.openxmlformats.org/officeDocument/2006/relationships/hyperlink" Target="https://www.zenefits.co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neooffice.org/neojava/en/index.php" TargetMode="External"/><Relationship Id="rId2" Type="http://schemas.openxmlformats.org/officeDocument/2006/relationships/hyperlink" Target="https://www.openoffice.org/download/" TargetMode="External"/><Relationship Id="rId1" Type="http://schemas.openxmlformats.org/officeDocument/2006/relationships/slideLayout" Target="../slideLayouts/slideLayout2.xml"/><Relationship Id="rId5" Type="http://schemas.openxmlformats.org/officeDocument/2006/relationships/hyperlink" Target="https://www.google.com/docs/about/" TargetMode="External"/><Relationship Id="rId4" Type="http://schemas.openxmlformats.org/officeDocument/2006/relationships/hyperlink" Target="https://www.youtube.com/watch?v=sloEMUt7n5Q"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youtube.com/watch?v=3fSTqJxHM-U"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analytics.google.com/analytics/web/provision/?authuser=0" TargetMode="External"/><Relationship Id="rId3" Type="http://schemas.openxmlformats.org/officeDocument/2006/relationships/hyperlink" Target="https://www.canva.com/" TargetMode="External"/><Relationship Id="rId7" Type="http://schemas.openxmlformats.org/officeDocument/2006/relationships/hyperlink" Target="https://www.seoprofiler.com/" TargetMode="External"/><Relationship Id="rId2" Type="http://schemas.openxmlformats.org/officeDocument/2006/relationships/hyperlink" Target="https://hootsuite.com/" TargetMode="External"/><Relationship Id="rId1" Type="http://schemas.openxmlformats.org/officeDocument/2006/relationships/slideLayout" Target="../slideLayouts/slideLayout2.xml"/><Relationship Id="rId6" Type="http://schemas.openxmlformats.org/officeDocument/2006/relationships/hyperlink" Target="https://trends.google.com/trends/" TargetMode="External"/><Relationship Id="rId5" Type="http://schemas.openxmlformats.org/officeDocument/2006/relationships/hyperlink" Target="https://ie.trustpilot.com/" TargetMode="External"/><Relationship Id="rId10" Type="http://schemas.openxmlformats.org/officeDocument/2006/relationships/hyperlink" Target="https://www.surveymonkey.com/" TargetMode="External"/><Relationship Id="rId4" Type="http://schemas.openxmlformats.org/officeDocument/2006/relationships/hyperlink" Target="https://www.gimp.org/" TargetMode="External"/><Relationship Id="rId9" Type="http://schemas.openxmlformats.org/officeDocument/2006/relationships/hyperlink" Target="https://www.youtube.com/watch?v=WC3ONXJn9FQ"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freelogoservices.com/" TargetMode="External"/><Relationship Id="rId7" Type="http://schemas.openxmlformats.org/officeDocument/2006/relationships/hyperlink" Target="https://mailchimp.com/" TargetMode="External"/><Relationship Id="rId2" Type="http://schemas.openxmlformats.org/officeDocument/2006/relationships/hyperlink" Target="https://www.jotform.com/?utm_source=adwords&amp;utm_campaign=122684001&amp;utm_medium=cpc&amp;adgroup=7242471681&amp;matchtype=e&amp;device=c&amp;utm_term=jotform&amp;utm_content=208417389732&amp;gclid=CjwKCAjw0qLOBRBUEiwAMG5xMEWxyT7IzFeZ4FQq7jKmWnqqI59U52KrPBAFl0rn0eJ5CLMcDTG-aBoCZfMQAvD_BwE" TargetMode="External"/><Relationship Id="rId1" Type="http://schemas.openxmlformats.org/officeDocument/2006/relationships/slideLayout" Target="../slideLayouts/slideLayout2.xml"/><Relationship Id="rId6" Type="http://schemas.openxmlformats.org/officeDocument/2006/relationships/hyperlink" Target="https://www.weebly.com/ie" TargetMode="External"/><Relationship Id="rId5" Type="http://schemas.openxmlformats.org/officeDocument/2006/relationships/hyperlink" Target="http://www.wix.com/freesitebuilder/hiker-create?dvc=c&amp;experiment_id=wix%20com%5ee%5e219670039914%5e1t2;?h=https://ad.atdmt.com/s/go;adv=11038200900119;ec=11038200904332;c.a=179424220;s.a=google;p.a=179424220;as.a=10375166980;qpb=1;?bidkw=wix%20com&amp;gclid=CjwKCAjw0qLOBRBUEiwAMG5xMOXQ-6ZSUUjKHX4BetRpLnt20EWtLV87qmDLk6SxSjpyla0CuMbGARoCPGEQAvD_BwE&amp;h=http://www.wix.com/freesitebuilder/hiker-create&amp;utm_campaign=179424220%5e10375166980&amp;utm_medium=cpc&amp;utm_source=google" TargetMode="External"/><Relationship Id="rId4" Type="http://schemas.openxmlformats.org/officeDocument/2006/relationships/hyperlink" Target="https://wordpress.com/com-vs-org/?sgmt=gb&amp;utm_source=adwords&amp;utm_campaign=G_Search_Brand_Desktop_IE_en_x_x&amp;utm_medium=cpc&amp;keyword=wordpress&amp;creative=210654422609&amp;campaignid=648381530&amp;adgroupid=28074825850&amp;matchtype=e&amp;device=c&amp;network=g&amp;targetid=kwd-313411415&amp;locationid=1007870&amp;gclid=CjwKCAjw0qLOBRBUEiwAMG5xMDDQT2rJ4FbCXieXVFbwchd-XXMO40IEJHgwTc-Uz7Gt2nUkM3R96BoCPYwQAvD_BwE"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prestashop.com/en" TargetMode="External"/><Relationship Id="rId2" Type="http://schemas.openxmlformats.org/officeDocument/2006/relationships/hyperlink" Target="https://www.opencart.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hyperlink" Target="https://www.microsoft.com/en-ie/outlook-com/" TargetMode="External"/><Relationship Id="rId2" Type="http://schemas.openxmlformats.org/officeDocument/2006/relationships/hyperlink" Target="https://www.mozilla.org/en-US/thunderbird/" TargetMode="External"/><Relationship Id="rId1" Type="http://schemas.openxmlformats.org/officeDocument/2006/relationships/slideLayout" Target="../slideLayouts/slideLayout2.xml"/><Relationship Id="rId4" Type="http://schemas.openxmlformats.org/officeDocument/2006/relationships/hyperlink" Target="https://www.google.com/gmail/about/"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www.hyfy.io/" TargetMode="External"/><Relationship Id="rId2" Type="http://schemas.openxmlformats.org/officeDocument/2006/relationships/hyperlink" Target="https://www.vistaprint.ie/?mk=vistaprint&amp;ad=e&amp;crtv=61759235327&amp;device=c&amp;psloc=1007870&amp;pstid=aud-300524123205:kwd-104664860&amp;psite=mkwid|Q3wtCIoW&amp;iv_=__iv_p_1_a_18916007_g_632856887_w_aud-300524123205:kwd-104664860_h_1007870_ii__d_c_v__n_g_c_61759235327_k_vistaprint_m_e_l__t__e__r_1t1_vi__&amp;gclid=Cj0KEQjw0qLOBRDUvPzj2-X5jJ0BEiQAMG5xMLEhPbUCJBXQQxYVNVb5-yVvhm7A01BOtJshdvB3HI4aAsTK8P8HAQ&amp;couponAutoload=1&amp;GP=09/25/2017+13:17:51&amp;GPS=4524371298&amp;GNF=0&amp;rd=1" TargetMode="External"/><Relationship Id="rId1" Type="http://schemas.openxmlformats.org/officeDocument/2006/relationships/slideLayout" Target="../slideLayouts/slideLayout2.xml"/><Relationship Id="rId6" Type="http://schemas.openxmlformats.org/officeDocument/2006/relationships/hyperlink" Target="https://www.coverwallet.com/" TargetMode="External"/><Relationship Id="rId5" Type="http://schemas.openxmlformats.org/officeDocument/2006/relationships/hyperlink" Target="https://squareup.com/global/en/pos" TargetMode="External"/><Relationship Id="rId4" Type="http://schemas.openxmlformats.org/officeDocument/2006/relationships/hyperlink" Target="https://hunter.io/"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google.com/drive/" TargetMode="External"/><Relationship Id="rId2" Type="http://schemas.openxmlformats.org/officeDocument/2006/relationships/hyperlink" Target="https://www.dropbox.com/business/landing-t61fl?_tk=sem_b_goog&amp;_camp=sem-b-goog-uk-eng-top-exact&amp;_kw=dropbox|e&amp;_ad=213110110699|1t1|c&amp;gclid=CjwKCAjw0qLOBRBUEiwAMG5xMHVi8zK3KPTkJx8meCL2O4CWjA8Goc807JNYLe5vcWKOedSgKwOWFBoCvtoQAvD_BwE" TargetMode="External"/><Relationship Id="rId1" Type="http://schemas.openxmlformats.org/officeDocument/2006/relationships/slideLayout" Target="../slideLayouts/slideLayout2.xml"/><Relationship Id="rId4" Type="http://schemas.openxmlformats.org/officeDocument/2006/relationships/hyperlink" Target="https://wetransfer.com/"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farmplan.co.uk/" TargetMode="External"/><Relationship Id="rId2" Type="http://schemas.openxmlformats.org/officeDocument/2006/relationships/hyperlink" Target="https://www.sum-itsoftware.co.uk/" TargetMode="External"/><Relationship Id="rId1" Type="http://schemas.openxmlformats.org/officeDocument/2006/relationships/slideLayout" Target="../slideLayouts/slideLayout2.xml"/><Relationship Id="rId4" Type="http://schemas.openxmlformats.org/officeDocument/2006/relationships/hyperlink" Target="https://www.xero.com/ie/"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xtuple.com/" TargetMode="External"/><Relationship Id="rId2" Type="http://schemas.openxmlformats.org/officeDocument/2006/relationships/hyperlink" Target="https://www.zoho.eu/" TargetMode="External"/><Relationship Id="rId1" Type="http://schemas.openxmlformats.org/officeDocument/2006/relationships/slideLayout" Target="../slideLayouts/slideLayout2.xml"/><Relationship Id="rId4" Type="http://schemas.openxmlformats.org/officeDocument/2006/relationships/hyperlink" Target="https://www.waveapps.com/"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vertex42.com/ExcelTemplates/" TargetMode="External"/><Relationship Id="rId2" Type="http://schemas.openxmlformats.org/officeDocument/2006/relationships/hyperlink" Target="https://www.agrivi.com/" TargetMode="External"/><Relationship Id="rId1" Type="http://schemas.openxmlformats.org/officeDocument/2006/relationships/slideLayout" Target="../slideLayouts/slideLayout2.xml"/><Relationship Id="rId4" Type="http://schemas.openxmlformats.org/officeDocument/2006/relationships/hyperlink" Target="https://www.teagasc.ie/rural-economy/farm-management/financial-analysis/"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easyfarm.com/" TargetMode="External"/><Relationship Id="rId2" Type="http://schemas.openxmlformats.org/officeDocument/2006/relationships/hyperlink" Target="https://agplan.umn.edu/" TargetMode="External"/><Relationship Id="rId1" Type="http://schemas.openxmlformats.org/officeDocument/2006/relationships/slideLayout" Target="../slideLayouts/slideLayout2.xml"/><Relationship Id="rId4" Type="http://schemas.openxmlformats.org/officeDocument/2006/relationships/hyperlink" Target="http://www.easyfarm.com/shop/"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inc.com/sujan-patel/the-top-small-business-software-programs-for-2015.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4146" y="2471353"/>
            <a:ext cx="9144000" cy="1435643"/>
          </a:xfrm>
        </p:spPr>
        <p:txBody>
          <a:bodyPr/>
          <a:lstStyle/>
          <a:p>
            <a:r>
              <a:rPr lang="en-US" sz="2800" b="1" dirty="0" err="1"/>
              <a:t>Módulo</a:t>
            </a:r>
            <a:r>
              <a:rPr lang="en-US" sz="2800" b="1" dirty="0"/>
              <a:t> </a:t>
            </a:r>
            <a:r>
              <a:rPr lang="en-US" sz="2800" b="1" dirty="0">
                <a:solidFill>
                  <a:schemeClr val="tx1"/>
                </a:solidFill>
              </a:rPr>
              <a:t>9:</a:t>
            </a:r>
            <a:r>
              <a:rPr lang="en-US" sz="2800" b="1" dirty="0">
                <a:solidFill>
                  <a:srgbClr val="336600"/>
                </a:solidFill>
              </a:rPr>
              <a:t> </a:t>
            </a:r>
            <a:r>
              <a:rPr lang="en-US" sz="2800" b="1" dirty="0" err="1">
                <a:solidFill>
                  <a:srgbClr val="336600"/>
                </a:solidFill>
              </a:rPr>
              <a:t>Alfabetización</a:t>
            </a:r>
            <a:r>
              <a:rPr lang="en-US" sz="2800" b="1" dirty="0">
                <a:solidFill>
                  <a:srgbClr val="336600"/>
                </a:solidFill>
              </a:rPr>
              <a:t> TIC para </a:t>
            </a:r>
            <a:r>
              <a:rPr lang="en-US" sz="2800" b="1" dirty="0" err="1">
                <a:solidFill>
                  <a:srgbClr val="336600"/>
                </a:solidFill>
              </a:rPr>
              <a:t>microempresas</a:t>
            </a:r>
            <a:r>
              <a:rPr lang="en-US" sz="2800" b="1" dirty="0">
                <a:solidFill>
                  <a:srgbClr val="336600"/>
                </a:solidFill>
              </a:rPr>
              <a:t> </a:t>
            </a:r>
            <a:r>
              <a:rPr lang="en-US" sz="2800" b="1" dirty="0" err="1">
                <a:solidFill>
                  <a:srgbClr val="336600"/>
                </a:solidFill>
              </a:rPr>
              <a:t>rurales</a:t>
            </a:r>
            <a:br>
              <a:rPr lang="en-US" sz="2800" b="1" dirty="0">
                <a:solidFill>
                  <a:srgbClr val="336600"/>
                </a:solidFill>
              </a:rPr>
            </a:br>
            <a:endParaRPr lang="en-IE" sz="2800" b="1" dirty="0">
              <a:solidFill>
                <a:srgbClr val="336600"/>
              </a:solidFill>
            </a:endParaRPr>
          </a:p>
        </p:txBody>
      </p:sp>
      <p:sp>
        <p:nvSpPr>
          <p:cNvPr id="4" name="TextBox 3"/>
          <p:cNvSpPr txBox="1"/>
          <p:nvPr/>
        </p:nvSpPr>
        <p:spPr>
          <a:xfrm>
            <a:off x="4236333" y="311355"/>
            <a:ext cx="7268901" cy="1477328"/>
          </a:xfrm>
          <a:prstGeom prst="rect">
            <a:avLst/>
          </a:prstGeom>
          <a:noFill/>
        </p:spPr>
        <p:txBody>
          <a:bodyPr wrap="square" rtlCol="0">
            <a:spAutoFit/>
          </a:bodyPr>
          <a:lstStyle/>
          <a:p>
            <a:r>
              <a:rPr lang="en-US" altLang="es-ES" sz="3600" b="1" dirty="0">
                <a:latin typeface="Calibri" pitchFamily="34" charset="0"/>
              </a:rPr>
              <a:t>MICRO: </a:t>
            </a:r>
            <a:r>
              <a:rPr lang="en-US" altLang="es-ES" sz="3600" b="1" dirty="0" err="1">
                <a:latin typeface="Calibri" pitchFamily="34" charset="0"/>
              </a:rPr>
              <a:t>Mejora</a:t>
            </a:r>
            <a:r>
              <a:rPr lang="en-US" altLang="es-ES" sz="3600" b="1" dirty="0">
                <a:latin typeface="Calibri" pitchFamily="34" charset="0"/>
              </a:rPr>
              <a:t> de la </a:t>
            </a:r>
            <a:r>
              <a:rPr lang="en-US" altLang="es-ES" sz="3600" b="1" dirty="0" err="1">
                <a:latin typeface="Calibri" pitchFamily="34" charset="0"/>
              </a:rPr>
              <a:t>Competitividad</a:t>
            </a:r>
            <a:r>
              <a:rPr lang="en-US" altLang="es-ES" sz="3600" b="1" dirty="0">
                <a:latin typeface="Calibri" pitchFamily="34" charset="0"/>
              </a:rPr>
              <a:t> de  </a:t>
            </a:r>
            <a:r>
              <a:rPr lang="en-US" altLang="es-ES" sz="3600" b="1" dirty="0" err="1">
                <a:latin typeface="Calibri" pitchFamily="34" charset="0"/>
              </a:rPr>
              <a:t>Microempresas</a:t>
            </a:r>
            <a:r>
              <a:rPr lang="en-US" altLang="es-ES" sz="3600" b="1" dirty="0">
                <a:latin typeface="Calibri" pitchFamily="34" charset="0"/>
              </a:rPr>
              <a:t> </a:t>
            </a:r>
            <a:r>
              <a:rPr lang="en-US" altLang="es-ES" sz="3600" b="1" dirty="0" err="1">
                <a:latin typeface="Calibri" pitchFamily="34" charset="0"/>
              </a:rPr>
              <a:t>en</a:t>
            </a:r>
            <a:r>
              <a:rPr lang="en-US" altLang="es-ES" sz="3600" b="1" dirty="0">
                <a:latin typeface="Calibri" pitchFamily="34" charset="0"/>
              </a:rPr>
              <a:t> </a:t>
            </a:r>
            <a:r>
              <a:rPr lang="en-US" altLang="es-ES" sz="3600" b="1" dirty="0" err="1">
                <a:latin typeface="Calibri" pitchFamily="34" charset="0"/>
              </a:rPr>
              <a:t>Áreas</a:t>
            </a:r>
            <a:r>
              <a:rPr lang="en-US" altLang="es-ES" sz="3600" b="1" dirty="0">
                <a:latin typeface="Calibri" pitchFamily="34" charset="0"/>
              </a:rPr>
              <a:t> Rurales</a:t>
            </a:r>
            <a:br>
              <a:rPr lang="en-IE" altLang="es-ES" b="1" dirty="0">
                <a:latin typeface="Calibri" pitchFamily="34" charset="0"/>
              </a:rPr>
            </a:br>
            <a:endParaRPr lang="en-IE" dirty="0"/>
          </a:p>
        </p:txBody>
      </p:sp>
      <p:sp>
        <p:nvSpPr>
          <p:cNvPr id="5" name="TextBox 4"/>
          <p:cNvSpPr txBox="1"/>
          <p:nvPr/>
        </p:nvSpPr>
        <p:spPr>
          <a:xfrm>
            <a:off x="2284255" y="5990104"/>
            <a:ext cx="9757955" cy="615553"/>
          </a:xfrm>
          <a:prstGeom prst="rect">
            <a:avLst/>
          </a:prstGeom>
          <a:noFill/>
        </p:spPr>
        <p:txBody>
          <a:bodyPr wrap="square" rtlCol="0">
            <a:spAutoFit/>
          </a:bodyPr>
          <a:lstStyle/>
          <a:p>
            <a:r>
              <a:rPr lang="en-IE" dirty="0" err="1"/>
              <a:t>Preparado</a:t>
            </a:r>
            <a:r>
              <a:rPr lang="en-IE" dirty="0"/>
              <a:t> </a:t>
            </a:r>
            <a:r>
              <a:rPr lang="en-IE" dirty="0" err="1"/>
              <a:t>por</a:t>
            </a:r>
            <a:r>
              <a:rPr lang="en-IE" dirty="0"/>
              <a:t> el </a:t>
            </a:r>
            <a:r>
              <a:rPr lang="en-IE" dirty="0" err="1"/>
              <a:t>Consorcio</a:t>
            </a:r>
            <a:r>
              <a:rPr lang="en-IE" dirty="0"/>
              <a:t> para el </a:t>
            </a:r>
            <a:r>
              <a:rPr lang="en-IE" dirty="0" err="1"/>
              <a:t>proyecto</a:t>
            </a:r>
            <a:r>
              <a:rPr lang="en-US" dirty="0"/>
              <a:t>: </a:t>
            </a:r>
            <a:r>
              <a:rPr lang="en-US" sz="1600" i="1" dirty="0"/>
              <a:t>“Irish Rural Link – National University of Ireland </a:t>
            </a:r>
            <a:r>
              <a:rPr lang="en-US" sz="1600" i="1" dirty="0" err="1"/>
              <a:t>Maynooth</a:t>
            </a:r>
            <a:r>
              <a:rPr lang="en-US" sz="1600" i="1" dirty="0"/>
              <a:t>- CDI – EEO GROUP SA- IHF </a:t>
            </a:r>
            <a:r>
              <a:rPr lang="en-US" sz="1600" i="1" dirty="0" err="1"/>
              <a:t>asbl</a:t>
            </a:r>
            <a:r>
              <a:rPr lang="en-US" sz="1600" i="1" dirty="0"/>
              <a:t> – IDP - Internet Web Solutions SL”</a:t>
            </a:r>
            <a:endParaRPr lang="en-IE" sz="1600" i="1" dirty="0"/>
          </a:p>
        </p:txBody>
      </p:sp>
    </p:spTree>
    <p:extLst>
      <p:ext uri="{BB962C8B-B14F-4D97-AF65-F5344CB8AC3E}">
        <p14:creationId xmlns:p14="http://schemas.microsoft.com/office/powerpoint/2010/main" val="3539721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594" y="1238540"/>
            <a:ext cx="10972800" cy="1143000"/>
          </a:xfrm>
        </p:spPr>
        <p:txBody>
          <a:bodyPr/>
          <a:lstStyle/>
          <a:p>
            <a:pPr algn="l"/>
            <a:r>
              <a:rPr lang="en-GB" sz="3200" b="1" dirty="0">
                <a:solidFill>
                  <a:srgbClr val="C00000"/>
                </a:solidFill>
              </a:rPr>
              <a:t>Customer Relationship Management (CRM)</a:t>
            </a:r>
            <a:endParaRPr lang="en-IE" sz="3200" b="1" dirty="0">
              <a:solidFill>
                <a:srgbClr val="C00000"/>
              </a:solidFill>
            </a:endParaRPr>
          </a:p>
        </p:txBody>
      </p:sp>
      <p:sp>
        <p:nvSpPr>
          <p:cNvPr id="3" name="Content Placeholder 2"/>
          <p:cNvSpPr>
            <a:spLocks noGrp="1"/>
          </p:cNvSpPr>
          <p:nvPr>
            <p:ph idx="1"/>
          </p:nvPr>
        </p:nvSpPr>
        <p:spPr>
          <a:xfrm>
            <a:off x="609600" y="2605417"/>
            <a:ext cx="10972800" cy="3594215"/>
          </a:xfrm>
        </p:spPr>
        <p:txBody>
          <a:bodyPr/>
          <a:lstStyle/>
          <a:p>
            <a:r>
              <a:rPr lang="en-GB" sz="2800" b="1" dirty="0" err="1">
                <a:solidFill>
                  <a:srgbClr val="FF0000"/>
                </a:solidFill>
                <a:hlinkClick r:id="rId2"/>
              </a:rPr>
              <a:t>Helprace</a:t>
            </a:r>
            <a:r>
              <a:rPr lang="en-GB" sz="2400" dirty="0"/>
              <a:t>: </a:t>
            </a:r>
            <a:r>
              <a:rPr lang="en-GB" sz="2400" dirty="0" err="1"/>
              <a:t>Programa</a:t>
            </a:r>
            <a:r>
              <a:rPr lang="en-GB" sz="2400" dirty="0"/>
              <a:t> de </a:t>
            </a:r>
            <a:r>
              <a:rPr lang="en-GB" sz="2400" dirty="0" err="1"/>
              <a:t>Servicio</a:t>
            </a:r>
            <a:r>
              <a:rPr lang="en-GB" sz="2400" dirty="0"/>
              <a:t> al </a:t>
            </a:r>
            <a:r>
              <a:rPr lang="en-GB" sz="2400" dirty="0" err="1"/>
              <a:t>Cliente</a:t>
            </a:r>
            <a:r>
              <a:rPr lang="en-GB" sz="2400" dirty="0"/>
              <a:t> – </a:t>
            </a:r>
            <a:r>
              <a:rPr lang="en-GB" sz="2400" dirty="0" err="1"/>
              <a:t>Helprace</a:t>
            </a:r>
            <a:r>
              <a:rPr lang="en-GB" sz="2400" dirty="0"/>
              <a:t> </a:t>
            </a:r>
            <a:r>
              <a:rPr lang="en-GB" sz="2400" dirty="0" err="1"/>
              <a:t>integra</a:t>
            </a:r>
            <a:r>
              <a:rPr lang="en-GB" sz="2400" dirty="0"/>
              <a:t> con </a:t>
            </a:r>
            <a:r>
              <a:rPr lang="en-GB" sz="2400" dirty="0" err="1"/>
              <a:t>acierto</a:t>
            </a:r>
            <a:r>
              <a:rPr lang="en-GB" sz="2400" dirty="0"/>
              <a:t> </a:t>
            </a:r>
            <a:r>
              <a:rPr lang="en-GB" sz="2400" dirty="0" err="1"/>
              <a:t>diferentes</a:t>
            </a:r>
            <a:r>
              <a:rPr lang="en-GB" sz="2400" dirty="0"/>
              <a:t> </a:t>
            </a:r>
            <a:r>
              <a:rPr lang="en-GB" sz="2400" dirty="0" err="1"/>
              <a:t>herramientas</a:t>
            </a:r>
            <a:r>
              <a:rPr lang="en-GB" sz="2400" dirty="0"/>
              <a:t> para </a:t>
            </a:r>
            <a:r>
              <a:rPr lang="en-GB" sz="2400" dirty="0" err="1"/>
              <a:t>ofrecer</a:t>
            </a:r>
            <a:r>
              <a:rPr lang="en-GB" sz="2400" dirty="0"/>
              <a:t> un gran </a:t>
            </a:r>
            <a:r>
              <a:rPr lang="en-GB" sz="2400" dirty="0" err="1"/>
              <a:t>servicio</a:t>
            </a:r>
            <a:r>
              <a:rPr lang="en-GB" sz="2400" dirty="0"/>
              <a:t> al </a:t>
            </a:r>
            <a:r>
              <a:rPr lang="en-GB" sz="2400" dirty="0" err="1"/>
              <a:t>cliente</a:t>
            </a:r>
            <a:r>
              <a:rPr lang="en-GB" sz="2400" dirty="0"/>
              <a:t>: Tickets, </a:t>
            </a:r>
            <a:r>
              <a:rPr lang="en-GB" sz="2400" dirty="0" err="1"/>
              <a:t>Gestión</a:t>
            </a:r>
            <a:r>
              <a:rPr lang="en-GB" sz="2400" dirty="0"/>
              <a:t> de Email, </a:t>
            </a:r>
            <a:r>
              <a:rPr lang="en-GB" sz="2400" dirty="0" err="1"/>
              <a:t>Comunidad</a:t>
            </a:r>
            <a:r>
              <a:rPr lang="en-GB" sz="2400" dirty="0"/>
              <a:t> de </a:t>
            </a:r>
            <a:r>
              <a:rPr lang="en-GB" sz="2400" dirty="0" err="1"/>
              <a:t>Clientes</a:t>
            </a:r>
            <a:r>
              <a:rPr lang="en-GB" sz="2400" dirty="0"/>
              <a:t>, </a:t>
            </a:r>
            <a:r>
              <a:rPr lang="en-GB" sz="2400" dirty="0" err="1"/>
              <a:t>Comentarios</a:t>
            </a:r>
            <a:r>
              <a:rPr lang="en-GB" sz="2400" dirty="0"/>
              <a:t>, </a:t>
            </a:r>
            <a:r>
              <a:rPr lang="en-GB" sz="2400" dirty="0" err="1"/>
              <a:t>Documentos</a:t>
            </a:r>
            <a:r>
              <a:rPr lang="en-GB" sz="2400" dirty="0"/>
              <a:t> y Base de </a:t>
            </a:r>
            <a:r>
              <a:rPr lang="en-GB" sz="2400" dirty="0" err="1"/>
              <a:t>Conocimientos</a:t>
            </a:r>
            <a:r>
              <a:rPr lang="en-GB" sz="2400" dirty="0"/>
              <a:t>. </a:t>
            </a:r>
            <a:r>
              <a:rPr lang="en-GB" sz="2400" dirty="0" err="1"/>
              <a:t>Versión</a:t>
            </a:r>
            <a:r>
              <a:rPr lang="en-GB" sz="2400" dirty="0"/>
              <a:t> </a:t>
            </a:r>
            <a:r>
              <a:rPr lang="en-GB" sz="2400" dirty="0" err="1"/>
              <a:t>gratuita</a:t>
            </a:r>
            <a:r>
              <a:rPr lang="en-GB" sz="2400" dirty="0"/>
              <a:t> </a:t>
            </a:r>
            <a:r>
              <a:rPr lang="en-GB" sz="2400" dirty="0" err="1"/>
              <a:t>disponible</a:t>
            </a:r>
            <a:r>
              <a:rPr lang="en-GB" sz="2400" dirty="0"/>
              <a:t>.</a:t>
            </a:r>
          </a:p>
          <a:p>
            <a:endParaRPr lang="en-IE" sz="2400" dirty="0"/>
          </a:p>
          <a:p>
            <a:r>
              <a:rPr lang="en-GB" sz="2400" b="1" dirty="0">
                <a:solidFill>
                  <a:srgbClr val="FF0000"/>
                </a:solidFill>
                <a:hlinkClick r:id="rId3"/>
              </a:rPr>
              <a:t>SugarCRM</a:t>
            </a:r>
            <a:r>
              <a:rPr lang="en-GB" sz="2400" dirty="0"/>
              <a:t> </a:t>
            </a:r>
            <a:r>
              <a:rPr lang="en-GB" sz="2400" dirty="0" err="1"/>
              <a:t>tiene</a:t>
            </a:r>
            <a:r>
              <a:rPr lang="en-GB" sz="2400" dirty="0"/>
              <a:t> </a:t>
            </a:r>
            <a:r>
              <a:rPr lang="en-GB" sz="2400" dirty="0" err="1"/>
              <a:t>una</a:t>
            </a:r>
            <a:r>
              <a:rPr lang="en-GB" sz="2400" dirty="0"/>
              <a:t> </a:t>
            </a:r>
            <a:r>
              <a:rPr lang="en-GB" sz="2400" dirty="0" err="1"/>
              <a:t>versión</a:t>
            </a:r>
            <a:r>
              <a:rPr lang="en-GB" sz="2400" dirty="0"/>
              <a:t> sin </a:t>
            </a:r>
            <a:r>
              <a:rPr lang="en-GB" sz="2400" dirty="0" err="1"/>
              <a:t>soporte</a:t>
            </a:r>
            <a:r>
              <a:rPr lang="en-GB" sz="2400" dirty="0"/>
              <a:t> </a:t>
            </a:r>
            <a:r>
              <a:rPr lang="en-GB" sz="2400" dirty="0" err="1"/>
              <a:t>gratuita</a:t>
            </a:r>
            <a:r>
              <a:rPr lang="en-GB" sz="2400" dirty="0"/>
              <a:t> de un </a:t>
            </a:r>
            <a:r>
              <a:rPr lang="en-GB" sz="2400" dirty="0" err="1"/>
              <a:t>producto</a:t>
            </a:r>
            <a:r>
              <a:rPr lang="en-GB" sz="2400" dirty="0"/>
              <a:t> integral de CRM que </a:t>
            </a:r>
            <a:r>
              <a:rPr lang="en-GB" sz="2400" dirty="0" err="1"/>
              <a:t>incluye</a:t>
            </a:r>
            <a:r>
              <a:rPr lang="en-GB" sz="2400" dirty="0"/>
              <a:t> </a:t>
            </a:r>
            <a:r>
              <a:rPr lang="en-GB" sz="2400" dirty="0" err="1"/>
              <a:t>automatización</a:t>
            </a:r>
            <a:r>
              <a:rPr lang="en-GB" sz="2400" dirty="0"/>
              <a:t> de la </a:t>
            </a:r>
            <a:r>
              <a:rPr lang="en-GB" sz="2400" dirty="0" err="1"/>
              <a:t>fuerza</a:t>
            </a:r>
            <a:r>
              <a:rPr lang="en-GB" sz="2400" dirty="0"/>
              <a:t> de </a:t>
            </a:r>
            <a:r>
              <a:rPr lang="en-GB" sz="2400" dirty="0" err="1"/>
              <a:t>ventas</a:t>
            </a:r>
            <a:r>
              <a:rPr lang="en-GB" sz="2400" dirty="0"/>
              <a:t>, </a:t>
            </a:r>
            <a:r>
              <a:rPr lang="en-GB" sz="2400" dirty="0" err="1"/>
              <a:t>campañas</a:t>
            </a:r>
            <a:r>
              <a:rPr lang="en-GB" sz="2400" dirty="0"/>
              <a:t> de marketing y </a:t>
            </a:r>
            <a:r>
              <a:rPr lang="en-GB" sz="2400" dirty="0" err="1"/>
              <a:t>atención</a:t>
            </a:r>
            <a:r>
              <a:rPr lang="en-GB" sz="2400" dirty="0"/>
              <a:t> al </a:t>
            </a:r>
            <a:r>
              <a:rPr lang="en-GB" sz="2400" dirty="0" err="1"/>
              <a:t>cliente</a:t>
            </a:r>
            <a:r>
              <a:rPr lang="en-GB" sz="2400" dirty="0"/>
              <a:t>.</a:t>
            </a:r>
          </a:p>
          <a:p>
            <a:pPr>
              <a:buNone/>
            </a:pPr>
            <a:endParaRPr lang="en-IE" sz="2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GB" sz="3200" b="1" dirty="0" err="1">
                <a:solidFill>
                  <a:srgbClr val="0B0AFD"/>
                </a:solidFill>
              </a:rPr>
              <a:t>Reseñas</a:t>
            </a:r>
            <a:r>
              <a:rPr lang="en-GB" sz="3200" b="1" dirty="0">
                <a:solidFill>
                  <a:srgbClr val="0B0AFD"/>
                </a:solidFill>
              </a:rPr>
              <a:t> de </a:t>
            </a:r>
            <a:r>
              <a:rPr lang="en-GB" sz="3200" b="1" dirty="0" err="1">
                <a:solidFill>
                  <a:srgbClr val="0B0AFD"/>
                </a:solidFill>
              </a:rPr>
              <a:t>programas</a:t>
            </a:r>
            <a:r>
              <a:rPr lang="en-GB" sz="3200" b="1" dirty="0">
                <a:solidFill>
                  <a:srgbClr val="0B0AFD"/>
                </a:solidFill>
              </a:rPr>
              <a:t> TIC</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val="2075995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7731" y="1042416"/>
            <a:ext cx="10972800" cy="1143000"/>
          </a:xfrm>
        </p:spPr>
        <p:txBody>
          <a:bodyPr/>
          <a:lstStyle/>
          <a:p>
            <a:pPr algn="l"/>
            <a:r>
              <a:rPr lang="en-GB" sz="3200" b="1" dirty="0" err="1">
                <a:solidFill>
                  <a:srgbClr val="C00000"/>
                </a:solidFill>
              </a:rPr>
              <a:t>Programas</a:t>
            </a:r>
            <a:r>
              <a:rPr lang="en-GB" sz="3200" b="1" dirty="0">
                <a:solidFill>
                  <a:srgbClr val="C00000"/>
                </a:solidFill>
              </a:rPr>
              <a:t> de </a:t>
            </a:r>
            <a:r>
              <a:rPr lang="en-GB" sz="3200" b="1" dirty="0" err="1">
                <a:solidFill>
                  <a:srgbClr val="C00000"/>
                </a:solidFill>
              </a:rPr>
              <a:t>gestión</a:t>
            </a:r>
            <a:r>
              <a:rPr lang="en-GB" sz="3200" b="1" dirty="0">
                <a:solidFill>
                  <a:srgbClr val="C00000"/>
                </a:solidFill>
              </a:rPr>
              <a:t> de </a:t>
            </a:r>
            <a:r>
              <a:rPr lang="en-GB" sz="3200" b="1" dirty="0" err="1">
                <a:solidFill>
                  <a:srgbClr val="C00000"/>
                </a:solidFill>
              </a:rPr>
              <a:t>proyectos</a:t>
            </a:r>
            <a:endParaRPr lang="en-IE" sz="3200" b="1" dirty="0">
              <a:solidFill>
                <a:srgbClr val="C00000"/>
              </a:solidFill>
            </a:endParaRPr>
          </a:p>
        </p:txBody>
      </p:sp>
      <p:sp>
        <p:nvSpPr>
          <p:cNvPr id="3" name="Content Placeholder 2"/>
          <p:cNvSpPr>
            <a:spLocks noGrp="1"/>
          </p:cNvSpPr>
          <p:nvPr>
            <p:ph idx="1"/>
          </p:nvPr>
        </p:nvSpPr>
        <p:spPr>
          <a:xfrm>
            <a:off x="657731" y="2390133"/>
            <a:ext cx="10972800" cy="4621267"/>
          </a:xfrm>
        </p:spPr>
        <p:txBody>
          <a:bodyPr/>
          <a:lstStyle/>
          <a:p>
            <a:r>
              <a:rPr lang="en-GB" sz="2800" b="1" dirty="0">
                <a:solidFill>
                  <a:srgbClr val="FF0000"/>
                </a:solidFill>
                <a:hlinkClick r:id="rId2"/>
              </a:rPr>
              <a:t>Asana</a:t>
            </a:r>
            <a:r>
              <a:rPr lang="en-GB" sz="2800" b="1" dirty="0"/>
              <a:t>: </a:t>
            </a:r>
            <a:r>
              <a:rPr lang="en-GB" sz="2800" dirty="0" err="1"/>
              <a:t>Programa</a:t>
            </a:r>
            <a:r>
              <a:rPr lang="en-GB" sz="2800" dirty="0"/>
              <a:t> </a:t>
            </a:r>
            <a:r>
              <a:rPr lang="en-GB" sz="2800" dirty="0" err="1"/>
              <a:t>gratuito</a:t>
            </a:r>
            <a:r>
              <a:rPr lang="en-GB" sz="2800" dirty="0"/>
              <a:t> de </a:t>
            </a:r>
            <a:r>
              <a:rPr lang="en-GB" sz="2800" dirty="0" err="1"/>
              <a:t>gestión</a:t>
            </a:r>
            <a:r>
              <a:rPr lang="en-GB" sz="2800" dirty="0"/>
              <a:t> de </a:t>
            </a:r>
            <a:r>
              <a:rPr lang="en-GB" sz="2800" dirty="0" err="1"/>
              <a:t>proyectos</a:t>
            </a:r>
            <a:endParaRPr lang="en-GB" sz="2800" dirty="0"/>
          </a:p>
          <a:p>
            <a:r>
              <a:rPr lang="en-GB" sz="2800" b="1" dirty="0">
                <a:solidFill>
                  <a:srgbClr val="FF0000"/>
                </a:solidFill>
                <a:hlinkClick r:id="rId3"/>
              </a:rPr>
              <a:t>Evernote</a:t>
            </a:r>
            <a:r>
              <a:rPr lang="en-GB" sz="2800" b="1" dirty="0"/>
              <a:t>: </a:t>
            </a:r>
            <a:r>
              <a:rPr lang="en-GB" sz="2800" dirty="0" err="1"/>
              <a:t>Aplicación</a:t>
            </a:r>
            <a:r>
              <a:rPr lang="en-GB" sz="2800" dirty="0"/>
              <a:t> </a:t>
            </a:r>
            <a:r>
              <a:rPr lang="en-GB" sz="2800" dirty="0" err="1"/>
              <a:t>gratuita</a:t>
            </a:r>
            <a:r>
              <a:rPr lang="en-GB" sz="2800" dirty="0"/>
              <a:t> para </a:t>
            </a:r>
            <a:r>
              <a:rPr lang="en-GB" sz="2800" dirty="0" err="1"/>
              <a:t>tomar</a:t>
            </a:r>
            <a:r>
              <a:rPr lang="en-GB" sz="2800" dirty="0"/>
              <a:t> </a:t>
            </a:r>
            <a:r>
              <a:rPr lang="en-GB" sz="2800" dirty="0" err="1"/>
              <a:t>notas</a:t>
            </a:r>
            <a:r>
              <a:rPr lang="en-GB" sz="2800" dirty="0"/>
              <a:t>, </a:t>
            </a:r>
            <a:r>
              <a:rPr lang="en-GB" sz="2800" dirty="0" err="1"/>
              <a:t>organizarlas</a:t>
            </a:r>
            <a:r>
              <a:rPr lang="en-GB" sz="2800" dirty="0"/>
              <a:t> y </a:t>
            </a:r>
            <a:r>
              <a:rPr lang="en-GB" sz="2800" dirty="0" err="1"/>
              <a:t>archivarlas</a:t>
            </a:r>
            <a:endParaRPr lang="en-GB" sz="2800" dirty="0"/>
          </a:p>
          <a:p>
            <a:r>
              <a:rPr lang="en-GB" sz="2800" b="1" dirty="0" err="1">
                <a:solidFill>
                  <a:srgbClr val="FF0000"/>
                </a:solidFill>
                <a:hlinkClick r:id="rId4"/>
              </a:rPr>
              <a:t>Appointlet</a:t>
            </a:r>
            <a:r>
              <a:rPr lang="en-GB" sz="2800" b="1" dirty="0"/>
              <a:t>: </a:t>
            </a:r>
            <a:r>
              <a:rPr lang="en-GB" sz="2800" dirty="0" err="1"/>
              <a:t>Calendario</a:t>
            </a:r>
            <a:r>
              <a:rPr lang="en-GB" sz="2800" dirty="0"/>
              <a:t> online de </a:t>
            </a:r>
            <a:r>
              <a:rPr lang="en-GB" sz="2800" dirty="0" err="1"/>
              <a:t>citas</a:t>
            </a:r>
            <a:r>
              <a:rPr lang="en-GB" sz="2800" dirty="0"/>
              <a:t> con </a:t>
            </a:r>
            <a:r>
              <a:rPr lang="en-GB" sz="2800" dirty="0" err="1"/>
              <a:t>versión</a:t>
            </a:r>
            <a:r>
              <a:rPr lang="en-GB" sz="2800" dirty="0"/>
              <a:t> </a:t>
            </a:r>
            <a:r>
              <a:rPr lang="en-GB" sz="2800" dirty="0" err="1"/>
              <a:t>gratuita</a:t>
            </a:r>
            <a:r>
              <a:rPr lang="en-GB" sz="2800" dirty="0"/>
              <a:t> </a:t>
            </a:r>
            <a:r>
              <a:rPr lang="en-GB" sz="2800" dirty="0" err="1"/>
              <a:t>disponible</a:t>
            </a:r>
            <a:r>
              <a:rPr lang="en-GB" sz="2800" dirty="0"/>
              <a:t>.</a:t>
            </a:r>
          </a:p>
          <a:p>
            <a:r>
              <a:rPr lang="en-GB" sz="2800" b="1" dirty="0">
                <a:solidFill>
                  <a:srgbClr val="FF0000"/>
                </a:solidFill>
                <a:hlinkClick r:id="rId5"/>
              </a:rPr>
              <a:t>Doodle</a:t>
            </a:r>
            <a:r>
              <a:rPr lang="en-GB" sz="2800" dirty="0"/>
              <a:t>: </a:t>
            </a:r>
            <a:r>
              <a:rPr lang="en-GB" sz="2800" dirty="0" err="1"/>
              <a:t>Es</a:t>
            </a:r>
            <a:r>
              <a:rPr lang="en-GB" sz="2800" dirty="0"/>
              <a:t> un </a:t>
            </a:r>
            <a:r>
              <a:rPr lang="en-GB" sz="2800" dirty="0" err="1"/>
              <a:t>calendario</a:t>
            </a:r>
            <a:r>
              <a:rPr lang="en-GB" sz="2800" dirty="0"/>
              <a:t> de internet para la </a:t>
            </a:r>
            <a:r>
              <a:rPr lang="en-GB" sz="2800" dirty="0" err="1"/>
              <a:t>gestión</a:t>
            </a:r>
            <a:r>
              <a:rPr lang="en-GB" sz="2800" dirty="0"/>
              <a:t> del </a:t>
            </a:r>
            <a:r>
              <a:rPr lang="en-GB" sz="2800" dirty="0" err="1"/>
              <a:t>tiempo</a:t>
            </a:r>
            <a:r>
              <a:rPr lang="en-GB" sz="2800" dirty="0"/>
              <a:t> y </a:t>
            </a:r>
            <a:r>
              <a:rPr lang="en-GB" sz="2800" dirty="0" err="1"/>
              <a:t>coordinar</a:t>
            </a:r>
            <a:r>
              <a:rPr lang="en-GB" sz="2800" dirty="0"/>
              <a:t> </a:t>
            </a:r>
            <a:r>
              <a:rPr lang="en-GB" sz="2800" dirty="0" err="1"/>
              <a:t>reuniones</a:t>
            </a:r>
            <a:endParaRPr lang="en-IE" sz="2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GB" sz="3200" b="1" dirty="0" err="1">
                <a:solidFill>
                  <a:srgbClr val="0B0AFD"/>
                </a:solidFill>
              </a:rPr>
              <a:t>Reseñas</a:t>
            </a:r>
            <a:r>
              <a:rPr lang="en-GB" sz="3200" b="1" dirty="0">
                <a:solidFill>
                  <a:srgbClr val="0B0AFD"/>
                </a:solidFill>
              </a:rPr>
              <a:t> de </a:t>
            </a:r>
            <a:r>
              <a:rPr lang="en-GB" sz="3200" b="1" dirty="0" err="1">
                <a:solidFill>
                  <a:srgbClr val="0B0AFD"/>
                </a:solidFill>
              </a:rPr>
              <a:t>programas</a:t>
            </a:r>
            <a:r>
              <a:rPr lang="en-GB" sz="3200" b="1" dirty="0">
                <a:solidFill>
                  <a:srgbClr val="0B0AFD"/>
                </a:solidFill>
              </a:rPr>
              <a:t> TIC</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val="3494281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839" y="746470"/>
            <a:ext cx="10972800" cy="1143000"/>
          </a:xfrm>
        </p:spPr>
        <p:txBody>
          <a:bodyPr/>
          <a:lstStyle/>
          <a:p>
            <a:pPr algn="l"/>
            <a:r>
              <a:rPr lang="en-GB" sz="3200" b="1" dirty="0" err="1">
                <a:solidFill>
                  <a:srgbClr val="C00000"/>
                </a:solidFill>
              </a:rPr>
              <a:t>Programas</a:t>
            </a:r>
            <a:r>
              <a:rPr lang="en-GB" sz="3200" b="1" dirty="0">
                <a:solidFill>
                  <a:srgbClr val="C00000"/>
                </a:solidFill>
              </a:rPr>
              <a:t> de </a:t>
            </a:r>
            <a:r>
              <a:rPr lang="en-GB" sz="3200" b="1" dirty="0" err="1">
                <a:solidFill>
                  <a:srgbClr val="C00000"/>
                </a:solidFill>
              </a:rPr>
              <a:t>gestión</a:t>
            </a:r>
            <a:r>
              <a:rPr lang="en-GB" sz="3200" b="1" dirty="0">
                <a:solidFill>
                  <a:srgbClr val="C00000"/>
                </a:solidFill>
              </a:rPr>
              <a:t> de </a:t>
            </a:r>
            <a:r>
              <a:rPr lang="en-GB" sz="3200" b="1" dirty="0" err="1">
                <a:solidFill>
                  <a:srgbClr val="C00000"/>
                </a:solidFill>
              </a:rPr>
              <a:t>proyectos</a:t>
            </a:r>
            <a:endParaRPr lang="en-IE" sz="3200" b="1" dirty="0">
              <a:solidFill>
                <a:srgbClr val="C00000"/>
              </a:solidFill>
            </a:endParaRPr>
          </a:p>
        </p:txBody>
      </p:sp>
      <p:sp>
        <p:nvSpPr>
          <p:cNvPr id="3" name="Content Placeholder 2"/>
          <p:cNvSpPr>
            <a:spLocks noGrp="1"/>
          </p:cNvSpPr>
          <p:nvPr>
            <p:ph idx="1"/>
          </p:nvPr>
        </p:nvSpPr>
        <p:spPr>
          <a:xfrm>
            <a:off x="677839" y="1857836"/>
            <a:ext cx="10972800" cy="3475836"/>
          </a:xfrm>
        </p:spPr>
        <p:txBody>
          <a:bodyPr/>
          <a:lstStyle/>
          <a:p>
            <a:r>
              <a:rPr lang="en-GB" sz="2800" b="1" dirty="0">
                <a:solidFill>
                  <a:srgbClr val="FF0000"/>
                </a:solidFill>
                <a:hlinkClick r:id="rId2"/>
              </a:rPr>
              <a:t>Google keep</a:t>
            </a:r>
            <a:r>
              <a:rPr lang="en-GB" sz="2800" dirty="0">
                <a:solidFill>
                  <a:srgbClr val="FF0000"/>
                </a:solidFill>
                <a:hlinkClick r:id="rId2"/>
              </a:rPr>
              <a:t> </a:t>
            </a:r>
            <a:r>
              <a:rPr lang="en-GB" sz="2800" dirty="0">
                <a:solidFill>
                  <a:srgbClr val="FF0000"/>
                </a:solidFill>
              </a:rPr>
              <a:t> </a:t>
            </a:r>
            <a:r>
              <a:rPr lang="en-GB" sz="2800" dirty="0" err="1"/>
              <a:t>es</a:t>
            </a:r>
            <a:r>
              <a:rPr lang="en-GB" sz="2800" dirty="0"/>
              <a:t> un </a:t>
            </a:r>
            <a:r>
              <a:rPr lang="en-GB" sz="2800" dirty="0" err="1"/>
              <a:t>servicio</a:t>
            </a:r>
            <a:r>
              <a:rPr lang="en-GB" sz="2800" dirty="0"/>
              <a:t> de </a:t>
            </a:r>
            <a:r>
              <a:rPr lang="en-GB" sz="2800" dirty="0" err="1"/>
              <a:t>toma</a:t>
            </a:r>
            <a:r>
              <a:rPr lang="en-GB" sz="2800" dirty="0"/>
              <a:t> de </a:t>
            </a:r>
            <a:r>
              <a:rPr lang="en-GB" sz="2800" dirty="0" err="1"/>
              <a:t>notas</a:t>
            </a:r>
            <a:r>
              <a:rPr lang="en-GB" sz="2800" dirty="0"/>
              <a:t> </a:t>
            </a:r>
            <a:r>
              <a:rPr lang="en-GB" sz="2800" dirty="0" err="1"/>
              <a:t>desarrollado</a:t>
            </a:r>
            <a:r>
              <a:rPr lang="en-GB" sz="2800" dirty="0"/>
              <a:t> </a:t>
            </a:r>
            <a:r>
              <a:rPr lang="en-GB" sz="2800" dirty="0" err="1"/>
              <a:t>por</a:t>
            </a:r>
            <a:r>
              <a:rPr lang="en-GB" sz="2800" dirty="0"/>
              <a:t> Google. </a:t>
            </a:r>
            <a:r>
              <a:rPr lang="en-GB" sz="2800" dirty="0" err="1"/>
              <a:t>Permite</a:t>
            </a:r>
            <a:r>
              <a:rPr lang="en-GB" sz="2800" dirty="0"/>
              <a:t> </a:t>
            </a:r>
            <a:r>
              <a:rPr lang="en-GB" sz="2800" dirty="0" err="1"/>
              <a:t>sincronizar</a:t>
            </a:r>
            <a:r>
              <a:rPr lang="en-GB" sz="2800" dirty="0"/>
              <a:t> </a:t>
            </a:r>
            <a:r>
              <a:rPr lang="en-GB" sz="2800" dirty="0" err="1"/>
              <a:t>distintos</a:t>
            </a:r>
            <a:r>
              <a:rPr lang="en-GB" sz="2800" dirty="0"/>
              <a:t> </a:t>
            </a:r>
            <a:r>
              <a:rPr lang="en-GB" sz="2800" dirty="0" err="1"/>
              <a:t>dispositivos</a:t>
            </a:r>
            <a:endParaRPr lang="en-IE" sz="2800" dirty="0"/>
          </a:p>
          <a:p>
            <a:r>
              <a:rPr lang="en-GB" sz="2800" b="1" dirty="0">
                <a:solidFill>
                  <a:srgbClr val="FF0000"/>
                </a:solidFill>
                <a:hlinkClick r:id="rId3"/>
              </a:rPr>
              <a:t>Skype</a:t>
            </a:r>
            <a:r>
              <a:rPr lang="en-GB" sz="2800" dirty="0"/>
              <a:t> </a:t>
            </a:r>
            <a:r>
              <a:rPr lang="en-GB" sz="2800" dirty="0" err="1"/>
              <a:t>es</a:t>
            </a:r>
            <a:r>
              <a:rPr lang="en-GB" sz="2800" dirty="0"/>
              <a:t> </a:t>
            </a:r>
            <a:r>
              <a:rPr lang="en-GB" sz="2800" dirty="0" err="1"/>
              <a:t>una</a:t>
            </a:r>
            <a:r>
              <a:rPr lang="en-GB" sz="2800" dirty="0"/>
              <a:t> app de </a:t>
            </a:r>
            <a:r>
              <a:rPr lang="en-GB" sz="2800" dirty="0" err="1"/>
              <a:t>mensajería</a:t>
            </a:r>
            <a:r>
              <a:rPr lang="en-GB" sz="2800" dirty="0"/>
              <a:t> </a:t>
            </a:r>
            <a:r>
              <a:rPr lang="en-GB" sz="2800" dirty="0" err="1"/>
              <a:t>instantánea</a:t>
            </a:r>
            <a:r>
              <a:rPr lang="en-GB" sz="2800" dirty="0"/>
              <a:t> que </a:t>
            </a:r>
            <a:r>
              <a:rPr lang="en-GB" sz="2800" dirty="0" err="1"/>
              <a:t>incluye</a:t>
            </a:r>
            <a:r>
              <a:rPr lang="en-GB" sz="2800" dirty="0"/>
              <a:t> </a:t>
            </a:r>
            <a:r>
              <a:rPr lang="en-GB" sz="2800" dirty="0" err="1"/>
              <a:t>servicios</a:t>
            </a:r>
            <a:r>
              <a:rPr lang="en-GB" sz="2800" dirty="0"/>
              <a:t> de </a:t>
            </a:r>
            <a:r>
              <a:rPr lang="en-GB" sz="2800" dirty="0" err="1"/>
              <a:t>vídeo</a:t>
            </a:r>
            <a:r>
              <a:rPr lang="en-GB" sz="2800" dirty="0"/>
              <a:t> chat y </a:t>
            </a:r>
            <a:r>
              <a:rPr lang="en-GB" sz="2800" dirty="0" err="1"/>
              <a:t>mensajes</a:t>
            </a:r>
            <a:r>
              <a:rPr lang="en-GB" sz="2800" dirty="0"/>
              <a:t> de </a:t>
            </a:r>
            <a:r>
              <a:rPr lang="en-GB" sz="2800" dirty="0" err="1"/>
              <a:t>texto</a:t>
            </a:r>
            <a:r>
              <a:rPr lang="en-GB" sz="2800" dirty="0"/>
              <a:t> online, </a:t>
            </a:r>
            <a:r>
              <a:rPr lang="en-GB" sz="2800" b="1" dirty="0">
                <a:solidFill>
                  <a:srgbClr val="FF0000"/>
                </a:solidFill>
                <a:hlinkClick r:id="rId4"/>
              </a:rPr>
              <a:t>UberConference</a:t>
            </a:r>
            <a:r>
              <a:rPr lang="en-GB" sz="2800" dirty="0"/>
              <a:t>: </a:t>
            </a:r>
            <a:r>
              <a:rPr lang="en-GB" sz="2800" dirty="0" err="1"/>
              <a:t>Llamadas</a:t>
            </a:r>
            <a:r>
              <a:rPr lang="en-GB" sz="2800" dirty="0"/>
              <a:t> de </a:t>
            </a:r>
            <a:r>
              <a:rPr lang="en-GB" sz="2800" dirty="0" err="1"/>
              <a:t>Conferencia</a:t>
            </a:r>
            <a:r>
              <a:rPr lang="en-GB" sz="2800" dirty="0"/>
              <a:t> </a:t>
            </a:r>
            <a:r>
              <a:rPr lang="en-GB" sz="2800" dirty="0" err="1"/>
              <a:t>Gratuitas</a:t>
            </a:r>
            <a:r>
              <a:rPr lang="en-GB" sz="2800" dirty="0"/>
              <a:t>, y </a:t>
            </a:r>
            <a:r>
              <a:rPr lang="en-US" sz="2800" b="1" dirty="0">
                <a:solidFill>
                  <a:srgbClr val="FF0000"/>
                </a:solidFill>
                <a:hlinkClick r:id="rId5"/>
              </a:rPr>
              <a:t>Hellofax.com</a:t>
            </a:r>
            <a:r>
              <a:rPr lang="en-US" sz="2800" dirty="0"/>
              <a:t>: gratis para </a:t>
            </a:r>
            <a:r>
              <a:rPr lang="en-US" sz="2800" dirty="0" err="1"/>
              <a:t>enviar</a:t>
            </a:r>
            <a:r>
              <a:rPr lang="en-US" sz="2800" dirty="0"/>
              <a:t> faxes, para </a:t>
            </a:r>
            <a:r>
              <a:rPr lang="en-US" sz="2800" dirty="0" err="1"/>
              <a:t>recibir</a:t>
            </a:r>
            <a:r>
              <a:rPr lang="en-US" sz="2800" dirty="0"/>
              <a:t> </a:t>
            </a:r>
            <a:r>
              <a:rPr lang="en-US" sz="2800" dirty="0" err="1"/>
              <a:t>es</a:t>
            </a:r>
            <a:r>
              <a:rPr lang="en-US" sz="2800" dirty="0"/>
              <a:t> </a:t>
            </a:r>
            <a:r>
              <a:rPr lang="en-US" sz="2800" dirty="0" err="1"/>
              <a:t>necesario</a:t>
            </a:r>
            <a:r>
              <a:rPr lang="en-US" sz="2800" dirty="0"/>
              <a:t> </a:t>
            </a:r>
            <a:r>
              <a:rPr lang="en-US" sz="2800" dirty="0" err="1"/>
              <a:t>tener</a:t>
            </a:r>
            <a:r>
              <a:rPr lang="en-US" sz="2800" dirty="0"/>
              <a:t> </a:t>
            </a:r>
            <a:r>
              <a:rPr lang="en-US" sz="2800" dirty="0" err="1"/>
              <a:t>una</a:t>
            </a:r>
            <a:r>
              <a:rPr lang="en-US" sz="2800" dirty="0"/>
              <a:t> </a:t>
            </a:r>
            <a:r>
              <a:rPr lang="en-US" sz="2800" dirty="0" err="1"/>
              <a:t>cuenta</a:t>
            </a:r>
            <a:r>
              <a:rPr lang="en-US" sz="2800" dirty="0"/>
              <a:t> de </a:t>
            </a:r>
            <a:r>
              <a:rPr lang="en-US" sz="2800" dirty="0" err="1"/>
              <a:t>pago</a:t>
            </a:r>
            <a:endParaRPr lang="en-IE" sz="2800" dirty="0"/>
          </a:p>
          <a:p>
            <a:r>
              <a:rPr lang="en-GB" sz="2800" b="1" dirty="0">
                <a:solidFill>
                  <a:srgbClr val="FF0000"/>
                </a:solidFill>
                <a:hlinkClick r:id="rId6"/>
              </a:rPr>
              <a:t>Mindmapping.com</a:t>
            </a:r>
            <a:r>
              <a:rPr lang="en-GB" sz="2800" dirty="0"/>
              <a:t> </a:t>
            </a:r>
            <a:r>
              <a:rPr lang="en-GB" sz="2800" dirty="0" err="1"/>
              <a:t>procura</a:t>
            </a:r>
            <a:r>
              <a:rPr lang="en-GB" sz="2800" dirty="0"/>
              <a:t> </a:t>
            </a:r>
            <a:r>
              <a:rPr lang="en-GB" sz="2800" dirty="0" err="1"/>
              <a:t>información</a:t>
            </a:r>
            <a:r>
              <a:rPr lang="en-GB" sz="2800" dirty="0"/>
              <a:t> para </a:t>
            </a:r>
            <a:r>
              <a:rPr lang="en-GB" sz="2800" dirty="0" err="1"/>
              <a:t>crear</a:t>
            </a:r>
            <a:r>
              <a:rPr lang="en-GB" sz="2800" dirty="0"/>
              <a:t> </a:t>
            </a:r>
            <a:r>
              <a:rPr lang="en-GB" sz="2800" i="1" dirty="0"/>
              <a:t>mind maps</a:t>
            </a:r>
            <a:r>
              <a:rPr lang="en-GB" sz="2800" dirty="0"/>
              <a:t>, software y la </a:t>
            </a:r>
            <a:r>
              <a:rPr lang="en-GB" sz="2800" dirty="0" err="1"/>
              <a:t>teoría</a:t>
            </a:r>
            <a:r>
              <a:rPr lang="en-GB" sz="2800" dirty="0"/>
              <a:t> </a:t>
            </a:r>
            <a:r>
              <a:rPr lang="en-GB" sz="2800" dirty="0" err="1"/>
              <a:t>tras</a:t>
            </a:r>
            <a:r>
              <a:rPr lang="en-GB" sz="2800" dirty="0"/>
              <a:t> el mind mapping</a:t>
            </a:r>
            <a:r>
              <a:rPr lang="en-IE" sz="2800" dirty="0"/>
              <a:t>.</a:t>
            </a:r>
            <a:endParaRPr lang="en-GB" sz="2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GB" sz="3200" b="1" dirty="0" err="1">
                <a:solidFill>
                  <a:srgbClr val="0B0AFD"/>
                </a:solidFill>
              </a:rPr>
              <a:t>Reseñas</a:t>
            </a:r>
            <a:r>
              <a:rPr lang="en-GB" sz="3200" b="1" dirty="0">
                <a:solidFill>
                  <a:srgbClr val="0B0AFD"/>
                </a:solidFill>
              </a:rPr>
              <a:t> de </a:t>
            </a:r>
            <a:r>
              <a:rPr lang="en-GB" sz="3200" b="1" dirty="0" err="1">
                <a:solidFill>
                  <a:srgbClr val="0B0AFD"/>
                </a:solidFill>
              </a:rPr>
              <a:t>programas</a:t>
            </a:r>
            <a:r>
              <a:rPr lang="en-GB" sz="3200" b="1" dirty="0">
                <a:solidFill>
                  <a:srgbClr val="0B0AFD"/>
                </a:solidFill>
              </a:rPr>
              <a:t> TIC</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val="107607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9171" y="1112956"/>
            <a:ext cx="10972800" cy="1143000"/>
          </a:xfrm>
        </p:spPr>
        <p:txBody>
          <a:bodyPr/>
          <a:lstStyle/>
          <a:p>
            <a:pPr algn="l"/>
            <a:r>
              <a:rPr lang="en-GB" sz="3200" b="1" dirty="0" err="1">
                <a:solidFill>
                  <a:srgbClr val="C00000"/>
                </a:solidFill>
              </a:rPr>
              <a:t>Programas</a:t>
            </a:r>
            <a:r>
              <a:rPr lang="en-GB" sz="3200" b="1" dirty="0">
                <a:solidFill>
                  <a:srgbClr val="C00000"/>
                </a:solidFill>
              </a:rPr>
              <a:t> de </a:t>
            </a:r>
            <a:r>
              <a:rPr lang="en-GB" sz="3200" b="1" dirty="0" err="1">
                <a:solidFill>
                  <a:srgbClr val="C00000"/>
                </a:solidFill>
              </a:rPr>
              <a:t>Planificación</a:t>
            </a:r>
            <a:r>
              <a:rPr lang="en-GB" sz="3200" b="1" dirty="0">
                <a:solidFill>
                  <a:srgbClr val="C00000"/>
                </a:solidFill>
              </a:rPr>
              <a:t> de </a:t>
            </a:r>
            <a:r>
              <a:rPr lang="en-GB" sz="3200" b="1" dirty="0" err="1">
                <a:solidFill>
                  <a:srgbClr val="C00000"/>
                </a:solidFill>
              </a:rPr>
              <a:t>Viajes</a:t>
            </a:r>
            <a:endParaRPr lang="en-IE" sz="3200" b="1" dirty="0">
              <a:solidFill>
                <a:srgbClr val="C00000"/>
              </a:solidFill>
            </a:endParaRPr>
          </a:p>
        </p:txBody>
      </p:sp>
      <p:sp>
        <p:nvSpPr>
          <p:cNvPr id="3" name="Content Placeholder 2"/>
          <p:cNvSpPr>
            <a:spLocks noGrp="1"/>
          </p:cNvSpPr>
          <p:nvPr>
            <p:ph idx="1"/>
          </p:nvPr>
        </p:nvSpPr>
        <p:spPr>
          <a:xfrm>
            <a:off x="677839" y="1756020"/>
            <a:ext cx="10972800" cy="4072627"/>
          </a:xfrm>
        </p:spPr>
        <p:txBody>
          <a:bodyPr/>
          <a:lstStyle/>
          <a:p>
            <a:endParaRPr lang="en-GB" sz="2800" b="1" dirty="0">
              <a:solidFill>
                <a:srgbClr val="FF0000"/>
              </a:solidFill>
            </a:endParaRPr>
          </a:p>
          <a:p>
            <a:r>
              <a:rPr lang="en-GB" sz="2800" b="1" dirty="0">
                <a:solidFill>
                  <a:srgbClr val="FF0000"/>
                </a:solidFill>
                <a:hlinkClick r:id="rId2"/>
              </a:rPr>
              <a:t>Google flights </a:t>
            </a:r>
            <a:r>
              <a:rPr lang="en-GB" sz="2800" dirty="0" err="1"/>
              <a:t>es</a:t>
            </a:r>
            <a:r>
              <a:rPr lang="en-GB" sz="2800" dirty="0"/>
              <a:t> un </a:t>
            </a:r>
            <a:r>
              <a:rPr lang="en-GB" sz="2800" dirty="0" err="1"/>
              <a:t>servicio</a:t>
            </a:r>
            <a:r>
              <a:rPr lang="en-GB" sz="2800" dirty="0"/>
              <a:t> de </a:t>
            </a:r>
            <a:r>
              <a:rPr lang="en-GB" sz="2800" dirty="0" err="1"/>
              <a:t>búsqueda</a:t>
            </a:r>
            <a:r>
              <a:rPr lang="en-GB" sz="2800" dirty="0"/>
              <a:t> de </a:t>
            </a:r>
            <a:r>
              <a:rPr lang="en-GB" sz="2800" dirty="0" err="1"/>
              <a:t>reserva</a:t>
            </a:r>
            <a:r>
              <a:rPr lang="en-GB" sz="2800" dirty="0"/>
              <a:t> de </a:t>
            </a:r>
            <a:r>
              <a:rPr lang="en-GB" sz="2800" dirty="0" err="1"/>
              <a:t>vuelos</a:t>
            </a:r>
            <a:r>
              <a:rPr lang="en-GB" sz="2800" dirty="0"/>
              <a:t> </a:t>
            </a:r>
            <a:r>
              <a:rPr lang="en-GB" sz="2800" dirty="0" err="1"/>
              <a:t>que</a:t>
            </a:r>
            <a:r>
              <a:rPr lang="en-GB" sz="2800" dirty="0"/>
              <a:t> </a:t>
            </a:r>
            <a:r>
              <a:rPr lang="en-GB" sz="2800" dirty="0" err="1"/>
              <a:t>facilita</a:t>
            </a:r>
            <a:r>
              <a:rPr lang="en-GB" sz="2800" dirty="0"/>
              <a:t> la </a:t>
            </a:r>
            <a:r>
              <a:rPr lang="en-GB" sz="2800" dirty="0" err="1"/>
              <a:t>compra</a:t>
            </a:r>
            <a:r>
              <a:rPr lang="en-GB" sz="2800" dirty="0"/>
              <a:t> de </a:t>
            </a:r>
            <a:r>
              <a:rPr lang="en-GB" sz="2800" dirty="0" err="1"/>
              <a:t>billetes</a:t>
            </a:r>
            <a:r>
              <a:rPr lang="en-GB" sz="2800" dirty="0"/>
              <a:t> de </a:t>
            </a:r>
            <a:r>
              <a:rPr lang="en-GB" sz="2800" dirty="0" err="1"/>
              <a:t>avión</a:t>
            </a:r>
            <a:r>
              <a:rPr lang="en-GB" sz="2800" dirty="0"/>
              <a:t> </a:t>
            </a:r>
            <a:r>
              <a:rPr lang="en-GB" sz="2800" dirty="0" err="1"/>
              <a:t>usando</a:t>
            </a:r>
            <a:r>
              <a:rPr lang="en-GB" sz="2800" dirty="0"/>
              <a:t> </a:t>
            </a:r>
            <a:r>
              <a:rPr lang="en-GB" sz="2800" dirty="0" err="1"/>
              <a:t>proveedores</a:t>
            </a:r>
            <a:r>
              <a:rPr lang="en-GB" sz="2800" dirty="0"/>
              <a:t> </a:t>
            </a:r>
            <a:r>
              <a:rPr lang="en-GB" sz="2800" dirty="0" err="1"/>
              <a:t>externos</a:t>
            </a:r>
            <a:r>
              <a:rPr lang="en-GB" sz="2800" dirty="0"/>
              <a:t> (</a:t>
            </a:r>
            <a:r>
              <a:rPr lang="en-GB" sz="2000" dirty="0">
                <a:hlinkClick r:id="rId3"/>
              </a:rPr>
              <a:t>http://www.refinery29.com/how-to-use-google-flights</a:t>
            </a:r>
            <a:r>
              <a:rPr lang="en-GB" sz="3600" dirty="0"/>
              <a:t>) </a:t>
            </a:r>
            <a:endParaRPr lang="en-GB" sz="2800" dirty="0"/>
          </a:p>
          <a:p>
            <a:endParaRPr lang="en-IE" sz="2800" dirty="0"/>
          </a:p>
          <a:p>
            <a:r>
              <a:rPr lang="en-GB" sz="2800" b="1" dirty="0">
                <a:solidFill>
                  <a:srgbClr val="FF0000"/>
                </a:solidFill>
                <a:hlinkClick r:id="rId4"/>
              </a:rPr>
              <a:t>Booking.com</a:t>
            </a:r>
            <a:r>
              <a:rPr lang="en-GB" sz="2800" dirty="0"/>
              <a:t> </a:t>
            </a:r>
            <a:r>
              <a:rPr lang="en-GB" sz="2800" dirty="0" err="1"/>
              <a:t>es</a:t>
            </a:r>
            <a:r>
              <a:rPr lang="en-GB" sz="2800" dirty="0"/>
              <a:t> </a:t>
            </a:r>
            <a:r>
              <a:rPr lang="en-GB" sz="2800" dirty="0" err="1"/>
              <a:t>una</a:t>
            </a:r>
            <a:r>
              <a:rPr lang="en-GB" sz="2800" dirty="0"/>
              <a:t> </a:t>
            </a:r>
            <a:r>
              <a:rPr lang="en-GB" sz="2800" dirty="0" err="1"/>
              <a:t>página</a:t>
            </a:r>
            <a:r>
              <a:rPr lang="en-GB" sz="2800" dirty="0"/>
              <a:t> web de </a:t>
            </a:r>
            <a:r>
              <a:rPr lang="en-GB" sz="2800" dirty="0" err="1"/>
              <a:t>viajes</a:t>
            </a:r>
            <a:r>
              <a:rPr lang="en-GB" sz="2800" dirty="0"/>
              <a:t> y un motor de </a:t>
            </a:r>
            <a:r>
              <a:rPr lang="en-GB" sz="2800" dirty="0" err="1"/>
              <a:t>búsqueda</a:t>
            </a:r>
            <a:r>
              <a:rPr lang="en-GB" sz="2800" dirty="0"/>
              <a:t> </a:t>
            </a:r>
            <a:r>
              <a:rPr lang="en-GB" sz="2800" dirty="0" err="1"/>
              <a:t>para</a:t>
            </a:r>
            <a:r>
              <a:rPr lang="en-GB" sz="2800" dirty="0"/>
              <a:t> </a:t>
            </a:r>
            <a:r>
              <a:rPr lang="en-GB" sz="2800" dirty="0" err="1"/>
              <a:t>encontrar</a:t>
            </a:r>
            <a:r>
              <a:rPr lang="en-GB" sz="2800" dirty="0"/>
              <a:t> </a:t>
            </a:r>
            <a:r>
              <a:rPr lang="en-GB" sz="2800" dirty="0" err="1"/>
              <a:t>reservas</a:t>
            </a:r>
            <a:r>
              <a:rPr lang="en-GB" sz="2800" dirty="0"/>
              <a:t> de </a:t>
            </a:r>
            <a:r>
              <a:rPr lang="en-GB" sz="2800" dirty="0" err="1"/>
              <a:t>hoteles</a:t>
            </a:r>
            <a:r>
              <a:rPr lang="en-GB" sz="2800" dirty="0"/>
              <a:t>, </a:t>
            </a:r>
            <a:r>
              <a:rPr lang="en-GB" sz="2800" dirty="0" err="1"/>
              <a:t>vuelos</a:t>
            </a:r>
            <a:r>
              <a:rPr lang="en-GB" sz="2800" dirty="0"/>
              <a:t> y </a:t>
            </a:r>
            <a:r>
              <a:rPr lang="en-GB" sz="2800" dirty="0" err="1"/>
              <a:t>alquiler</a:t>
            </a:r>
            <a:r>
              <a:rPr lang="en-GB" sz="2800" dirty="0"/>
              <a:t> de </a:t>
            </a:r>
            <a:r>
              <a:rPr lang="en-GB" sz="2800" dirty="0" err="1"/>
              <a:t>vehículos</a:t>
            </a:r>
            <a:r>
              <a:rPr lang="en-GB" sz="2800" dirty="0"/>
              <a:t>.</a:t>
            </a:r>
            <a:endParaRPr lang="en-IE" sz="2800" dirty="0"/>
          </a:p>
          <a:p>
            <a:pPr marL="0" indent="0">
              <a:buNone/>
            </a:pPr>
            <a:endParaRPr lang="en-GB" b="1" u="sng"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13</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GB" sz="3200" b="1" dirty="0" err="1">
                <a:solidFill>
                  <a:srgbClr val="0B0AFD"/>
                </a:solidFill>
              </a:rPr>
              <a:t>Reseñas</a:t>
            </a:r>
            <a:r>
              <a:rPr lang="en-GB" sz="3200" b="1" dirty="0">
                <a:solidFill>
                  <a:srgbClr val="0B0AFD"/>
                </a:solidFill>
              </a:rPr>
              <a:t> de </a:t>
            </a:r>
            <a:r>
              <a:rPr lang="en-GB" sz="3200" b="1" dirty="0" err="1">
                <a:solidFill>
                  <a:srgbClr val="0B0AFD"/>
                </a:solidFill>
              </a:rPr>
              <a:t>programas</a:t>
            </a:r>
            <a:r>
              <a:rPr lang="en-GB" sz="3200" b="1" dirty="0">
                <a:solidFill>
                  <a:srgbClr val="0B0AFD"/>
                </a:solidFill>
              </a:rPr>
              <a:t> TIC</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val="42141473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9443" y="1097280"/>
            <a:ext cx="10972800" cy="1143000"/>
          </a:xfrm>
        </p:spPr>
        <p:txBody>
          <a:bodyPr/>
          <a:lstStyle/>
          <a:p>
            <a:pPr algn="l"/>
            <a:r>
              <a:rPr lang="en-GB" sz="3200" b="1" dirty="0" err="1">
                <a:solidFill>
                  <a:srgbClr val="C00000"/>
                </a:solidFill>
              </a:rPr>
              <a:t>Programas</a:t>
            </a:r>
            <a:r>
              <a:rPr lang="en-GB" sz="3200" b="1" dirty="0">
                <a:solidFill>
                  <a:srgbClr val="C00000"/>
                </a:solidFill>
              </a:rPr>
              <a:t> de </a:t>
            </a:r>
            <a:r>
              <a:rPr lang="en-GB" sz="3200" b="1" dirty="0" err="1">
                <a:solidFill>
                  <a:srgbClr val="C00000"/>
                </a:solidFill>
              </a:rPr>
              <a:t>Gestión</a:t>
            </a:r>
            <a:r>
              <a:rPr lang="en-GB" sz="3200" b="1" dirty="0">
                <a:solidFill>
                  <a:srgbClr val="C00000"/>
                </a:solidFill>
              </a:rPr>
              <a:t> de </a:t>
            </a:r>
            <a:r>
              <a:rPr lang="en-GB" sz="3200" b="1" dirty="0" err="1">
                <a:solidFill>
                  <a:srgbClr val="C00000"/>
                </a:solidFill>
              </a:rPr>
              <a:t>Recursos</a:t>
            </a:r>
            <a:endParaRPr lang="en-IE" sz="3200" b="1" dirty="0">
              <a:solidFill>
                <a:srgbClr val="C00000"/>
              </a:solidFill>
            </a:endParaRPr>
          </a:p>
        </p:txBody>
      </p:sp>
      <p:sp>
        <p:nvSpPr>
          <p:cNvPr id="3" name="Content Placeholder 2"/>
          <p:cNvSpPr>
            <a:spLocks noGrp="1"/>
          </p:cNvSpPr>
          <p:nvPr>
            <p:ph idx="1"/>
          </p:nvPr>
        </p:nvSpPr>
        <p:spPr>
          <a:xfrm>
            <a:off x="677839" y="2255021"/>
            <a:ext cx="10972800" cy="4218931"/>
          </a:xfrm>
        </p:spPr>
        <p:txBody>
          <a:bodyPr/>
          <a:lstStyle/>
          <a:p>
            <a:pPr marL="0" indent="0">
              <a:buNone/>
            </a:pPr>
            <a:r>
              <a:rPr lang="en-GB" sz="2800" b="1" u="sng" dirty="0" err="1"/>
              <a:t>Gestión</a:t>
            </a:r>
            <a:r>
              <a:rPr lang="en-GB" sz="2800" b="1" u="sng" dirty="0"/>
              <a:t> de </a:t>
            </a:r>
            <a:r>
              <a:rPr lang="en-GB" sz="2800" b="1" u="sng" dirty="0" err="1"/>
              <a:t>Recursos</a:t>
            </a:r>
            <a:r>
              <a:rPr lang="en-GB" sz="2800" b="1" u="sng" dirty="0"/>
              <a:t> </a:t>
            </a:r>
            <a:r>
              <a:rPr lang="en-GB" sz="2800" b="1" u="sng" dirty="0" err="1"/>
              <a:t>Humanos</a:t>
            </a:r>
            <a:endParaRPr lang="en-IE" sz="2800" dirty="0"/>
          </a:p>
          <a:p>
            <a:r>
              <a:rPr lang="en-GB" sz="2800" b="1" dirty="0" err="1">
                <a:solidFill>
                  <a:srgbClr val="FF0000"/>
                </a:solidFill>
                <a:hlinkClick r:id="rId2"/>
              </a:rPr>
              <a:t>Zenefits</a:t>
            </a:r>
            <a:r>
              <a:rPr lang="en-GB" sz="2800" b="1" dirty="0"/>
              <a:t>: </a:t>
            </a:r>
            <a:r>
              <a:rPr lang="en-GB" sz="2800" dirty="0" err="1"/>
              <a:t>Programa</a:t>
            </a:r>
            <a:r>
              <a:rPr lang="en-GB" sz="2800" dirty="0"/>
              <a:t> de </a:t>
            </a:r>
            <a:r>
              <a:rPr lang="en-GB" sz="2800" dirty="0" err="1"/>
              <a:t>gestión</a:t>
            </a:r>
            <a:r>
              <a:rPr lang="en-GB" sz="2800" dirty="0"/>
              <a:t> de </a:t>
            </a:r>
            <a:r>
              <a:rPr lang="en-GB" sz="2800" dirty="0" err="1"/>
              <a:t>empleados</a:t>
            </a:r>
            <a:r>
              <a:rPr lang="en-GB" sz="2800" dirty="0"/>
              <a:t> con </a:t>
            </a:r>
            <a:r>
              <a:rPr lang="en-GB" sz="2800" dirty="0" err="1"/>
              <a:t>una</a:t>
            </a:r>
            <a:r>
              <a:rPr lang="en-GB" sz="2800" dirty="0"/>
              <a:t> </a:t>
            </a:r>
            <a:r>
              <a:rPr lang="en-GB" sz="2800" dirty="0" err="1"/>
              <a:t>versión</a:t>
            </a:r>
            <a:r>
              <a:rPr lang="en-GB" sz="2800" dirty="0"/>
              <a:t> </a:t>
            </a:r>
            <a:r>
              <a:rPr lang="en-GB" sz="2800" dirty="0" err="1"/>
              <a:t>gratuita</a:t>
            </a:r>
            <a:r>
              <a:rPr lang="en-GB" sz="2800" dirty="0"/>
              <a:t> </a:t>
            </a:r>
            <a:r>
              <a:rPr lang="en-GB" sz="2800" dirty="0" err="1"/>
              <a:t>disponible</a:t>
            </a:r>
            <a:r>
              <a:rPr lang="en-GB" sz="2800" dirty="0"/>
              <a:t>.</a:t>
            </a:r>
          </a:p>
          <a:p>
            <a:pPr>
              <a:buNone/>
            </a:pPr>
            <a:endParaRPr lang="en-GB" sz="2800" dirty="0"/>
          </a:p>
          <a:p>
            <a:pPr marL="0" indent="0">
              <a:buNone/>
            </a:pPr>
            <a:r>
              <a:rPr lang="en-GB" sz="2800" b="1" u="sng" dirty="0" err="1"/>
              <a:t>Planificación</a:t>
            </a:r>
            <a:r>
              <a:rPr lang="en-GB" sz="2800" b="1" u="sng" dirty="0"/>
              <a:t> de </a:t>
            </a:r>
            <a:r>
              <a:rPr lang="en-GB" sz="2800" b="1" u="sng" dirty="0" err="1"/>
              <a:t>Recursos</a:t>
            </a:r>
            <a:r>
              <a:rPr lang="en-GB" sz="2800" b="1" u="sng" dirty="0"/>
              <a:t> de </a:t>
            </a:r>
            <a:r>
              <a:rPr lang="en-GB" sz="2800" b="1" u="sng" dirty="0" err="1"/>
              <a:t>Empresa</a:t>
            </a:r>
            <a:endParaRPr lang="en-IE" sz="2800" b="1" dirty="0"/>
          </a:p>
          <a:p>
            <a:r>
              <a:rPr lang="en-GB" sz="2800" b="1" dirty="0" err="1">
                <a:solidFill>
                  <a:srgbClr val="FF0000"/>
                </a:solidFill>
                <a:hlinkClick r:id="rId3"/>
              </a:rPr>
              <a:t>Odoo</a:t>
            </a:r>
            <a:r>
              <a:rPr lang="en-GB" sz="2800" b="1" dirty="0"/>
              <a:t>:</a:t>
            </a:r>
            <a:r>
              <a:rPr lang="en-GB" sz="2800" dirty="0"/>
              <a:t> Un pack de </a:t>
            </a:r>
            <a:r>
              <a:rPr lang="en-GB" sz="2800" dirty="0" err="1"/>
              <a:t>aplicaciones</a:t>
            </a:r>
            <a:r>
              <a:rPr lang="en-GB" sz="2800" dirty="0"/>
              <a:t>, </a:t>
            </a:r>
            <a:r>
              <a:rPr lang="en-GB" sz="2800" dirty="0" err="1"/>
              <a:t>incluyendo</a:t>
            </a:r>
            <a:r>
              <a:rPr lang="en-GB" sz="2800" dirty="0"/>
              <a:t> </a:t>
            </a:r>
            <a:r>
              <a:rPr lang="en-GB" sz="2800" dirty="0" err="1"/>
              <a:t>gestión</a:t>
            </a:r>
            <a:r>
              <a:rPr lang="en-GB" sz="2800" dirty="0"/>
              <a:t> de </a:t>
            </a:r>
            <a:r>
              <a:rPr lang="en-GB" sz="2800" dirty="0" err="1"/>
              <a:t>ventas</a:t>
            </a:r>
            <a:r>
              <a:rPr lang="en-GB" sz="2800" dirty="0"/>
              <a:t>, </a:t>
            </a:r>
            <a:r>
              <a:rPr lang="en-GB" sz="2800" dirty="0" err="1"/>
              <a:t>contabilidad</a:t>
            </a:r>
            <a:r>
              <a:rPr lang="en-GB" sz="2800" dirty="0"/>
              <a:t>, </a:t>
            </a:r>
            <a:r>
              <a:rPr lang="en-GB" sz="2800" dirty="0" err="1"/>
              <a:t>finanzas</a:t>
            </a:r>
            <a:r>
              <a:rPr lang="en-GB" sz="2800" dirty="0"/>
              <a:t>, </a:t>
            </a:r>
            <a:r>
              <a:rPr lang="en-GB" sz="2800" dirty="0" err="1"/>
              <a:t>contratación</a:t>
            </a:r>
            <a:r>
              <a:rPr lang="en-GB" sz="2800" dirty="0"/>
              <a:t>, </a:t>
            </a:r>
            <a:r>
              <a:rPr lang="en-GB" sz="2800" dirty="0" err="1"/>
              <a:t>gestión</a:t>
            </a:r>
            <a:r>
              <a:rPr lang="en-GB" sz="2800" dirty="0"/>
              <a:t> de </a:t>
            </a:r>
            <a:r>
              <a:rPr lang="en-GB" sz="2800" dirty="0" err="1"/>
              <a:t>compras</a:t>
            </a:r>
            <a:r>
              <a:rPr lang="en-GB" sz="2800" dirty="0"/>
              <a:t> y </a:t>
            </a:r>
            <a:r>
              <a:rPr lang="en-GB" sz="2800" dirty="0" err="1"/>
              <a:t>gestión</a:t>
            </a:r>
            <a:r>
              <a:rPr lang="en-GB" sz="2800" dirty="0"/>
              <a:t> de </a:t>
            </a:r>
            <a:r>
              <a:rPr lang="en-GB" sz="2800" dirty="0" err="1"/>
              <a:t>recursos</a:t>
            </a:r>
            <a:r>
              <a:rPr lang="en-GB" sz="2800" dirty="0"/>
              <a:t> de </a:t>
            </a:r>
            <a:r>
              <a:rPr lang="en-GB" sz="2800" dirty="0" err="1"/>
              <a:t>fabricación</a:t>
            </a:r>
            <a:r>
              <a:rPr lang="en-GB" sz="2800" dirty="0"/>
              <a:t>. </a:t>
            </a:r>
            <a:endParaRPr lang="en-IE" sz="2800" dirty="0"/>
          </a:p>
          <a:p>
            <a:pPr>
              <a:buNone/>
            </a:pPr>
            <a:endParaRPr lang="en-GB" sz="2800" dirty="0"/>
          </a:p>
          <a:p>
            <a:endParaRPr lang="en-GB" sz="2800" dirty="0"/>
          </a:p>
          <a:p>
            <a:endParaRPr lang="en-IE" sz="2800" dirty="0"/>
          </a:p>
          <a:p>
            <a:pPr marL="0" indent="0">
              <a:buNone/>
            </a:pPr>
            <a:endParaRPr lang="en-GB" b="1" u="sng"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14</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GB" sz="3200" b="1" dirty="0" err="1">
                <a:solidFill>
                  <a:srgbClr val="0B0AFD"/>
                </a:solidFill>
              </a:rPr>
              <a:t>Reseñas</a:t>
            </a:r>
            <a:r>
              <a:rPr lang="en-GB" sz="3200" b="1" dirty="0">
                <a:solidFill>
                  <a:srgbClr val="0B0AFD"/>
                </a:solidFill>
              </a:rPr>
              <a:t> de </a:t>
            </a:r>
            <a:r>
              <a:rPr lang="en-GB" sz="3200" b="1" dirty="0" err="1">
                <a:solidFill>
                  <a:srgbClr val="0B0AFD"/>
                </a:solidFill>
              </a:rPr>
              <a:t>programas</a:t>
            </a:r>
            <a:r>
              <a:rPr lang="en-GB" sz="3200" b="1" dirty="0">
                <a:solidFill>
                  <a:srgbClr val="0B0AFD"/>
                </a:solidFill>
              </a:rPr>
              <a:t> TIC</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val="1319251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6019" y="1243584"/>
            <a:ext cx="10972800" cy="1143000"/>
          </a:xfrm>
        </p:spPr>
        <p:txBody>
          <a:bodyPr/>
          <a:lstStyle/>
          <a:p>
            <a:pPr algn="l"/>
            <a:r>
              <a:rPr lang="en-GB" sz="3200" b="1" dirty="0" err="1">
                <a:solidFill>
                  <a:srgbClr val="C00000"/>
                </a:solidFill>
              </a:rPr>
              <a:t>Programas</a:t>
            </a:r>
            <a:r>
              <a:rPr lang="en-GB" sz="3200" b="1" dirty="0">
                <a:solidFill>
                  <a:srgbClr val="C00000"/>
                </a:solidFill>
              </a:rPr>
              <a:t> de </a:t>
            </a:r>
            <a:r>
              <a:rPr lang="en-GB" sz="3200" b="1" dirty="0" err="1">
                <a:solidFill>
                  <a:srgbClr val="C00000"/>
                </a:solidFill>
              </a:rPr>
              <a:t>Gestión</a:t>
            </a:r>
            <a:r>
              <a:rPr lang="en-GB" sz="3200" b="1" dirty="0">
                <a:solidFill>
                  <a:srgbClr val="C00000"/>
                </a:solidFill>
              </a:rPr>
              <a:t> Documental</a:t>
            </a:r>
            <a:endParaRPr lang="en-IE" sz="3200" b="1" dirty="0">
              <a:solidFill>
                <a:srgbClr val="C00000"/>
              </a:solidFill>
            </a:endParaRPr>
          </a:p>
        </p:txBody>
      </p:sp>
      <p:sp>
        <p:nvSpPr>
          <p:cNvPr id="3" name="Content Placeholder 2"/>
          <p:cNvSpPr>
            <a:spLocks noGrp="1"/>
          </p:cNvSpPr>
          <p:nvPr>
            <p:ph idx="1"/>
          </p:nvPr>
        </p:nvSpPr>
        <p:spPr>
          <a:xfrm>
            <a:off x="677839" y="2364749"/>
            <a:ext cx="10972800" cy="4109203"/>
          </a:xfrm>
        </p:spPr>
        <p:txBody>
          <a:bodyPr/>
          <a:lstStyle/>
          <a:p>
            <a:r>
              <a:rPr lang="en-GB" sz="2800" b="1" dirty="0">
                <a:solidFill>
                  <a:srgbClr val="FF0000"/>
                </a:solidFill>
                <a:hlinkClick r:id="rId2"/>
              </a:rPr>
              <a:t>Apache Open Office</a:t>
            </a:r>
            <a:r>
              <a:rPr lang="en-GB" sz="2800" b="1" dirty="0">
                <a:solidFill>
                  <a:schemeClr val="tx2"/>
                </a:solidFill>
                <a:hlinkClick r:id="rId2"/>
              </a:rPr>
              <a:t> </a:t>
            </a:r>
            <a:r>
              <a:rPr lang="en-GB" sz="2800" dirty="0">
                <a:hlinkClick r:id="rId3"/>
              </a:rPr>
              <a:t>&amp;</a:t>
            </a:r>
            <a:r>
              <a:rPr lang="en-GB" sz="2800" b="1" dirty="0">
                <a:solidFill>
                  <a:schemeClr val="tx2"/>
                </a:solidFill>
                <a:hlinkClick r:id="rId3"/>
              </a:rPr>
              <a:t> </a:t>
            </a:r>
            <a:r>
              <a:rPr lang="en-GB" sz="2800" b="1" dirty="0" err="1">
                <a:solidFill>
                  <a:srgbClr val="FF0000"/>
                </a:solidFill>
                <a:hlinkClick r:id="rId3"/>
              </a:rPr>
              <a:t>NeoOffice</a:t>
            </a:r>
            <a:r>
              <a:rPr lang="en-GB" sz="2800" b="1" dirty="0"/>
              <a:t>:</a:t>
            </a:r>
            <a:r>
              <a:rPr lang="en-GB" sz="2800" dirty="0"/>
              <a:t> </a:t>
            </a:r>
            <a:r>
              <a:rPr lang="en-IE" dirty="0"/>
              <a:t>OpenOffice (PC) y </a:t>
            </a:r>
            <a:r>
              <a:rPr lang="en-IE" dirty="0" err="1"/>
              <a:t>NeoOffice</a:t>
            </a:r>
            <a:r>
              <a:rPr lang="en-IE" dirty="0"/>
              <a:t> (MAC) son los </a:t>
            </a:r>
            <a:r>
              <a:rPr lang="en-IE" dirty="0" err="1"/>
              <a:t>principales</a:t>
            </a:r>
            <a:r>
              <a:rPr lang="en-IE" dirty="0"/>
              <a:t> </a:t>
            </a:r>
            <a:r>
              <a:rPr lang="en-IE" dirty="0" err="1"/>
              <a:t>programas</a:t>
            </a:r>
            <a:r>
              <a:rPr lang="en-IE" dirty="0"/>
              <a:t> de </a:t>
            </a:r>
            <a:r>
              <a:rPr lang="en-IE" dirty="0" err="1"/>
              <a:t>código</a:t>
            </a:r>
            <a:r>
              <a:rPr lang="en-IE" dirty="0"/>
              <a:t> </a:t>
            </a:r>
            <a:r>
              <a:rPr lang="en-IE" dirty="0" err="1"/>
              <a:t>abierto</a:t>
            </a:r>
            <a:r>
              <a:rPr lang="en-IE" dirty="0"/>
              <a:t> </a:t>
            </a:r>
            <a:r>
              <a:rPr lang="en-IE" dirty="0" err="1"/>
              <a:t>para</a:t>
            </a:r>
            <a:r>
              <a:rPr lang="en-IE" dirty="0"/>
              <a:t> el </a:t>
            </a:r>
            <a:r>
              <a:rPr lang="en-IE" dirty="0" err="1"/>
              <a:t>procesamiento</a:t>
            </a:r>
            <a:r>
              <a:rPr lang="en-IE" dirty="0"/>
              <a:t> de </a:t>
            </a:r>
            <a:r>
              <a:rPr lang="en-IE" dirty="0" err="1"/>
              <a:t>textos</a:t>
            </a:r>
            <a:r>
              <a:rPr lang="en-IE" dirty="0"/>
              <a:t>, </a:t>
            </a:r>
            <a:r>
              <a:rPr lang="en-IE" dirty="0" err="1"/>
              <a:t>hojas</a:t>
            </a:r>
            <a:r>
              <a:rPr lang="en-IE" dirty="0"/>
              <a:t> de </a:t>
            </a:r>
            <a:r>
              <a:rPr lang="en-IE" dirty="0" err="1"/>
              <a:t>cálculo</a:t>
            </a:r>
            <a:r>
              <a:rPr lang="en-IE" dirty="0"/>
              <a:t>, </a:t>
            </a:r>
            <a:r>
              <a:rPr lang="en-IE" dirty="0" err="1"/>
              <a:t>presentaciones</a:t>
            </a:r>
            <a:r>
              <a:rPr lang="en-IE" dirty="0"/>
              <a:t>, </a:t>
            </a:r>
            <a:r>
              <a:rPr lang="en-IE" dirty="0" err="1"/>
              <a:t>imágenes</a:t>
            </a:r>
            <a:r>
              <a:rPr lang="en-IE" dirty="0"/>
              <a:t>, bases de </a:t>
            </a:r>
            <a:r>
              <a:rPr lang="en-IE" dirty="0" err="1"/>
              <a:t>datos</a:t>
            </a:r>
            <a:r>
              <a:rPr lang="en-IE" dirty="0"/>
              <a:t>, etc. </a:t>
            </a:r>
            <a:r>
              <a:rPr lang="en-IE" sz="2000" dirty="0">
                <a:hlinkClick r:id="rId4"/>
              </a:rPr>
              <a:t>https://www.youtube.com/watch?v=sloEMUt7n5Q</a:t>
            </a:r>
            <a:r>
              <a:rPr lang="en-IE" sz="2000" dirty="0"/>
              <a:t> </a:t>
            </a:r>
          </a:p>
          <a:p>
            <a:endParaRPr lang="en-IE" sz="2800" dirty="0"/>
          </a:p>
          <a:p>
            <a:r>
              <a:rPr lang="en-GB" sz="2800" b="1" dirty="0">
                <a:solidFill>
                  <a:srgbClr val="FF0000"/>
                </a:solidFill>
                <a:hlinkClick r:id="rId5"/>
              </a:rPr>
              <a:t>Google Docs</a:t>
            </a:r>
            <a:r>
              <a:rPr lang="en-GB" sz="2800" b="1" dirty="0"/>
              <a:t>: </a:t>
            </a:r>
            <a:r>
              <a:rPr lang="en-GB" sz="2800" dirty="0" err="1"/>
              <a:t>Gestor</a:t>
            </a:r>
            <a:r>
              <a:rPr lang="en-GB" sz="2800" dirty="0"/>
              <a:t> de </a:t>
            </a:r>
            <a:r>
              <a:rPr lang="en-GB" sz="2800" dirty="0" err="1"/>
              <a:t>documentos</a:t>
            </a:r>
            <a:r>
              <a:rPr lang="en-GB" sz="2800" dirty="0"/>
              <a:t> y </a:t>
            </a:r>
            <a:r>
              <a:rPr lang="en-GB" sz="2800" dirty="0" err="1"/>
              <a:t>Almacenamiento</a:t>
            </a:r>
            <a:r>
              <a:rPr lang="en-GB" sz="2800" dirty="0"/>
              <a:t> de </a:t>
            </a:r>
            <a:r>
              <a:rPr lang="en-GB" sz="2800" dirty="0" err="1"/>
              <a:t>Ficheros</a:t>
            </a:r>
            <a:r>
              <a:rPr lang="en-GB" sz="2800" dirty="0"/>
              <a:t> </a:t>
            </a:r>
            <a:r>
              <a:rPr lang="en-GB" sz="2800" dirty="0" err="1"/>
              <a:t>gratuito</a:t>
            </a:r>
            <a:endParaRPr lang="en-IE" sz="2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15</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GB" sz="3200" b="1" dirty="0" err="1">
                <a:solidFill>
                  <a:srgbClr val="0B0AFD"/>
                </a:solidFill>
              </a:rPr>
              <a:t>Reseñas</a:t>
            </a:r>
            <a:r>
              <a:rPr lang="en-GB" sz="3200" b="1" dirty="0">
                <a:solidFill>
                  <a:srgbClr val="0B0AFD"/>
                </a:solidFill>
              </a:rPr>
              <a:t> de </a:t>
            </a:r>
            <a:r>
              <a:rPr lang="en-GB" sz="3200" b="1" dirty="0" err="1">
                <a:solidFill>
                  <a:srgbClr val="0B0AFD"/>
                </a:solidFill>
              </a:rPr>
              <a:t>programas</a:t>
            </a:r>
            <a:r>
              <a:rPr lang="en-GB" sz="3200" b="1" dirty="0">
                <a:solidFill>
                  <a:srgbClr val="0B0AFD"/>
                </a:solidFill>
              </a:rPr>
              <a:t> TIC</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val="431006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15568"/>
            <a:ext cx="5656217" cy="1143000"/>
          </a:xfrm>
        </p:spPr>
        <p:txBody>
          <a:bodyPr/>
          <a:lstStyle/>
          <a:p>
            <a:pPr algn="l"/>
            <a:r>
              <a:rPr lang="en-IE" sz="3200" b="1" dirty="0">
                <a:solidFill>
                  <a:srgbClr val="C00000"/>
                </a:solidFill>
              </a:rPr>
              <a:t>Las </a:t>
            </a:r>
            <a:r>
              <a:rPr lang="en-IE" sz="3200" b="1" dirty="0" err="1">
                <a:solidFill>
                  <a:srgbClr val="C00000"/>
                </a:solidFill>
              </a:rPr>
              <a:t>Mejores</a:t>
            </a:r>
            <a:r>
              <a:rPr lang="en-IE" sz="3200" b="1" dirty="0">
                <a:solidFill>
                  <a:srgbClr val="C00000"/>
                </a:solidFill>
              </a:rPr>
              <a:t> </a:t>
            </a:r>
            <a:r>
              <a:rPr lang="en-IE" sz="3200" b="1" dirty="0" err="1">
                <a:solidFill>
                  <a:srgbClr val="C00000"/>
                </a:solidFill>
              </a:rPr>
              <a:t>Herramientas</a:t>
            </a:r>
            <a:r>
              <a:rPr lang="en-IE" sz="3200" b="1" dirty="0">
                <a:solidFill>
                  <a:srgbClr val="C00000"/>
                </a:solidFill>
              </a:rPr>
              <a:t> </a:t>
            </a:r>
            <a:r>
              <a:rPr lang="en-IE" sz="3200" b="1" dirty="0" err="1">
                <a:solidFill>
                  <a:srgbClr val="C00000"/>
                </a:solidFill>
              </a:rPr>
              <a:t>Gratuitas</a:t>
            </a:r>
            <a:r>
              <a:rPr lang="en-IE" sz="3200" b="1" dirty="0">
                <a:solidFill>
                  <a:srgbClr val="C00000"/>
                </a:solidFill>
              </a:rPr>
              <a:t> de Software </a:t>
            </a:r>
            <a:r>
              <a:rPr lang="en-IE" sz="3200" b="1" dirty="0" err="1">
                <a:solidFill>
                  <a:srgbClr val="C00000"/>
                </a:solidFill>
              </a:rPr>
              <a:t>Empresarial</a:t>
            </a:r>
            <a:endParaRPr lang="en-IE" sz="3200" b="1" dirty="0">
              <a:solidFill>
                <a:srgbClr val="C00000"/>
              </a:solidFill>
            </a:endParaRPr>
          </a:p>
        </p:txBody>
      </p:sp>
      <p:sp>
        <p:nvSpPr>
          <p:cNvPr id="3" name="Content Placeholder 2"/>
          <p:cNvSpPr>
            <a:spLocks noGrp="1"/>
          </p:cNvSpPr>
          <p:nvPr>
            <p:ph idx="1"/>
          </p:nvPr>
        </p:nvSpPr>
        <p:spPr>
          <a:xfrm>
            <a:off x="0" y="2716085"/>
            <a:ext cx="5212079" cy="4141915"/>
          </a:xfrm>
        </p:spPr>
        <p:txBody>
          <a:bodyPr/>
          <a:lstStyle/>
          <a:p>
            <a:pPr marL="0" indent="0">
              <a:buNone/>
            </a:pPr>
            <a:r>
              <a:rPr lang="en-IE" sz="2800" dirty="0" err="1"/>
              <a:t>Vídeo</a:t>
            </a:r>
            <a:r>
              <a:rPr lang="en-IE" sz="2800" dirty="0"/>
              <a:t> de 4 </a:t>
            </a:r>
            <a:r>
              <a:rPr lang="en-IE" sz="2800" dirty="0" err="1"/>
              <a:t>minutos</a:t>
            </a:r>
            <a:r>
              <a:rPr lang="en-IE" sz="2800" dirty="0"/>
              <a:t> con </a:t>
            </a:r>
            <a:r>
              <a:rPr lang="en-IE" sz="2800" dirty="0" err="1"/>
              <a:t>las</a:t>
            </a:r>
            <a:r>
              <a:rPr lang="en-IE" sz="2800" dirty="0"/>
              <a:t> </a:t>
            </a:r>
            <a:r>
              <a:rPr lang="en-IE" sz="2800" dirty="0" err="1"/>
              <a:t>mejores</a:t>
            </a:r>
            <a:r>
              <a:rPr lang="en-IE" sz="2800" dirty="0"/>
              <a:t> </a:t>
            </a:r>
            <a:r>
              <a:rPr lang="en-IE" sz="2800" dirty="0" err="1"/>
              <a:t>herramientas</a:t>
            </a:r>
            <a:r>
              <a:rPr lang="en-IE" sz="2800" dirty="0"/>
              <a:t> </a:t>
            </a:r>
            <a:r>
              <a:rPr lang="en-IE" sz="2800" dirty="0" err="1"/>
              <a:t>gratuitas</a:t>
            </a:r>
            <a:r>
              <a:rPr lang="en-IE" sz="2800" dirty="0"/>
              <a:t> </a:t>
            </a:r>
            <a:r>
              <a:rPr lang="en-IE" sz="2800" dirty="0" err="1"/>
              <a:t>para</a:t>
            </a:r>
            <a:r>
              <a:rPr lang="en-IE" sz="2800" dirty="0"/>
              <a:t> </a:t>
            </a:r>
            <a:r>
              <a:rPr lang="en-IE" sz="2800" dirty="0" err="1"/>
              <a:t>pequeñas</a:t>
            </a:r>
            <a:r>
              <a:rPr lang="en-IE" sz="2800" dirty="0"/>
              <a:t> </a:t>
            </a:r>
            <a:r>
              <a:rPr lang="en-IE" sz="2800" dirty="0" err="1"/>
              <a:t>empresas</a:t>
            </a:r>
            <a:endParaRPr lang="en-IE" sz="2800" dirty="0"/>
          </a:p>
          <a:p>
            <a:pPr marL="0" indent="0">
              <a:buNone/>
            </a:pPr>
            <a:r>
              <a:rPr lang="en-IE" dirty="0">
                <a:hlinkClick r:id="rId2"/>
              </a:rPr>
              <a:t>https://www.youtube.com/watch?v=3fSTqJxHM-U</a:t>
            </a:r>
            <a:r>
              <a:rPr lang="en-IE" dirty="0"/>
              <a:t> </a:t>
            </a:r>
          </a:p>
          <a:p>
            <a:pPr marL="0" indent="0">
              <a:buNone/>
            </a:pPr>
            <a:r>
              <a:rPr lang="en-IE" dirty="0"/>
              <a:t> </a:t>
            </a: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16</a:t>
            </a:fld>
            <a:endParaRPr lang="es-ES" altLang="es-ES"/>
          </a:p>
        </p:txBody>
      </p:sp>
      <p:pic>
        <p:nvPicPr>
          <p:cNvPr id="5" name="Picture 4"/>
          <p:cNvPicPr>
            <a:picLocks noChangeAspect="1"/>
          </p:cNvPicPr>
          <p:nvPr/>
        </p:nvPicPr>
        <p:blipFill>
          <a:blip r:embed="rId3"/>
          <a:stretch>
            <a:fillRect/>
          </a:stretch>
        </p:blipFill>
        <p:spPr>
          <a:xfrm>
            <a:off x="5103424" y="1435608"/>
            <a:ext cx="6806503" cy="4778447"/>
          </a:xfrm>
          <a:prstGeom prst="rect">
            <a:avLst/>
          </a:prstGeom>
        </p:spPr>
      </p:pic>
      <p:sp>
        <p:nvSpPr>
          <p:cNvPr id="6"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GB" sz="3200" b="1" dirty="0" err="1">
                <a:solidFill>
                  <a:srgbClr val="0B0AFD"/>
                </a:solidFill>
              </a:rPr>
              <a:t>Reseñas</a:t>
            </a:r>
            <a:r>
              <a:rPr lang="en-GB" sz="3200" b="1" dirty="0">
                <a:solidFill>
                  <a:srgbClr val="0B0AFD"/>
                </a:solidFill>
              </a:rPr>
              <a:t> de </a:t>
            </a:r>
            <a:r>
              <a:rPr lang="en-GB" sz="3200" b="1" dirty="0" err="1">
                <a:solidFill>
                  <a:srgbClr val="0B0AFD"/>
                </a:solidFill>
              </a:rPr>
              <a:t>programas</a:t>
            </a:r>
            <a:r>
              <a:rPr lang="en-GB" sz="3200" b="1" dirty="0">
                <a:solidFill>
                  <a:srgbClr val="0B0AFD"/>
                </a:solidFill>
              </a:rPr>
              <a:t> TIC</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val="579790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155" y="781159"/>
            <a:ext cx="10972800" cy="896112"/>
          </a:xfrm>
        </p:spPr>
        <p:txBody>
          <a:bodyPr/>
          <a:lstStyle/>
          <a:p>
            <a:pPr algn="l"/>
            <a:r>
              <a:rPr lang="en-GB" sz="3200" b="1" dirty="0" err="1">
                <a:solidFill>
                  <a:srgbClr val="C00000"/>
                </a:solidFill>
              </a:rPr>
              <a:t>Programas</a:t>
            </a:r>
            <a:r>
              <a:rPr lang="en-GB" sz="3200" b="1" dirty="0">
                <a:solidFill>
                  <a:srgbClr val="C00000"/>
                </a:solidFill>
              </a:rPr>
              <a:t> Online de Marketing</a:t>
            </a:r>
            <a:endParaRPr lang="en-IE" sz="3200" b="1" dirty="0">
              <a:solidFill>
                <a:srgbClr val="C00000"/>
              </a:solidFill>
            </a:endParaRPr>
          </a:p>
        </p:txBody>
      </p:sp>
      <p:sp>
        <p:nvSpPr>
          <p:cNvPr id="3" name="Content Placeholder 2"/>
          <p:cNvSpPr>
            <a:spLocks noGrp="1"/>
          </p:cNvSpPr>
          <p:nvPr>
            <p:ph idx="1"/>
          </p:nvPr>
        </p:nvSpPr>
        <p:spPr>
          <a:xfrm>
            <a:off x="248194" y="1554851"/>
            <a:ext cx="11639006" cy="4993740"/>
          </a:xfrm>
        </p:spPr>
        <p:txBody>
          <a:bodyPr/>
          <a:lstStyle/>
          <a:p>
            <a:r>
              <a:rPr lang="en-GB" sz="2800" b="1" dirty="0" err="1">
                <a:solidFill>
                  <a:srgbClr val="FF0000"/>
                </a:solidFill>
                <a:hlinkClick r:id="rId2"/>
              </a:rPr>
              <a:t>HootSuite</a:t>
            </a:r>
            <a:r>
              <a:rPr lang="en-GB" sz="2800" dirty="0"/>
              <a:t>: 		</a:t>
            </a:r>
            <a:r>
              <a:rPr lang="en-GB" sz="2800" dirty="0" err="1"/>
              <a:t>Gestor</a:t>
            </a:r>
            <a:r>
              <a:rPr lang="en-GB" sz="2800" dirty="0"/>
              <a:t> </a:t>
            </a:r>
            <a:r>
              <a:rPr lang="en-GB" sz="2800" dirty="0" err="1"/>
              <a:t>gratuito</a:t>
            </a:r>
            <a:r>
              <a:rPr lang="en-GB" sz="2800" dirty="0"/>
              <a:t> de </a:t>
            </a:r>
            <a:r>
              <a:rPr lang="en-GB" sz="2800" dirty="0" err="1"/>
              <a:t>Redes</a:t>
            </a:r>
            <a:r>
              <a:rPr lang="en-GB" sz="2800" dirty="0"/>
              <a:t> </a:t>
            </a:r>
            <a:r>
              <a:rPr lang="en-GB" sz="2800" dirty="0" err="1"/>
              <a:t>Sociales</a:t>
            </a:r>
            <a:endParaRPr lang="en-IE" sz="2800" dirty="0"/>
          </a:p>
          <a:p>
            <a:r>
              <a:rPr lang="en-GB" sz="2800" b="1" dirty="0" err="1">
                <a:solidFill>
                  <a:srgbClr val="FF0000"/>
                </a:solidFill>
                <a:hlinkClick r:id="rId3"/>
              </a:rPr>
              <a:t>Canva</a:t>
            </a:r>
            <a:r>
              <a:rPr lang="en-GB" sz="2800" dirty="0"/>
              <a:t>: 			</a:t>
            </a:r>
            <a:r>
              <a:rPr lang="en-GB" sz="2800" dirty="0" err="1"/>
              <a:t>Imágenes</a:t>
            </a:r>
            <a:r>
              <a:rPr lang="en-GB" sz="2800" dirty="0"/>
              <a:t> de </a:t>
            </a:r>
            <a:r>
              <a:rPr lang="en-GB" sz="2800" dirty="0" err="1"/>
              <a:t>Diseño</a:t>
            </a:r>
            <a:r>
              <a:rPr lang="en-GB" sz="2800" dirty="0"/>
              <a:t> </a:t>
            </a:r>
            <a:r>
              <a:rPr lang="en-GB" sz="2800" dirty="0" err="1"/>
              <a:t>Gráfico</a:t>
            </a:r>
            <a:r>
              <a:rPr lang="en-GB" sz="2800" dirty="0"/>
              <a:t> </a:t>
            </a:r>
            <a:r>
              <a:rPr lang="en-GB" sz="2800" dirty="0" err="1"/>
              <a:t>Gratuitas</a:t>
            </a:r>
            <a:endParaRPr lang="en-IE" sz="2800" dirty="0"/>
          </a:p>
          <a:p>
            <a:r>
              <a:rPr lang="en-GB" sz="2800" b="1" dirty="0">
                <a:solidFill>
                  <a:srgbClr val="FF0000"/>
                </a:solidFill>
                <a:hlinkClick r:id="rId4"/>
              </a:rPr>
              <a:t>GIMP</a:t>
            </a:r>
            <a:r>
              <a:rPr lang="en-GB" sz="2800" dirty="0"/>
              <a:t>: 			</a:t>
            </a:r>
            <a:r>
              <a:rPr lang="en-GB" sz="2800" dirty="0" err="1"/>
              <a:t>Edición</a:t>
            </a:r>
            <a:r>
              <a:rPr lang="en-GB" sz="2800" dirty="0"/>
              <a:t> de </a:t>
            </a:r>
            <a:r>
              <a:rPr lang="en-GB" sz="2800" dirty="0" err="1"/>
              <a:t>Imágenes</a:t>
            </a:r>
            <a:r>
              <a:rPr lang="en-GB" sz="2800" dirty="0"/>
              <a:t> </a:t>
            </a:r>
            <a:r>
              <a:rPr lang="en-GB" sz="2800" dirty="0" err="1"/>
              <a:t>Gratuito</a:t>
            </a:r>
            <a:endParaRPr lang="en-GB" sz="2800" dirty="0"/>
          </a:p>
          <a:p>
            <a:r>
              <a:rPr lang="en-GB" sz="2800" b="1" dirty="0" err="1">
                <a:solidFill>
                  <a:srgbClr val="FF0000"/>
                </a:solidFill>
                <a:hlinkClick r:id="rId5"/>
              </a:rPr>
              <a:t>Trustpilot</a:t>
            </a:r>
            <a:r>
              <a:rPr lang="en-GB" sz="2800" dirty="0"/>
              <a:t>: 		</a:t>
            </a:r>
            <a:r>
              <a:rPr lang="en-GB" sz="2800" dirty="0" err="1"/>
              <a:t>Herramienta</a:t>
            </a:r>
            <a:r>
              <a:rPr lang="en-GB" sz="2800" dirty="0"/>
              <a:t> </a:t>
            </a:r>
            <a:r>
              <a:rPr lang="en-GB" sz="2800" dirty="0" err="1"/>
              <a:t>gratuita</a:t>
            </a:r>
            <a:r>
              <a:rPr lang="en-GB" sz="2800" dirty="0"/>
              <a:t> </a:t>
            </a:r>
            <a:r>
              <a:rPr lang="en-GB" sz="2800" dirty="0" err="1"/>
              <a:t>para</a:t>
            </a:r>
            <a:r>
              <a:rPr lang="en-GB" sz="2800" dirty="0"/>
              <a:t> </a:t>
            </a:r>
            <a:r>
              <a:rPr lang="en-GB" sz="2800" dirty="0" err="1"/>
              <a:t>Revisiones</a:t>
            </a:r>
            <a:r>
              <a:rPr lang="en-GB" sz="2800" dirty="0"/>
              <a:t> online</a:t>
            </a:r>
            <a:endParaRPr lang="en-IE" sz="2800" dirty="0"/>
          </a:p>
          <a:p>
            <a:r>
              <a:rPr lang="en-GB" sz="2800" b="1" dirty="0">
                <a:solidFill>
                  <a:srgbClr val="FF0000"/>
                </a:solidFill>
                <a:hlinkClick r:id="rId6"/>
              </a:rPr>
              <a:t>Google Trends</a:t>
            </a:r>
            <a:r>
              <a:rPr lang="en-GB" sz="2800" dirty="0"/>
              <a:t>: 	</a:t>
            </a:r>
            <a:r>
              <a:rPr lang="en-GB" sz="2800" dirty="0" err="1"/>
              <a:t>Análisis</a:t>
            </a:r>
            <a:r>
              <a:rPr lang="en-GB" sz="2800" dirty="0"/>
              <a:t> </a:t>
            </a:r>
            <a:r>
              <a:rPr lang="en-GB" sz="2800" dirty="0" err="1"/>
              <a:t>Gratuito</a:t>
            </a:r>
            <a:r>
              <a:rPr lang="en-GB" sz="2800" dirty="0"/>
              <a:t> de </a:t>
            </a:r>
            <a:r>
              <a:rPr lang="en-GB" sz="2800" dirty="0" err="1"/>
              <a:t>Motores</a:t>
            </a:r>
            <a:r>
              <a:rPr lang="en-GB" sz="2800" dirty="0"/>
              <a:t> de </a:t>
            </a:r>
            <a:r>
              <a:rPr lang="en-GB" sz="2800" dirty="0" err="1"/>
              <a:t>Búsqueda</a:t>
            </a:r>
            <a:endParaRPr lang="en-IE" sz="2800" dirty="0"/>
          </a:p>
          <a:p>
            <a:r>
              <a:rPr lang="en-GB" sz="2800" b="1" dirty="0" err="1">
                <a:solidFill>
                  <a:srgbClr val="FF0000"/>
                </a:solidFill>
                <a:hlinkClick r:id="rId7"/>
              </a:rPr>
              <a:t>SEOProfiler</a:t>
            </a:r>
            <a:r>
              <a:rPr lang="en-GB" sz="2800" dirty="0"/>
              <a:t>: 		</a:t>
            </a:r>
            <a:r>
              <a:rPr lang="en-GB" sz="2800" dirty="0" err="1"/>
              <a:t>Programa</a:t>
            </a:r>
            <a:r>
              <a:rPr lang="en-GB" sz="2800" dirty="0"/>
              <a:t> SEO </a:t>
            </a:r>
            <a:r>
              <a:rPr lang="en-GB" sz="2800" dirty="0" err="1"/>
              <a:t>Gratuito</a:t>
            </a:r>
            <a:endParaRPr lang="en-IE" sz="2800" dirty="0"/>
          </a:p>
          <a:p>
            <a:r>
              <a:rPr lang="en-GB" sz="2800" b="1" dirty="0">
                <a:solidFill>
                  <a:srgbClr val="FF0000"/>
                </a:solidFill>
                <a:hlinkClick r:id="rId8"/>
              </a:rPr>
              <a:t>Google Analytics</a:t>
            </a:r>
            <a:r>
              <a:rPr lang="en-GB" sz="2800" b="1" dirty="0"/>
              <a:t>: 	</a:t>
            </a:r>
            <a:r>
              <a:rPr lang="en-GB" sz="2800" dirty="0" err="1"/>
              <a:t>Análisis</a:t>
            </a:r>
            <a:r>
              <a:rPr lang="en-GB" sz="2800" dirty="0"/>
              <a:t> Web </a:t>
            </a:r>
            <a:r>
              <a:rPr lang="en-GB" sz="2800" dirty="0" err="1"/>
              <a:t>Gratuitos</a:t>
            </a:r>
            <a:r>
              <a:rPr lang="en-GB" sz="2800" dirty="0"/>
              <a:t> y </a:t>
            </a:r>
            <a:r>
              <a:rPr lang="en-GB" sz="2800" dirty="0" err="1"/>
              <a:t>Primeros</a:t>
            </a:r>
            <a:r>
              <a:rPr lang="en-GB" sz="2800" dirty="0"/>
              <a:t> </a:t>
            </a:r>
            <a:r>
              <a:rPr lang="en-GB" sz="2800" dirty="0" err="1"/>
              <a:t>Pasos</a:t>
            </a:r>
            <a:r>
              <a:rPr lang="en-GB" sz="2800" dirty="0"/>
              <a:t> en </a:t>
            </a:r>
            <a:r>
              <a:rPr lang="en-IE" sz="2800" dirty="0"/>
              <a:t>Google Analytics 							</a:t>
            </a:r>
            <a:r>
              <a:rPr lang="en-IE" sz="1600" dirty="0">
                <a:hlinkClick r:id="rId9"/>
              </a:rPr>
              <a:t>https://www.youtube.com/watch?v=WC3ONXJn9FQ</a:t>
            </a:r>
            <a:r>
              <a:rPr lang="en-IE" sz="1600" dirty="0"/>
              <a:t> </a:t>
            </a:r>
          </a:p>
          <a:p>
            <a:r>
              <a:rPr lang="en-GB" sz="2800" b="1" dirty="0">
                <a:solidFill>
                  <a:srgbClr val="FF0000"/>
                </a:solidFill>
                <a:hlinkClick r:id="rId10"/>
              </a:rPr>
              <a:t>Survey Monkey</a:t>
            </a:r>
            <a:r>
              <a:rPr lang="en-GB" sz="2800" dirty="0"/>
              <a:t>: 	</a:t>
            </a:r>
            <a:r>
              <a:rPr lang="en-GB" sz="2800" dirty="0" err="1"/>
              <a:t>Herramienta</a:t>
            </a:r>
            <a:r>
              <a:rPr lang="en-GB" sz="2800" dirty="0"/>
              <a:t> de </a:t>
            </a:r>
            <a:r>
              <a:rPr lang="en-GB" sz="2800" dirty="0" err="1"/>
              <a:t>Encuestas</a:t>
            </a:r>
            <a:r>
              <a:rPr lang="en-GB" sz="2800" dirty="0"/>
              <a:t> </a:t>
            </a:r>
            <a:r>
              <a:rPr lang="en-GB" sz="2800" dirty="0" err="1"/>
              <a:t>Gratuita</a:t>
            </a:r>
            <a:endParaRPr lang="en-IE" sz="2800" dirty="0"/>
          </a:p>
          <a:p>
            <a:endParaRPr lang="en-IE" sz="2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17</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GB" sz="3200" b="1" dirty="0" err="1">
                <a:solidFill>
                  <a:srgbClr val="0B0AFD"/>
                </a:solidFill>
              </a:rPr>
              <a:t>Reseñas</a:t>
            </a:r>
            <a:r>
              <a:rPr lang="en-GB" sz="3200" b="1" dirty="0">
                <a:solidFill>
                  <a:srgbClr val="0B0AFD"/>
                </a:solidFill>
              </a:rPr>
              <a:t> de </a:t>
            </a:r>
            <a:r>
              <a:rPr lang="en-GB" sz="3200" b="1" dirty="0" err="1">
                <a:solidFill>
                  <a:srgbClr val="0B0AFD"/>
                </a:solidFill>
              </a:rPr>
              <a:t>programas</a:t>
            </a:r>
            <a:r>
              <a:rPr lang="en-GB" sz="3200" b="1" dirty="0">
                <a:solidFill>
                  <a:srgbClr val="0B0AFD"/>
                </a:solidFill>
              </a:rPr>
              <a:t> TIC</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val="991098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2867" y="877824"/>
            <a:ext cx="10972800" cy="822960"/>
          </a:xfrm>
        </p:spPr>
        <p:txBody>
          <a:bodyPr/>
          <a:lstStyle/>
          <a:p>
            <a:pPr algn="l"/>
            <a:r>
              <a:rPr lang="en-GB" sz="3200" b="1" dirty="0" err="1">
                <a:solidFill>
                  <a:srgbClr val="C00000"/>
                </a:solidFill>
              </a:rPr>
              <a:t>Programas</a:t>
            </a:r>
            <a:r>
              <a:rPr lang="en-GB" sz="3200" b="1" dirty="0">
                <a:solidFill>
                  <a:srgbClr val="C00000"/>
                </a:solidFill>
              </a:rPr>
              <a:t> de Marketing Online</a:t>
            </a:r>
            <a:endParaRPr lang="en-IE" sz="3200" b="1" dirty="0">
              <a:solidFill>
                <a:srgbClr val="C00000"/>
              </a:solidFill>
            </a:endParaRPr>
          </a:p>
        </p:txBody>
      </p:sp>
      <p:sp>
        <p:nvSpPr>
          <p:cNvPr id="3" name="Content Placeholder 2"/>
          <p:cNvSpPr>
            <a:spLocks noGrp="1"/>
          </p:cNvSpPr>
          <p:nvPr>
            <p:ph idx="1"/>
          </p:nvPr>
        </p:nvSpPr>
        <p:spPr>
          <a:xfrm>
            <a:off x="0" y="1525069"/>
            <a:ext cx="12191999" cy="5014732"/>
          </a:xfrm>
        </p:spPr>
        <p:txBody>
          <a:bodyPr/>
          <a:lstStyle/>
          <a:p>
            <a:pPr>
              <a:lnSpc>
                <a:spcPct val="150000"/>
              </a:lnSpc>
            </a:pPr>
            <a:r>
              <a:rPr lang="en-GB" sz="2800" b="1" dirty="0" err="1">
                <a:solidFill>
                  <a:srgbClr val="FF0000"/>
                </a:solidFill>
                <a:hlinkClick r:id="rId2"/>
              </a:rPr>
              <a:t>JotForm</a:t>
            </a:r>
            <a:r>
              <a:rPr lang="en-GB" sz="2800" b="1" dirty="0"/>
              <a:t>: 			</a:t>
            </a:r>
            <a:r>
              <a:rPr lang="en-GB" sz="2800" dirty="0" err="1"/>
              <a:t>Formularios</a:t>
            </a:r>
            <a:r>
              <a:rPr lang="en-GB" sz="2800" dirty="0"/>
              <a:t> Online </a:t>
            </a:r>
            <a:r>
              <a:rPr lang="en-GB" sz="2800" dirty="0" err="1"/>
              <a:t>Gratuitos</a:t>
            </a:r>
            <a:endParaRPr lang="en-GB" sz="2800" dirty="0"/>
          </a:p>
          <a:p>
            <a:pPr>
              <a:lnSpc>
                <a:spcPct val="150000"/>
              </a:lnSpc>
            </a:pPr>
            <a:r>
              <a:rPr lang="en-GB" sz="2800" b="1" dirty="0">
                <a:solidFill>
                  <a:srgbClr val="FF0000"/>
                </a:solidFill>
                <a:hlinkClick r:id="rId3"/>
              </a:rPr>
              <a:t>Freelogoservices.com</a:t>
            </a:r>
            <a:r>
              <a:rPr lang="en-GB" sz="2800" dirty="0"/>
              <a:t>: 	Logos de </a:t>
            </a:r>
            <a:r>
              <a:rPr lang="en-GB" sz="2800" dirty="0" err="1"/>
              <a:t>alta</a:t>
            </a:r>
            <a:r>
              <a:rPr lang="en-GB" sz="2800" dirty="0"/>
              <a:t> </a:t>
            </a:r>
            <a:r>
              <a:rPr lang="en-GB" sz="2800" dirty="0" err="1"/>
              <a:t>calidad</a:t>
            </a:r>
            <a:r>
              <a:rPr lang="en-GB" sz="2800" dirty="0"/>
              <a:t>, gratis y de </a:t>
            </a:r>
            <a:r>
              <a:rPr lang="en-GB" sz="2800" dirty="0" err="1"/>
              <a:t>pago</a:t>
            </a:r>
            <a:endParaRPr lang="en-IE" sz="2800" dirty="0"/>
          </a:p>
          <a:p>
            <a:pPr>
              <a:lnSpc>
                <a:spcPct val="150000"/>
              </a:lnSpc>
            </a:pPr>
            <a:r>
              <a:rPr lang="en-GB" sz="2800" b="1" dirty="0">
                <a:solidFill>
                  <a:srgbClr val="FF0000"/>
                </a:solidFill>
                <a:hlinkClick r:id="rId4"/>
              </a:rPr>
              <a:t>WordPress</a:t>
            </a:r>
            <a:r>
              <a:rPr lang="en-GB" sz="2800" b="1" dirty="0"/>
              <a:t>: 			</a:t>
            </a:r>
            <a:r>
              <a:rPr lang="en-GB" sz="2800" dirty="0" err="1"/>
              <a:t>Sistema</a:t>
            </a:r>
            <a:r>
              <a:rPr lang="en-GB" sz="2800" dirty="0"/>
              <a:t> </a:t>
            </a:r>
            <a:r>
              <a:rPr lang="en-GB" sz="2800" dirty="0" err="1"/>
              <a:t>Gratuito</a:t>
            </a:r>
            <a:r>
              <a:rPr lang="en-GB" sz="2800" dirty="0"/>
              <a:t> </a:t>
            </a:r>
            <a:r>
              <a:rPr lang="en-GB" sz="2800" dirty="0" err="1"/>
              <a:t>Gestión</a:t>
            </a:r>
            <a:r>
              <a:rPr lang="en-GB" sz="2800" dirty="0"/>
              <a:t> de </a:t>
            </a:r>
            <a:r>
              <a:rPr lang="en-GB" sz="2800" dirty="0" err="1"/>
              <a:t>Contenidos</a:t>
            </a:r>
            <a:endParaRPr lang="en-IE" sz="2800" dirty="0"/>
          </a:p>
          <a:p>
            <a:pPr>
              <a:lnSpc>
                <a:spcPct val="150000"/>
              </a:lnSpc>
            </a:pPr>
            <a:r>
              <a:rPr lang="en-GB" sz="2800" b="1" dirty="0">
                <a:solidFill>
                  <a:srgbClr val="FF0000"/>
                </a:solidFill>
                <a:hlinkClick r:id="rId5"/>
              </a:rPr>
              <a:t>Wix.com</a:t>
            </a:r>
            <a:r>
              <a:rPr lang="en-GB" sz="2800" dirty="0"/>
              <a:t> 			</a:t>
            </a:r>
            <a:r>
              <a:rPr lang="en-GB" sz="2800" dirty="0" err="1"/>
              <a:t>Una</a:t>
            </a:r>
            <a:r>
              <a:rPr lang="en-GB" sz="2800" dirty="0"/>
              <a:t> </a:t>
            </a:r>
            <a:r>
              <a:rPr lang="en-GB" sz="2800" dirty="0" err="1"/>
              <a:t>plataforma</a:t>
            </a:r>
            <a:r>
              <a:rPr lang="en-GB" sz="2800" dirty="0"/>
              <a:t> web </a:t>
            </a:r>
            <a:r>
              <a:rPr lang="en-GB" sz="2800" dirty="0" err="1"/>
              <a:t>basada</a:t>
            </a:r>
            <a:r>
              <a:rPr lang="en-GB" sz="2800" dirty="0"/>
              <a:t> en la </a:t>
            </a:r>
            <a:r>
              <a:rPr lang="en-GB" sz="2800" dirty="0" err="1"/>
              <a:t>nube</a:t>
            </a:r>
            <a:r>
              <a:rPr lang="en-GB" sz="2800" dirty="0"/>
              <a:t>.</a:t>
            </a:r>
            <a:endParaRPr lang="en-IE" sz="2800" dirty="0"/>
          </a:p>
          <a:p>
            <a:pPr>
              <a:lnSpc>
                <a:spcPct val="150000"/>
              </a:lnSpc>
            </a:pPr>
            <a:r>
              <a:rPr lang="en-GB" sz="2800" b="1" dirty="0" err="1">
                <a:solidFill>
                  <a:srgbClr val="FF0000"/>
                </a:solidFill>
                <a:hlinkClick r:id="rId6"/>
              </a:rPr>
              <a:t>Weebly</a:t>
            </a:r>
            <a:r>
              <a:rPr lang="en-GB" sz="2800" dirty="0"/>
              <a:t>: 			</a:t>
            </a:r>
            <a:r>
              <a:rPr lang="en-GB" sz="2800" dirty="0" err="1"/>
              <a:t>Bueno</a:t>
            </a:r>
            <a:r>
              <a:rPr lang="en-GB" sz="2800" dirty="0"/>
              <a:t> </a:t>
            </a:r>
            <a:r>
              <a:rPr lang="en-GB" sz="2800" dirty="0" err="1"/>
              <a:t>para</a:t>
            </a:r>
            <a:r>
              <a:rPr lang="en-GB" sz="2800" dirty="0"/>
              <a:t> </a:t>
            </a:r>
            <a:r>
              <a:rPr lang="en-GB" sz="2800" dirty="0" err="1"/>
              <a:t>crear</a:t>
            </a:r>
            <a:r>
              <a:rPr lang="en-GB" sz="2800" dirty="0"/>
              <a:t> </a:t>
            </a:r>
            <a:r>
              <a:rPr lang="en-GB" sz="2800" dirty="0" err="1"/>
              <a:t>una</a:t>
            </a:r>
            <a:r>
              <a:rPr lang="en-GB" sz="2800" dirty="0"/>
              <a:t> Web </a:t>
            </a:r>
            <a:r>
              <a:rPr lang="en-GB" sz="2800" dirty="0" err="1"/>
              <a:t>básica</a:t>
            </a:r>
            <a:r>
              <a:rPr lang="en-GB" sz="2800" dirty="0"/>
              <a:t>.</a:t>
            </a:r>
            <a:endParaRPr lang="en-IE" sz="2800" b="1" dirty="0"/>
          </a:p>
          <a:p>
            <a:pPr>
              <a:lnSpc>
                <a:spcPct val="150000"/>
              </a:lnSpc>
            </a:pPr>
            <a:r>
              <a:rPr lang="en-GB" sz="2800" b="1" dirty="0" err="1">
                <a:solidFill>
                  <a:srgbClr val="FF0000"/>
                </a:solidFill>
                <a:hlinkClick r:id="rId7"/>
              </a:rPr>
              <a:t>MailChimp</a:t>
            </a:r>
            <a:r>
              <a:rPr lang="en-GB" sz="2800" dirty="0"/>
              <a:t>: 			</a:t>
            </a:r>
            <a:r>
              <a:rPr lang="en-GB" sz="2800" dirty="0" err="1"/>
              <a:t>Una</a:t>
            </a:r>
            <a:r>
              <a:rPr lang="en-GB" sz="2800" dirty="0"/>
              <a:t> </a:t>
            </a:r>
            <a:r>
              <a:rPr lang="en-GB" sz="2800" dirty="0" err="1"/>
              <a:t>plataforma</a:t>
            </a:r>
            <a:r>
              <a:rPr lang="en-GB" sz="2800" dirty="0"/>
              <a:t> de </a:t>
            </a:r>
            <a:r>
              <a:rPr lang="en-GB" sz="2800" dirty="0" err="1"/>
              <a:t>automatización</a:t>
            </a:r>
            <a:r>
              <a:rPr lang="en-GB" sz="2800" dirty="0"/>
              <a:t> de marketing y un </a:t>
            </a:r>
            <a:r>
              <a:rPr lang="en-GB" sz="2800" dirty="0" err="1"/>
              <a:t>servicio</a:t>
            </a:r>
            <a:r>
              <a:rPr lang="en-GB" sz="2800" dirty="0"/>
              <a:t> de marketing </a:t>
            </a:r>
            <a:r>
              <a:rPr lang="en-GB" sz="2800" dirty="0" err="1"/>
              <a:t>por</a:t>
            </a:r>
            <a:r>
              <a:rPr lang="en-GB" sz="2800" dirty="0"/>
              <a:t> email.</a:t>
            </a:r>
            <a:endParaRPr lang="en-IE" sz="2800" dirty="0"/>
          </a:p>
          <a:p>
            <a:pPr marL="0" indent="0">
              <a:buNone/>
            </a:pPr>
            <a:endParaRPr lang="en-IE" sz="2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18</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GB" sz="3200" b="1" dirty="0" err="1">
                <a:solidFill>
                  <a:srgbClr val="0B0AFD"/>
                </a:solidFill>
              </a:rPr>
              <a:t>Reseñas</a:t>
            </a:r>
            <a:r>
              <a:rPr lang="en-GB" sz="3200" b="1" dirty="0">
                <a:solidFill>
                  <a:srgbClr val="0B0AFD"/>
                </a:solidFill>
              </a:rPr>
              <a:t> de </a:t>
            </a:r>
            <a:r>
              <a:rPr lang="en-GB" sz="3200" b="1" dirty="0" err="1">
                <a:solidFill>
                  <a:srgbClr val="0B0AFD"/>
                </a:solidFill>
              </a:rPr>
              <a:t>programas</a:t>
            </a:r>
            <a:r>
              <a:rPr lang="en-GB" sz="3200" b="1" dirty="0">
                <a:solidFill>
                  <a:srgbClr val="0B0AFD"/>
                </a:solidFill>
              </a:rPr>
              <a:t> TIC</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val="1995226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6291" y="1024128"/>
            <a:ext cx="10972800" cy="1143000"/>
          </a:xfrm>
        </p:spPr>
        <p:txBody>
          <a:bodyPr/>
          <a:lstStyle/>
          <a:p>
            <a:pPr algn="l"/>
            <a:r>
              <a:rPr lang="en-GB" sz="3200" b="1" dirty="0">
                <a:solidFill>
                  <a:srgbClr val="C00000"/>
                </a:solidFill>
              </a:rPr>
              <a:t>Software de </a:t>
            </a:r>
            <a:r>
              <a:rPr lang="en-GB" sz="3200" b="1" dirty="0" err="1">
                <a:solidFill>
                  <a:srgbClr val="C00000"/>
                </a:solidFill>
              </a:rPr>
              <a:t>Comercio</a:t>
            </a:r>
            <a:r>
              <a:rPr lang="en-GB" sz="3200" b="1" dirty="0">
                <a:solidFill>
                  <a:srgbClr val="C00000"/>
                </a:solidFill>
              </a:rPr>
              <a:t> </a:t>
            </a:r>
            <a:r>
              <a:rPr lang="en-GB" sz="3200" b="1" dirty="0" err="1">
                <a:solidFill>
                  <a:srgbClr val="C00000"/>
                </a:solidFill>
              </a:rPr>
              <a:t>Electrónico</a:t>
            </a:r>
            <a:endParaRPr lang="en-IE" sz="3200" b="1" dirty="0">
              <a:solidFill>
                <a:srgbClr val="C00000"/>
              </a:solidFill>
            </a:endParaRPr>
          </a:p>
        </p:txBody>
      </p:sp>
      <p:sp>
        <p:nvSpPr>
          <p:cNvPr id="3" name="Content Placeholder 2"/>
          <p:cNvSpPr>
            <a:spLocks noGrp="1"/>
          </p:cNvSpPr>
          <p:nvPr>
            <p:ph idx="1"/>
          </p:nvPr>
        </p:nvSpPr>
        <p:spPr>
          <a:xfrm>
            <a:off x="596537" y="1421427"/>
            <a:ext cx="10972800" cy="4430733"/>
          </a:xfrm>
        </p:spPr>
        <p:txBody>
          <a:bodyPr/>
          <a:lstStyle/>
          <a:p>
            <a:endParaRPr lang="en-GB" b="1" dirty="0">
              <a:solidFill>
                <a:srgbClr val="FF0000"/>
              </a:solidFill>
            </a:endParaRPr>
          </a:p>
          <a:p>
            <a:r>
              <a:rPr lang="en-GB" b="1" dirty="0" err="1">
                <a:solidFill>
                  <a:srgbClr val="FF0000"/>
                </a:solidFill>
                <a:hlinkClick r:id="rId2"/>
              </a:rPr>
              <a:t>OpenCart</a:t>
            </a:r>
            <a:r>
              <a:rPr lang="en-GB" b="1" dirty="0"/>
              <a:t>:</a:t>
            </a:r>
            <a:r>
              <a:rPr lang="en-GB" dirty="0"/>
              <a:t> </a:t>
            </a:r>
            <a:r>
              <a:rPr lang="en-GB" dirty="0" err="1"/>
              <a:t>Carrito</a:t>
            </a:r>
            <a:r>
              <a:rPr lang="en-GB" dirty="0"/>
              <a:t> de </a:t>
            </a:r>
            <a:r>
              <a:rPr lang="en-GB" dirty="0" err="1"/>
              <a:t>compras</a:t>
            </a:r>
            <a:r>
              <a:rPr lang="en-GB" dirty="0"/>
              <a:t> </a:t>
            </a:r>
            <a:r>
              <a:rPr lang="en-GB" dirty="0" err="1"/>
              <a:t>para</a:t>
            </a:r>
            <a:r>
              <a:rPr lang="en-GB" dirty="0"/>
              <a:t> </a:t>
            </a:r>
            <a:r>
              <a:rPr lang="en-GB" dirty="0" err="1"/>
              <a:t>pequeños</a:t>
            </a:r>
            <a:r>
              <a:rPr lang="en-GB" dirty="0"/>
              <a:t> y </a:t>
            </a:r>
            <a:r>
              <a:rPr lang="en-GB" dirty="0" err="1"/>
              <a:t>medianos</a:t>
            </a:r>
            <a:r>
              <a:rPr lang="en-GB" dirty="0"/>
              <a:t> </a:t>
            </a:r>
            <a:r>
              <a:rPr lang="en-GB" dirty="0" err="1"/>
              <a:t>minoristas</a:t>
            </a:r>
            <a:r>
              <a:rPr lang="en-GB" dirty="0"/>
              <a:t>.</a:t>
            </a:r>
          </a:p>
          <a:p>
            <a:endParaRPr lang="en-IE" dirty="0"/>
          </a:p>
          <a:p>
            <a:r>
              <a:rPr lang="en-GB" b="1" dirty="0" err="1">
                <a:solidFill>
                  <a:srgbClr val="FF0000"/>
                </a:solidFill>
                <a:hlinkClick r:id="rId3"/>
              </a:rPr>
              <a:t>PrestaShop</a:t>
            </a:r>
            <a:r>
              <a:rPr lang="en-GB" b="1" dirty="0"/>
              <a:t>:</a:t>
            </a:r>
            <a:r>
              <a:rPr lang="en-GB" dirty="0"/>
              <a:t> </a:t>
            </a:r>
            <a:r>
              <a:rPr lang="en-GB" dirty="0" err="1"/>
              <a:t>Plataforma</a:t>
            </a:r>
            <a:r>
              <a:rPr lang="en-GB" dirty="0"/>
              <a:t> </a:t>
            </a:r>
            <a:r>
              <a:rPr lang="en-GB" dirty="0" err="1"/>
              <a:t>fácil</a:t>
            </a:r>
            <a:r>
              <a:rPr lang="en-GB" dirty="0"/>
              <a:t> de </a:t>
            </a:r>
            <a:r>
              <a:rPr lang="en-GB" dirty="0" err="1"/>
              <a:t>usar</a:t>
            </a:r>
            <a:r>
              <a:rPr lang="en-GB" dirty="0"/>
              <a:t> </a:t>
            </a:r>
            <a:r>
              <a:rPr lang="en-GB" dirty="0" err="1"/>
              <a:t>que</a:t>
            </a:r>
            <a:r>
              <a:rPr lang="en-GB" dirty="0"/>
              <a:t> </a:t>
            </a:r>
            <a:r>
              <a:rPr lang="en-GB" dirty="0" err="1"/>
              <a:t>ofrece</a:t>
            </a:r>
            <a:r>
              <a:rPr lang="en-GB" dirty="0"/>
              <a:t> </a:t>
            </a:r>
            <a:r>
              <a:rPr lang="en-GB" dirty="0" err="1"/>
              <a:t>escaparates</a:t>
            </a:r>
            <a:r>
              <a:rPr lang="en-GB" dirty="0"/>
              <a:t> de </a:t>
            </a:r>
            <a:r>
              <a:rPr lang="en-GB" dirty="0" err="1"/>
              <a:t>productos</a:t>
            </a:r>
            <a:r>
              <a:rPr lang="en-GB" dirty="0"/>
              <a:t>, </a:t>
            </a:r>
            <a:r>
              <a:rPr lang="en-GB" dirty="0" err="1"/>
              <a:t>traducciones</a:t>
            </a:r>
            <a:r>
              <a:rPr lang="en-GB" dirty="0"/>
              <a:t>, marketing, </a:t>
            </a:r>
            <a:r>
              <a:rPr lang="en-GB" dirty="0" err="1"/>
              <a:t>impuestos</a:t>
            </a:r>
            <a:r>
              <a:rPr lang="en-GB" dirty="0"/>
              <a:t>, y </a:t>
            </a:r>
            <a:r>
              <a:rPr lang="en-GB" dirty="0" err="1"/>
              <a:t>exportación</a:t>
            </a:r>
            <a:r>
              <a:rPr lang="en-GB" dirty="0"/>
              <a:t> de </a:t>
            </a:r>
            <a:r>
              <a:rPr lang="en-GB" dirty="0" err="1"/>
              <a:t>productos</a:t>
            </a:r>
            <a:r>
              <a:rPr lang="en-GB" dirty="0"/>
              <a:t> a eBay. </a:t>
            </a:r>
            <a:r>
              <a:rPr lang="en-GB" dirty="0" err="1"/>
              <a:t>Empieza</a:t>
            </a:r>
            <a:r>
              <a:rPr lang="en-GB" dirty="0"/>
              <a:t> </a:t>
            </a:r>
            <a:r>
              <a:rPr lang="en-GB" dirty="0" err="1"/>
              <a:t>ya</a:t>
            </a:r>
            <a:r>
              <a:rPr lang="en-GB" dirty="0"/>
              <a:t> </a:t>
            </a:r>
            <a:r>
              <a:rPr lang="en-GB" dirty="0" err="1"/>
              <a:t>tu</a:t>
            </a:r>
            <a:r>
              <a:rPr lang="en-GB" dirty="0"/>
              <a:t> </a:t>
            </a:r>
            <a:r>
              <a:rPr lang="en-GB" dirty="0" err="1"/>
              <a:t>tienda</a:t>
            </a:r>
            <a:r>
              <a:rPr lang="en-GB" dirty="0"/>
              <a:t> online </a:t>
            </a:r>
            <a:r>
              <a:rPr lang="en-GB" dirty="0" err="1"/>
              <a:t>gratuita</a:t>
            </a:r>
            <a:endParaRPr lang="en-IE" dirty="0"/>
          </a:p>
          <a:p>
            <a:endParaRPr lang="en-IE" dirty="0"/>
          </a:p>
          <a:p>
            <a:pPr marL="0" indent="0">
              <a:buNone/>
            </a:pPr>
            <a:endParaRPr lang="en-IE" sz="2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19</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GB" sz="3200" b="1" dirty="0" err="1">
                <a:solidFill>
                  <a:srgbClr val="0B0AFD"/>
                </a:solidFill>
              </a:rPr>
              <a:t>Reseñas</a:t>
            </a:r>
            <a:r>
              <a:rPr lang="en-GB" sz="3200" b="1" dirty="0">
                <a:solidFill>
                  <a:srgbClr val="0B0AFD"/>
                </a:solidFill>
              </a:rPr>
              <a:t> de </a:t>
            </a:r>
            <a:r>
              <a:rPr lang="en-GB" sz="3200" b="1" dirty="0" err="1">
                <a:solidFill>
                  <a:srgbClr val="0B0AFD"/>
                </a:solidFill>
              </a:rPr>
              <a:t>programas</a:t>
            </a:r>
            <a:r>
              <a:rPr lang="en-GB" sz="3200" b="1" dirty="0">
                <a:solidFill>
                  <a:srgbClr val="0B0AFD"/>
                </a:solidFill>
              </a:rPr>
              <a:t> TIC</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val="2255324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984170"/>
            <a:ext cx="10702834" cy="1332413"/>
          </a:xfrm>
        </p:spPr>
        <p:txBody>
          <a:bodyPr/>
          <a:lstStyle/>
          <a:p>
            <a:pPr marL="0" indent="0">
              <a:lnSpc>
                <a:spcPct val="150000"/>
              </a:lnSpc>
              <a:buNone/>
            </a:pPr>
            <a:r>
              <a:rPr lang="en-IE" b="1" dirty="0"/>
              <a:t>					</a:t>
            </a:r>
          </a:p>
          <a:p>
            <a:pPr marL="0" indent="0">
              <a:lnSpc>
                <a:spcPct val="150000"/>
              </a:lnSpc>
              <a:buNone/>
            </a:pPr>
            <a:r>
              <a:rPr lang="en-IE" b="1" dirty="0"/>
              <a:t>	</a:t>
            </a:r>
          </a:p>
        </p:txBody>
      </p:sp>
      <p:graphicFrame>
        <p:nvGraphicFramePr>
          <p:cNvPr id="5" name="Table 4"/>
          <p:cNvGraphicFramePr>
            <a:graphicFrameLocks noGrp="1"/>
          </p:cNvGraphicFramePr>
          <p:nvPr>
            <p:extLst>
              <p:ext uri="{D42A27DB-BD31-4B8C-83A1-F6EECF244321}">
                <p14:modId xmlns:p14="http://schemas.microsoft.com/office/powerpoint/2010/main" val="2734769894"/>
              </p:ext>
            </p:extLst>
          </p:nvPr>
        </p:nvGraphicFramePr>
        <p:xfrm>
          <a:off x="218365" y="2356207"/>
          <a:ext cx="11796214" cy="3379121"/>
        </p:xfrm>
        <a:graphic>
          <a:graphicData uri="http://schemas.openxmlformats.org/drawingml/2006/table">
            <a:tbl>
              <a:tblPr firstRow="1" bandRow="1">
                <a:tableStyleId>{5C22544A-7EE6-4342-B048-85BDC9FD1C3A}</a:tableStyleId>
              </a:tblPr>
              <a:tblGrid>
                <a:gridCol w="5625659">
                  <a:extLst>
                    <a:ext uri="{9D8B030D-6E8A-4147-A177-3AD203B41FA5}">
                      <a16:colId xmlns:a16="http://schemas.microsoft.com/office/drawing/2014/main" val="2387490912"/>
                    </a:ext>
                  </a:extLst>
                </a:gridCol>
                <a:gridCol w="6170555">
                  <a:extLst>
                    <a:ext uri="{9D8B030D-6E8A-4147-A177-3AD203B41FA5}">
                      <a16:colId xmlns:a16="http://schemas.microsoft.com/office/drawing/2014/main" val="3462008685"/>
                    </a:ext>
                  </a:extLst>
                </a:gridCol>
              </a:tblGrid>
              <a:tr h="744036">
                <a:tc>
                  <a:txBody>
                    <a:bodyPr/>
                    <a:lstStyle/>
                    <a:p>
                      <a:pPr algn="ctr"/>
                      <a:r>
                        <a:rPr lang="en-IE" sz="2400" b="1" dirty="0">
                          <a:solidFill>
                            <a:schemeClr val="tx1"/>
                          </a:solidFill>
                        </a:rPr>
                        <a:t>¿</a:t>
                      </a:r>
                      <a:r>
                        <a:rPr lang="en-IE" sz="2400" b="1" dirty="0" err="1">
                          <a:solidFill>
                            <a:schemeClr val="tx1"/>
                          </a:solidFill>
                        </a:rPr>
                        <a:t>Cuántas</a:t>
                      </a:r>
                      <a:r>
                        <a:rPr lang="en-IE" sz="2400" b="1" dirty="0">
                          <a:solidFill>
                            <a:schemeClr val="tx1"/>
                          </a:solidFill>
                        </a:rPr>
                        <a:t> </a:t>
                      </a:r>
                      <a:r>
                        <a:rPr lang="en-IE" sz="2400" b="1" dirty="0" err="1">
                          <a:solidFill>
                            <a:schemeClr val="tx1"/>
                          </a:solidFill>
                        </a:rPr>
                        <a:t>diapositivas</a:t>
                      </a:r>
                      <a:r>
                        <a:rPr lang="en-IE" sz="2400" b="1" dirty="0">
                          <a:solidFill>
                            <a:schemeClr val="tx1"/>
                          </a:solidFill>
                        </a:rPr>
                        <a:t>?</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dirty="0">
                          <a:solidFill>
                            <a:schemeClr val="tx1"/>
                          </a:solidFill>
                        </a:rPr>
                        <a:t>23</a:t>
                      </a:r>
                      <a:r>
                        <a:rPr lang="en-IE" sz="2400" b="1" dirty="0">
                          <a:solidFill>
                            <a:srgbClr val="336600"/>
                          </a:solidFill>
                        </a:rPr>
                        <a:t> </a:t>
                      </a:r>
                      <a:r>
                        <a:rPr lang="en-IE" sz="2400" b="1" dirty="0" err="1">
                          <a:solidFill>
                            <a:schemeClr val="tx1"/>
                          </a:solidFill>
                        </a:rPr>
                        <a:t>diapositivas</a:t>
                      </a:r>
                      <a:endParaRPr lang="en-IE" sz="2400" b="1" dirty="0">
                        <a:solidFill>
                          <a:schemeClr val="tx1"/>
                        </a:solidFill>
                      </a:endParaRPr>
                    </a:p>
                  </a:txBody>
                  <a:tcPr>
                    <a:solidFill>
                      <a:schemeClr val="bg1">
                        <a:lumMod val="75000"/>
                      </a:schemeClr>
                    </a:solidFill>
                  </a:tcPr>
                </a:tc>
                <a:extLst>
                  <a:ext uri="{0D108BD9-81ED-4DB2-BD59-A6C34878D82A}">
                    <a16:rowId xmlns:a16="http://schemas.microsoft.com/office/drawing/2014/main" val="611053301"/>
                  </a:ext>
                </a:extLst>
              </a:tr>
              <a:tr h="126449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2400" b="1" dirty="0">
                          <a:solidFill>
                            <a:schemeClr val="tx1"/>
                          </a:solidFill>
                        </a:rPr>
                        <a:t>¿</a:t>
                      </a:r>
                      <a:r>
                        <a:rPr lang="en-IE" sz="2400" b="1" dirty="0" err="1">
                          <a:solidFill>
                            <a:schemeClr val="tx1"/>
                          </a:solidFill>
                        </a:rPr>
                        <a:t>Cuánto</a:t>
                      </a:r>
                      <a:r>
                        <a:rPr lang="en-IE" sz="2400" b="1" dirty="0">
                          <a:solidFill>
                            <a:schemeClr val="tx1"/>
                          </a:solidFill>
                        </a:rPr>
                        <a:t> </a:t>
                      </a:r>
                      <a:r>
                        <a:rPr lang="en-IE" sz="2400" b="1" dirty="0" err="1">
                          <a:solidFill>
                            <a:schemeClr val="tx1"/>
                          </a:solidFill>
                        </a:rPr>
                        <a:t>tiempo</a:t>
                      </a:r>
                      <a:r>
                        <a:rPr lang="en-IE" sz="2400" b="1" dirty="0">
                          <a:solidFill>
                            <a:schemeClr val="tx1"/>
                          </a:solidFill>
                        </a:rPr>
                        <a:t> </a:t>
                      </a:r>
                      <a:r>
                        <a:rPr lang="en-IE" sz="2400" b="1" dirty="0" err="1">
                          <a:solidFill>
                            <a:schemeClr val="tx1"/>
                          </a:solidFill>
                        </a:rPr>
                        <a:t>debo</a:t>
                      </a:r>
                      <a:r>
                        <a:rPr lang="en-IE" sz="2400" b="1" dirty="0">
                          <a:solidFill>
                            <a:schemeClr val="tx1"/>
                          </a:solidFill>
                        </a:rPr>
                        <a:t> </a:t>
                      </a:r>
                      <a:r>
                        <a:rPr lang="en-IE" sz="2400" b="1" dirty="0" err="1">
                          <a:solidFill>
                            <a:schemeClr val="tx1"/>
                          </a:solidFill>
                        </a:rPr>
                        <a:t>estar</a:t>
                      </a:r>
                      <a:r>
                        <a:rPr lang="en-IE" sz="2400" b="1" dirty="0">
                          <a:solidFill>
                            <a:schemeClr val="tx1"/>
                          </a:solidFill>
                        </a:rPr>
                        <a:t> </a:t>
                      </a:r>
                      <a:r>
                        <a:rPr lang="en-IE" sz="2400" b="1" dirty="0" err="1">
                          <a:solidFill>
                            <a:schemeClr val="tx1"/>
                          </a:solidFill>
                        </a:rPr>
                        <a:t>leyendo</a:t>
                      </a:r>
                      <a:r>
                        <a:rPr lang="en-IE" sz="2400" b="1" dirty="0">
                          <a:solidFill>
                            <a:schemeClr val="tx1"/>
                          </a:solidFill>
                        </a:rPr>
                        <a:t> y </a:t>
                      </a:r>
                      <a:r>
                        <a:rPr lang="en-IE" sz="2400" b="1" dirty="0" err="1">
                          <a:solidFill>
                            <a:schemeClr val="tx1"/>
                          </a:solidFill>
                        </a:rPr>
                        <a:t>escuchando</a:t>
                      </a:r>
                      <a:r>
                        <a:rPr lang="en-IE" sz="2400" b="1" dirty="0">
                          <a:solidFill>
                            <a:schemeClr val="tx1"/>
                          </a:solidFill>
                        </a:rPr>
                        <a:t>? </a:t>
                      </a:r>
                      <a:endParaRPr lang="en-IE" sz="2400" dirty="0">
                        <a:solidFill>
                          <a:schemeClr val="tx1"/>
                        </a:solidFill>
                      </a:endParaRPr>
                    </a:p>
                    <a:p>
                      <a:pPr algn="ctr"/>
                      <a:r>
                        <a:rPr lang="en-IE" sz="2400" b="1" dirty="0">
                          <a:solidFill>
                            <a:schemeClr val="tx1"/>
                          </a:solidFill>
                        </a:rPr>
                        <a:t> </a:t>
                      </a:r>
                      <a:endParaRPr lang="en-IE" sz="2400" dirty="0">
                        <a:solidFill>
                          <a:schemeClr val="tx1"/>
                        </a:solidFill>
                      </a:endParaRPr>
                    </a:p>
                  </a:txBody>
                  <a:tcPr>
                    <a:solidFill>
                      <a:schemeClr val="bg1">
                        <a:lumMod val="75000"/>
                      </a:schemeClr>
                    </a:solidFill>
                  </a:tcPr>
                </a:tc>
                <a:tc>
                  <a:txBody>
                    <a:bodyPr/>
                    <a:lstStyle/>
                    <a:p>
                      <a:pPr marL="0" indent="0" algn="l">
                        <a:lnSpc>
                          <a:spcPct val="150000"/>
                        </a:lnSpc>
                        <a:buNone/>
                      </a:pPr>
                      <a:r>
                        <a:rPr lang="en-IE" sz="2400" b="1" kern="1200" dirty="0">
                          <a:solidFill>
                            <a:schemeClr val="tx1"/>
                          </a:solidFill>
                          <a:latin typeface="+mn-lt"/>
                          <a:ea typeface="+mn-ea"/>
                          <a:cs typeface="+mn-cs"/>
                        </a:rPr>
                        <a:t>25</a:t>
                      </a:r>
                      <a:r>
                        <a:rPr lang="en-IE" sz="2400" b="1" dirty="0"/>
                        <a:t> </a:t>
                      </a:r>
                      <a:r>
                        <a:rPr lang="en-IE" sz="2400" b="1" dirty="0" err="1"/>
                        <a:t>minutos</a:t>
                      </a:r>
                      <a:r>
                        <a:rPr lang="en-IE" sz="2400" b="1" dirty="0"/>
                        <a:t> (sin </a:t>
                      </a:r>
                      <a:r>
                        <a:rPr lang="en-IE" sz="2400" b="1" dirty="0" err="1"/>
                        <a:t>incluir</a:t>
                      </a:r>
                      <a:r>
                        <a:rPr lang="en-IE" sz="2400" b="1" dirty="0"/>
                        <a:t> </a:t>
                      </a:r>
                      <a:r>
                        <a:rPr lang="en-IE" sz="2400" b="1" dirty="0" err="1"/>
                        <a:t>los</a:t>
                      </a:r>
                      <a:r>
                        <a:rPr lang="en-IE" sz="2400" b="1" dirty="0"/>
                        <a:t> enlaces que se </a:t>
                      </a:r>
                      <a:r>
                        <a:rPr lang="en-IE" sz="2400" b="1" dirty="0" err="1"/>
                        <a:t>encuentran</a:t>
                      </a:r>
                      <a:r>
                        <a:rPr lang="en-IE" sz="2400" b="1" dirty="0"/>
                        <a:t> </a:t>
                      </a:r>
                      <a:r>
                        <a:rPr lang="en-IE" sz="2400" b="1" dirty="0" err="1"/>
                        <a:t>en</a:t>
                      </a:r>
                      <a:r>
                        <a:rPr lang="en-IE" sz="2400" b="1" dirty="0"/>
                        <a:t> las </a:t>
                      </a:r>
                      <a:r>
                        <a:rPr lang="en-IE" sz="2400" b="1" dirty="0" err="1"/>
                        <a:t>diapositivas</a:t>
                      </a:r>
                      <a:r>
                        <a:rPr lang="en-IE" sz="2400" b="1" dirty="0"/>
                        <a:t>)</a:t>
                      </a:r>
                    </a:p>
                  </a:txBody>
                  <a:tcPr>
                    <a:solidFill>
                      <a:schemeClr val="bg1">
                        <a:lumMod val="75000"/>
                      </a:schemeClr>
                    </a:solidFill>
                  </a:tcPr>
                </a:tc>
                <a:extLst>
                  <a:ext uri="{0D108BD9-81ED-4DB2-BD59-A6C34878D82A}">
                    <a16:rowId xmlns:a16="http://schemas.microsoft.com/office/drawing/2014/main" val="3479317360"/>
                  </a:ext>
                </a:extLst>
              </a:tr>
              <a:tr h="1370592">
                <a:tc>
                  <a:txBody>
                    <a:bodyPr/>
                    <a:lstStyle/>
                    <a:p>
                      <a:pPr algn="ctr"/>
                      <a:r>
                        <a:rPr lang="en-IE" sz="2400" b="1" dirty="0">
                          <a:solidFill>
                            <a:schemeClr val="tx1"/>
                          </a:solidFill>
                        </a:rPr>
                        <a:t>¿</a:t>
                      </a:r>
                      <a:r>
                        <a:rPr lang="en-IE" sz="2400" b="1" dirty="0" err="1">
                          <a:solidFill>
                            <a:schemeClr val="tx1"/>
                          </a:solidFill>
                        </a:rPr>
                        <a:t>Qué</a:t>
                      </a:r>
                      <a:r>
                        <a:rPr lang="en-IE" sz="2400" b="1" dirty="0">
                          <a:solidFill>
                            <a:schemeClr val="tx1"/>
                          </a:solidFill>
                        </a:rPr>
                        <a:t> </a:t>
                      </a:r>
                      <a:r>
                        <a:rPr lang="en-IE" sz="2400" b="1" dirty="0" err="1">
                          <a:solidFill>
                            <a:schemeClr val="tx1"/>
                          </a:solidFill>
                        </a:rPr>
                        <a:t>puedo</a:t>
                      </a:r>
                      <a:r>
                        <a:rPr lang="en-IE" sz="2400" b="1" dirty="0">
                          <a:solidFill>
                            <a:schemeClr val="tx1"/>
                          </a:solidFill>
                        </a:rPr>
                        <a:t> </a:t>
                      </a:r>
                      <a:r>
                        <a:rPr lang="en-IE" sz="2400" b="1" dirty="0" err="1">
                          <a:solidFill>
                            <a:schemeClr val="tx1"/>
                          </a:solidFill>
                        </a:rPr>
                        <a:t>conseguir</a:t>
                      </a:r>
                      <a:r>
                        <a:rPr lang="en-IE" sz="2400" b="1" dirty="0">
                          <a:solidFill>
                            <a:schemeClr val="tx1"/>
                          </a:solidFill>
                        </a:rPr>
                        <a:t>? </a:t>
                      </a:r>
                      <a:endParaRPr lang="en-IE" sz="2400" dirty="0">
                        <a:solidFill>
                          <a:schemeClr val="tx1"/>
                        </a:solidFill>
                      </a:endParaRPr>
                    </a:p>
                  </a:txBody>
                  <a:tcPr>
                    <a:solidFill>
                      <a:schemeClr val="bg1">
                        <a:lumMod val="75000"/>
                      </a:schemeClr>
                    </a:solidFill>
                  </a:tcPr>
                </a:tc>
                <a:tc>
                  <a:txBody>
                    <a:bodyPr/>
                    <a:lstStyle/>
                    <a:p>
                      <a:r>
                        <a:rPr lang="en-IE" sz="2400" b="1" dirty="0" err="1">
                          <a:solidFill>
                            <a:schemeClr val="tx1"/>
                          </a:solidFill>
                        </a:rPr>
                        <a:t>Puedes</a:t>
                      </a:r>
                      <a:r>
                        <a:rPr lang="en-IE" sz="2400" b="1" dirty="0">
                          <a:solidFill>
                            <a:schemeClr val="tx1"/>
                          </a:solidFill>
                        </a:rPr>
                        <a:t> </a:t>
                      </a:r>
                      <a:r>
                        <a:rPr lang="en-IE" sz="2400" b="1" dirty="0" err="1">
                          <a:solidFill>
                            <a:schemeClr val="tx1"/>
                          </a:solidFill>
                        </a:rPr>
                        <a:t>ver</a:t>
                      </a:r>
                      <a:r>
                        <a:rPr lang="en-IE" sz="2400" b="1" dirty="0">
                          <a:solidFill>
                            <a:schemeClr val="tx1"/>
                          </a:solidFill>
                        </a:rPr>
                        <a:t> </a:t>
                      </a:r>
                      <a:r>
                        <a:rPr lang="en-IE" sz="2400" b="1" dirty="0" err="1">
                          <a:solidFill>
                            <a:schemeClr val="tx1"/>
                          </a:solidFill>
                        </a:rPr>
                        <a:t>los</a:t>
                      </a:r>
                      <a:r>
                        <a:rPr lang="en-IE" sz="2400" b="1" dirty="0">
                          <a:solidFill>
                            <a:schemeClr val="tx1"/>
                          </a:solidFill>
                        </a:rPr>
                        <a:t> </a:t>
                      </a:r>
                      <a:r>
                        <a:rPr lang="en-IE" sz="2400" b="1" dirty="0" err="1">
                          <a:solidFill>
                            <a:schemeClr val="tx1"/>
                          </a:solidFill>
                        </a:rPr>
                        <a:t>objetivos</a:t>
                      </a:r>
                      <a:r>
                        <a:rPr lang="en-IE" sz="2400" b="1" dirty="0">
                          <a:solidFill>
                            <a:schemeClr val="tx1"/>
                          </a:solidFill>
                        </a:rPr>
                        <a:t> y </a:t>
                      </a:r>
                      <a:r>
                        <a:rPr lang="en-IE" sz="2400" b="1" dirty="0" err="1">
                          <a:solidFill>
                            <a:schemeClr val="tx1"/>
                          </a:solidFill>
                        </a:rPr>
                        <a:t>los</a:t>
                      </a:r>
                      <a:r>
                        <a:rPr lang="en-IE" sz="2400" b="1" dirty="0">
                          <a:solidFill>
                            <a:schemeClr val="tx1"/>
                          </a:solidFill>
                        </a:rPr>
                        <a:t> </a:t>
                      </a:r>
                      <a:r>
                        <a:rPr lang="en-IE" sz="2400" b="1" dirty="0" err="1">
                          <a:solidFill>
                            <a:schemeClr val="tx1"/>
                          </a:solidFill>
                        </a:rPr>
                        <a:t>conocimientos</a:t>
                      </a:r>
                      <a:r>
                        <a:rPr lang="en-IE" sz="2400" b="1" dirty="0">
                          <a:solidFill>
                            <a:schemeClr val="tx1"/>
                          </a:solidFill>
                        </a:rPr>
                        <a:t> que se </a:t>
                      </a:r>
                      <a:r>
                        <a:rPr lang="en-IE" sz="2400" b="1" dirty="0" err="1">
                          <a:solidFill>
                            <a:schemeClr val="tx1"/>
                          </a:solidFill>
                        </a:rPr>
                        <a:t>esperan</a:t>
                      </a:r>
                      <a:r>
                        <a:rPr lang="en-IE" sz="2400" b="1" dirty="0">
                          <a:solidFill>
                            <a:schemeClr val="tx1"/>
                          </a:solidFill>
                        </a:rPr>
                        <a:t> </a:t>
                      </a:r>
                      <a:r>
                        <a:rPr lang="en-IE" sz="2400" b="1" dirty="0" err="1">
                          <a:solidFill>
                            <a:schemeClr val="tx1"/>
                          </a:solidFill>
                        </a:rPr>
                        <a:t>conseguir</a:t>
                      </a:r>
                      <a:r>
                        <a:rPr lang="en-IE" sz="2400" b="1" dirty="0">
                          <a:solidFill>
                            <a:schemeClr val="tx1"/>
                          </a:solidFill>
                        </a:rPr>
                        <a:t> </a:t>
                      </a:r>
                      <a:r>
                        <a:rPr lang="en-IE" sz="2400" b="1" dirty="0" err="1">
                          <a:solidFill>
                            <a:schemeClr val="tx1"/>
                          </a:solidFill>
                        </a:rPr>
                        <a:t>en</a:t>
                      </a:r>
                      <a:r>
                        <a:rPr lang="en-IE" sz="2400" b="1" dirty="0">
                          <a:solidFill>
                            <a:schemeClr val="tx1"/>
                          </a:solidFill>
                        </a:rPr>
                        <a:t> las </a:t>
                      </a:r>
                      <a:r>
                        <a:rPr lang="en-IE" sz="2400" b="1" dirty="0" err="1">
                          <a:solidFill>
                            <a:schemeClr val="tx1"/>
                          </a:solidFill>
                        </a:rPr>
                        <a:t>siguientes</a:t>
                      </a:r>
                      <a:r>
                        <a:rPr lang="en-IE" sz="2400" b="1" dirty="0">
                          <a:solidFill>
                            <a:schemeClr val="tx1"/>
                          </a:solidFill>
                        </a:rPr>
                        <a:t> </a:t>
                      </a:r>
                      <a:r>
                        <a:rPr lang="en-IE" sz="2400" b="1" dirty="0" err="1">
                          <a:solidFill>
                            <a:schemeClr val="tx1"/>
                          </a:solidFill>
                        </a:rPr>
                        <a:t>diapositivas</a:t>
                      </a:r>
                      <a:endParaRPr lang="en-IE" sz="2400" dirty="0">
                        <a:solidFill>
                          <a:schemeClr val="tx1"/>
                        </a:solidFill>
                      </a:endParaRPr>
                    </a:p>
                  </a:txBody>
                  <a:tcPr>
                    <a:solidFill>
                      <a:schemeClr val="bg1">
                        <a:lumMod val="75000"/>
                      </a:schemeClr>
                    </a:solidFill>
                  </a:tcPr>
                </a:tc>
                <a:extLst>
                  <a:ext uri="{0D108BD9-81ED-4DB2-BD59-A6C34878D82A}">
                    <a16:rowId xmlns:a16="http://schemas.microsoft.com/office/drawing/2014/main" val="3879988587"/>
                  </a:ext>
                </a:extLst>
              </a:tr>
            </a:tbl>
          </a:graphicData>
        </a:graphic>
      </p:graphicFrame>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sp>
        <p:nvSpPr>
          <p:cNvPr id="7" name="6 - Ορθογώνιο"/>
          <p:cNvSpPr/>
          <p:nvPr/>
        </p:nvSpPr>
        <p:spPr>
          <a:xfrm>
            <a:off x="766159" y="1561838"/>
            <a:ext cx="3587477" cy="584775"/>
          </a:xfrm>
          <a:prstGeom prst="rect">
            <a:avLst/>
          </a:prstGeom>
        </p:spPr>
        <p:txBody>
          <a:bodyPr wrap="square">
            <a:spAutoFit/>
          </a:bodyPr>
          <a:lstStyle/>
          <a:p>
            <a:r>
              <a:rPr lang="en-IE" sz="3200" b="1" dirty="0" err="1">
                <a:solidFill>
                  <a:srgbClr val="990000"/>
                </a:solidFill>
              </a:rPr>
              <a:t>Visión</a:t>
            </a:r>
            <a:r>
              <a:rPr lang="en-IE" sz="3200" b="1" dirty="0">
                <a:solidFill>
                  <a:srgbClr val="990000"/>
                </a:solidFill>
              </a:rPr>
              <a:t> general</a:t>
            </a:r>
            <a:endParaRPr lang="el-GR" sz="3200" dirty="0">
              <a:solidFill>
                <a:srgbClr val="990000"/>
              </a:solidFill>
            </a:endParaRPr>
          </a:p>
        </p:txBody>
      </p:sp>
      <p:sp>
        <p:nvSpPr>
          <p:cNvPr id="10" name="Title 1"/>
          <p:cNvSpPr>
            <a:spLocks noGrp="1"/>
          </p:cNvSpPr>
          <p:nvPr>
            <p:ph type="title"/>
          </p:nvPr>
        </p:nvSpPr>
        <p:spPr>
          <a:xfrm>
            <a:off x="1041779" y="0"/>
            <a:ext cx="10972800" cy="1143000"/>
          </a:xfrm>
        </p:spPr>
        <p:txBody>
          <a:bodyPr/>
          <a:lstStyle/>
          <a:p>
            <a:pPr algn="r"/>
            <a:r>
              <a:rPr lang="en-GB" sz="3200" b="1" dirty="0" err="1">
                <a:solidFill>
                  <a:srgbClr val="0B0AFD"/>
                </a:solidFill>
              </a:rPr>
              <a:t>Reseñas</a:t>
            </a:r>
            <a:r>
              <a:rPr lang="en-GB" sz="3200" b="1" dirty="0">
                <a:solidFill>
                  <a:srgbClr val="0B0AFD"/>
                </a:solidFill>
              </a:rPr>
              <a:t> de </a:t>
            </a:r>
            <a:r>
              <a:rPr lang="en-GB" sz="3200" b="1" dirty="0" err="1">
                <a:solidFill>
                  <a:srgbClr val="0B0AFD"/>
                </a:solidFill>
              </a:rPr>
              <a:t>programas</a:t>
            </a:r>
            <a:r>
              <a:rPr lang="en-GB" sz="3200" b="1" dirty="0">
                <a:solidFill>
                  <a:srgbClr val="0B0AFD"/>
                </a:solidFill>
              </a:rPr>
              <a:t> TIC</a:t>
            </a:r>
            <a:endParaRPr lang="en-IE" sz="3200" b="1" dirty="0">
              <a:solidFill>
                <a:srgbClr val="0B0AFD"/>
              </a:solidFill>
            </a:endParaRPr>
          </a:p>
        </p:txBody>
      </p:sp>
    </p:spTree>
    <p:custDataLst>
      <p:tags r:id="rId1"/>
    </p:custDataLst>
    <p:extLst>
      <p:ext uri="{BB962C8B-B14F-4D97-AF65-F5344CB8AC3E}">
        <p14:creationId xmlns:p14="http://schemas.microsoft.com/office/powerpoint/2010/main" val="1260105804"/>
      </p:ext>
    </p:extLst>
  </p:cSld>
  <p:clrMapOvr>
    <a:masterClrMapping/>
  </p:clrMapOvr>
  <mc:AlternateContent xmlns:mc="http://schemas.openxmlformats.org/markup-compatibility/2006" xmlns:p14="http://schemas.microsoft.com/office/powerpoint/2010/main">
    <mc:Choice Requires="p14">
      <p:transition spd="med" p14:dur="700" advTm="62673">
        <p:fade/>
      </p:transition>
    </mc:Choice>
    <mc:Fallback xmlns="">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4579" y="1042416"/>
            <a:ext cx="10972800" cy="1143000"/>
          </a:xfrm>
        </p:spPr>
        <p:txBody>
          <a:bodyPr/>
          <a:lstStyle/>
          <a:p>
            <a:pPr algn="l"/>
            <a:r>
              <a:rPr lang="en-GB" sz="3200" b="1" dirty="0">
                <a:solidFill>
                  <a:srgbClr val="C00000"/>
                </a:solidFill>
              </a:rPr>
              <a:t>Software de </a:t>
            </a:r>
            <a:r>
              <a:rPr lang="en-GB" sz="3200" b="1" dirty="0" err="1">
                <a:solidFill>
                  <a:srgbClr val="C00000"/>
                </a:solidFill>
              </a:rPr>
              <a:t>Gestión</a:t>
            </a:r>
            <a:r>
              <a:rPr lang="en-GB" sz="3200" b="1" dirty="0">
                <a:solidFill>
                  <a:srgbClr val="C00000"/>
                </a:solidFill>
              </a:rPr>
              <a:t> de Email</a:t>
            </a:r>
            <a:endParaRPr lang="en-IE" sz="3200" b="1" dirty="0">
              <a:solidFill>
                <a:srgbClr val="C00000"/>
              </a:solidFill>
            </a:endParaRPr>
          </a:p>
        </p:txBody>
      </p:sp>
      <p:sp>
        <p:nvSpPr>
          <p:cNvPr id="3" name="Content Placeholder 2"/>
          <p:cNvSpPr>
            <a:spLocks noGrp="1"/>
          </p:cNvSpPr>
          <p:nvPr>
            <p:ph idx="1"/>
          </p:nvPr>
        </p:nvSpPr>
        <p:spPr>
          <a:xfrm>
            <a:off x="570412" y="1468165"/>
            <a:ext cx="11230303" cy="4178461"/>
          </a:xfrm>
        </p:spPr>
        <p:txBody>
          <a:bodyPr/>
          <a:lstStyle/>
          <a:p>
            <a:endParaRPr lang="en-GB" b="1" dirty="0">
              <a:solidFill>
                <a:srgbClr val="FF0000"/>
              </a:solidFill>
            </a:endParaRPr>
          </a:p>
          <a:p>
            <a:r>
              <a:rPr lang="en-GB" b="1" dirty="0">
                <a:solidFill>
                  <a:srgbClr val="FF0000"/>
                </a:solidFill>
                <a:hlinkClick r:id="rId2"/>
              </a:rPr>
              <a:t>Mozilla Thunderbird</a:t>
            </a:r>
            <a:r>
              <a:rPr lang="en-GB" dirty="0"/>
              <a:t> y </a:t>
            </a:r>
            <a:r>
              <a:rPr lang="en-GB" b="1" dirty="0">
                <a:hlinkClick r:id="rId3"/>
              </a:rPr>
              <a:t>Outlook.com</a:t>
            </a:r>
            <a:r>
              <a:rPr lang="en-GB" dirty="0"/>
              <a:t>: </a:t>
            </a:r>
            <a:r>
              <a:rPr lang="en-GB" dirty="0" err="1"/>
              <a:t>Gratuito</a:t>
            </a:r>
            <a:r>
              <a:rPr lang="en-GB" dirty="0"/>
              <a:t>, email, </a:t>
            </a:r>
            <a:r>
              <a:rPr lang="en-GB" dirty="0" err="1"/>
              <a:t>noticias</a:t>
            </a:r>
            <a:r>
              <a:rPr lang="en-GB" dirty="0"/>
              <a:t>, RSS, y chat </a:t>
            </a:r>
            <a:r>
              <a:rPr lang="en-GB" dirty="0" err="1"/>
              <a:t>disponible</a:t>
            </a:r>
            <a:r>
              <a:rPr lang="en-GB" dirty="0"/>
              <a:t> </a:t>
            </a:r>
            <a:r>
              <a:rPr lang="en-GB" dirty="0" err="1"/>
              <a:t>para</a:t>
            </a:r>
            <a:r>
              <a:rPr lang="en-GB" dirty="0"/>
              <a:t> </a:t>
            </a:r>
            <a:r>
              <a:rPr lang="en-GB" dirty="0" err="1"/>
              <a:t>distintas</a:t>
            </a:r>
            <a:r>
              <a:rPr lang="en-GB" dirty="0"/>
              <a:t> </a:t>
            </a:r>
            <a:r>
              <a:rPr lang="en-GB" dirty="0" err="1"/>
              <a:t>plataformas</a:t>
            </a:r>
            <a:r>
              <a:rPr lang="en-GB" dirty="0"/>
              <a:t>.</a:t>
            </a:r>
          </a:p>
          <a:p>
            <a:endParaRPr lang="en-IE" dirty="0"/>
          </a:p>
          <a:p>
            <a:r>
              <a:rPr lang="en-GB" b="1" dirty="0">
                <a:solidFill>
                  <a:srgbClr val="FF0000"/>
                </a:solidFill>
                <a:hlinkClick r:id="rId4"/>
              </a:rPr>
              <a:t>Gmail</a:t>
            </a:r>
            <a:r>
              <a:rPr lang="en-GB" b="1" dirty="0"/>
              <a:t>: </a:t>
            </a:r>
            <a:r>
              <a:rPr lang="en-GB" dirty="0"/>
              <a:t> </a:t>
            </a:r>
            <a:r>
              <a:rPr lang="en-GB" dirty="0" err="1"/>
              <a:t>Gratuito</a:t>
            </a:r>
            <a:r>
              <a:rPr lang="en-GB" dirty="0"/>
              <a:t>, </a:t>
            </a:r>
            <a:r>
              <a:rPr lang="en-GB" dirty="0" err="1"/>
              <a:t>servicio</a:t>
            </a:r>
            <a:r>
              <a:rPr lang="en-GB" dirty="0"/>
              <a:t> de email con </a:t>
            </a:r>
            <a:r>
              <a:rPr lang="en-GB" dirty="0" err="1"/>
              <a:t>publicidad</a:t>
            </a:r>
            <a:r>
              <a:rPr lang="en-GB" dirty="0"/>
              <a:t> </a:t>
            </a:r>
            <a:r>
              <a:rPr lang="en-GB" dirty="0" err="1"/>
              <a:t>desarrollado</a:t>
            </a:r>
            <a:r>
              <a:rPr lang="en-GB" dirty="0"/>
              <a:t> </a:t>
            </a:r>
            <a:r>
              <a:rPr lang="en-GB" dirty="0" err="1"/>
              <a:t>por</a:t>
            </a:r>
            <a:r>
              <a:rPr lang="en-GB" dirty="0"/>
              <a:t> Google</a:t>
            </a:r>
            <a:endParaRPr lang="en-IE" dirty="0"/>
          </a:p>
          <a:p>
            <a:pPr marL="0" indent="0">
              <a:buNone/>
            </a:pPr>
            <a:endParaRPr lang="en-IE" sz="2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20</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GB" sz="3200" b="1" dirty="0" err="1">
                <a:solidFill>
                  <a:srgbClr val="0B0AFD"/>
                </a:solidFill>
              </a:rPr>
              <a:t>Reseñas</a:t>
            </a:r>
            <a:r>
              <a:rPr lang="en-GB" sz="3200" b="1" dirty="0">
                <a:solidFill>
                  <a:srgbClr val="0B0AFD"/>
                </a:solidFill>
              </a:rPr>
              <a:t> de </a:t>
            </a:r>
            <a:r>
              <a:rPr lang="en-GB" sz="3200" b="1" dirty="0" err="1">
                <a:solidFill>
                  <a:srgbClr val="0B0AFD"/>
                </a:solidFill>
              </a:rPr>
              <a:t>programas</a:t>
            </a:r>
            <a:r>
              <a:rPr lang="en-GB" sz="3200" b="1" dirty="0">
                <a:solidFill>
                  <a:srgbClr val="0B0AFD"/>
                </a:solidFill>
              </a:rPr>
              <a:t> TIC</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val="10115668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155" y="987552"/>
            <a:ext cx="10972800" cy="896112"/>
          </a:xfrm>
        </p:spPr>
        <p:txBody>
          <a:bodyPr/>
          <a:lstStyle/>
          <a:p>
            <a:pPr algn="l"/>
            <a:r>
              <a:rPr lang="en-GB" sz="3200" b="1" dirty="0" err="1">
                <a:solidFill>
                  <a:srgbClr val="C00000"/>
                </a:solidFill>
              </a:rPr>
              <a:t>Programas</a:t>
            </a:r>
            <a:r>
              <a:rPr lang="en-GB" sz="3200" b="1" dirty="0">
                <a:solidFill>
                  <a:srgbClr val="C00000"/>
                </a:solidFill>
              </a:rPr>
              <a:t> de </a:t>
            </a:r>
            <a:r>
              <a:rPr lang="en-GB" sz="3200" b="1" dirty="0" err="1">
                <a:solidFill>
                  <a:srgbClr val="C00000"/>
                </a:solidFill>
              </a:rPr>
              <a:t>Gestión</a:t>
            </a:r>
            <a:r>
              <a:rPr lang="en-GB" sz="3200" b="1" dirty="0">
                <a:solidFill>
                  <a:srgbClr val="C00000"/>
                </a:solidFill>
              </a:rPr>
              <a:t> General</a:t>
            </a:r>
            <a:endParaRPr lang="en-IE" sz="3200" b="1" dirty="0">
              <a:solidFill>
                <a:srgbClr val="C00000"/>
              </a:solidFill>
            </a:endParaRPr>
          </a:p>
        </p:txBody>
      </p:sp>
      <p:sp>
        <p:nvSpPr>
          <p:cNvPr id="3" name="Content Placeholder 2"/>
          <p:cNvSpPr>
            <a:spLocks noGrp="1"/>
          </p:cNvSpPr>
          <p:nvPr>
            <p:ph idx="1"/>
          </p:nvPr>
        </p:nvSpPr>
        <p:spPr>
          <a:xfrm>
            <a:off x="646176" y="1965960"/>
            <a:ext cx="10972800" cy="4892040"/>
          </a:xfrm>
        </p:spPr>
        <p:txBody>
          <a:bodyPr/>
          <a:lstStyle/>
          <a:p>
            <a:r>
              <a:rPr lang="en-GB" sz="2400" b="1" dirty="0">
                <a:solidFill>
                  <a:srgbClr val="FF0000"/>
                </a:solidFill>
                <a:hlinkClick r:id="rId2"/>
              </a:rPr>
              <a:t>Vistaprint</a:t>
            </a:r>
            <a:r>
              <a:rPr lang="en-GB" sz="2400" dirty="0"/>
              <a:t>: 	</a:t>
            </a:r>
            <a:r>
              <a:rPr lang="en-GB" sz="2400" dirty="0" err="1"/>
              <a:t>Papelería</a:t>
            </a:r>
            <a:r>
              <a:rPr lang="en-GB" sz="2400" dirty="0"/>
              <a:t>/</a:t>
            </a:r>
            <a:r>
              <a:rPr lang="en-GB" sz="2400" dirty="0" err="1"/>
              <a:t>Tarjetas</a:t>
            </a:r>
            <a:r>
              <a:rPr lang="en-GB" sz="2400" dirty="0"/>
              <a:t> de </a:t>
            </a:r>
            <a:r>
              <a:rPr lang="en-GB" sz="2400" dirty="0" err="1"/>
              <a:t>visita</a:t>
            </a:r>
            <a:r>
              <a:rPr lang="en-GB" sz="2400" dirty="0"/>
              <a:t> a bajo </a:t>
            </a:r>
            <a:r>
              <a:rPr lang="en-GB" sz="2400" dirty="0" err="1"/>
              <a:t>coste</a:t>
            </a:r>
            <a:endParaRPr lang="en-GB" sz="2400" dirty="0"/>
          </a:p>
          <a:p>
            <a:endParaRPr lang="en-IE" sz="2400" dirty="0"/>
          </a:p>
          <a:p>
            <a:r>
              <a:rPr lang="en-GB" sz="2400" b="1" dirty="0">
                <a:solidFill>
                  <a:srgbClr val="FF0000"/>
                </a:solidFill>
                <a:hlinkClick r:id="rId3"/>
              </a:rPr>
              <a:t>HYFY</a:t>
            </a:r>
            <a:r>
              <a:rPr lang="en-GB" sz="2400" b="1" dirty="0"/>
              <a:t>: 		</a:t>
            </a:r>
            <a:r>
              <a:rPr lang="en-GB" sz="2400" dirty="0" err="1"/>
              <a:t>Programa</a:t>
            </a:r>
            <a:r>
              <a:rPr lang="en-GB" sz="2400" dirty="0"/>
              <a:t> </a:t>
            </a:r>
            <a:r>
              <a:rPr lang="en-GB" sz="2400" dirty="0" err="1"/>
              <a:t>Gratuito</a:t>
            </a:r>
            <a:r>
              <a:rPr lang="en-GB" sz="2400" dirty="0"/>
              <a:t> </a:t>
            </a:r>
            <a:r>
              <a:rPr lang="en-GB" sz="2400" dirty="0" err="1"/>
              <a:t>Grabador</a:t>
            </a:r>
            <a:r>
              <a:rPr lang="en-GB" sz="2400" dirty="0"/>
              <a:t> de </a:t>
            </a:r>
            <a:r>
              <a:rPr lang="en-GB" sz="2400" dirty="0" err="1"/>
              <a:t>Vídeo</a:t>
            </a:r>
            <a:r>
              <a:rPr lang="en-GB" sz="2400" dirty="0"/>
              <a:t>  </a:t>
            </a:r>
          </a:p>
          <a:p>
            <a:endParaRPr lang="en-IE" sz="2400" dirty="0"/>
          </a:p>
          <a:p>
            <a:r>
              <a:rPr lang="en-GB" sz="2400" b="1" dirty="0">
                <a:solidFill>
                  <a:srgbClr val="FF0000"/>
                </a:solidFill>
                <a:hlinkClick r:id="rId4"/>
              </a:rPr>
              <a:t>Hunter</a:t>
            </a:r>
            <a:r>
              <a:rPr lang="en-GB" sz="2400" b="1" dirty="0"/>
              <a:t>: 		</a:t>
            </a:r>
            <a:r>
              <a:rPr lang="en-GB" sz="2400" dirty="0" err="1"/>
              <a:t>Buscador</a:t>
            </a:r>
            <a:r>
              <a:rPr lang="en-GB" sz="2400" dirty="0"/>
              <a:t> de </a:t>
            </a:r>
            <a:r>
              <a:rPr lang="en-GB" sz="2400" dirty="0" err="1"/>
              <a:t>Direcciones</a:t>
            </a:r>
            <a:r>
              <a:rPr lang="en-GB" sz="2400" dirty="0"/>
              <a:t> de Email </a:t>
            </a:r>
            <a:r>
              <a:rPr lang="en-GB" sz="2400" dirty="0" err="1"/>
              <a:t>Gratuito</a:t>
            </a:r>
            <a:r>
              <a:rPr lang="en-GB" sz="2400" dirty="0"/>
              <a:t> </a:t>
            </a:r>
          </a:p>
          <a:p>
            <a:endParaRPr lang="en-IE" sz="2400" dirty="0"/>
          </a:p>
          <a:p>
            <a:r>
              <a:rPr lang="en-GB" sz="2400" b="1" dirty="0">
                <a:solidFill>
                  <a:srgbClr val="FF0000"/>
                </a:solidFill>
                <a:hlinkClick r:id="rId5"/>
              </a:rPr>
              <a:t>Square</a:t>
            </a:r>
            <a:r>
              <a:rPr lang="en-GB" sz="2400" b="1" dirty="0"/>
              <a:t>: 		</a:t>
            </a:r>
            <a:r>
              <a:rPr lang="en-GB" sz="2400" dirty="0"/>
              <a:t>Lector </a:t>
            </a:r>
            <a:r>
              <a:rPr lang="en-GB" sz="2400" dirty="0" err="1"/>
              <a:t>gratuito</a:t>
            </a:r>
            <a:r>
              <a:rPr lang="en-GB" sz="2400" dirty="0"/>
              <a:t> de </a:t>
            </a:r>
            <a:r>
              <a:rPr lang="en-GB" sz="2400" dirty="0" err="1"/>
              <a:t>Tarjetas</a:t>
            </a:r>
            <a:r>
              <a:rPr lang="en-GB" sz="2400" dirty="0"/>
              <a:t> </a:t>
            </a:r>
            <a:r>
              <a:rPr lang="en-GB" sz="2400" dirty="0" err="1"/>
              <a:t>para</a:t>
            </a:r>
            <a:r>
              <a:rPr lang="en-GB" sz="2400" dirty="0"/>
              <a:t> Smartphone</a:t>
            </a:r>
            <a:endParaRPr lang="en-IE" sz="2400" dirty="0"/>
          </a:p>
          <a:p>
            <a:pPr marL="0" indent="0">
              <a:buNone/>
            </a:pPr>
            <a:endParaRPr lang="en-IE" sz="2400" dirty="0"/>
          </a:p>
          <a:p>
            <a:r>
              <a:rPr lang="en-GB" sz="2400" b="1" dirty="0" err="1">
                <a:solidFill>
                  <a:srgbClr val="FF0000"/>
                </a:solidFill>
                <a:hlinkClick r:id="rId6"/>
              </a:rPr>
              <a:t>CoverWallet</a:t>
            </a:r>
            <a:r>
              <a:rPr lang="en-GB" sz="2400" b="1" dirty="0"/>
              <a:t>: 	</a:t>
            </a:r>
            <a:r>
              <a:rPr lang="en-GB" sz="2400" dirty="0" err="1"/>
              <a:t>Plataforma</a:t>
            </a:r>
            <a:r>
              <a:rPr lang="en-GB" sz="2400" dirty="0"/>
              <a:t> </a:t>
            </a:r>
            <a:r>
              <a:rPr lang="en-GB" sz="2400" dirty="0" err="1"/>
              <a:t>Gratuita</a:t>
            </a:r>
            <a:r>
              <a:rPr lang="en-GB" sz="2400" dirty="0"/>
              <a:t> </a:t>
            </a:r>
            <a:r>
              <a:rPr lang="en-GB" sz="2400" dirty="0" err="1"/>
              <a:t>para</a:t>
            </a:r>
            <a:r>
              <a:rPr lang="en-GB" sz="2400" dirty="0"/>
              <a:t> </a:t>
            </a:r>
            <a:r>
              <a:rPr lang="en-GB" sz="2400" dirty="0" err="1"/>
              <a:t>encontrar</a:t>
            </a:r>
            <a:r>
              <a:rPr lang="en-GB" sz="2400" dirty="0"/>
              <a:t> el </a:t>
            </a:r>
            <a:r>
              <a:rPr lang="en-GB" sz="2400" dirty="0" err="1"/>
              <a:t>Mejor</a:t>
            </a:r>
            <a:r>
              <a:rPr lang="en-GB" sz="2400" dirty="0"/>
              <a:t> </a:t>
            </a:r>
            <a:r>
              <a:rPr lang="en-GB" sz="2400" dirty="0" err="1"/>
              <a:t>Seguro</a:t>
            </a:r>
            <a:endParaRPr lang="en-GB" sz="24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21</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GB" sz="3200" b="1" dirty="0" err="1">
                <a:solidFill>
                  <a:srgbClr val="0B0AFD"/>
                </a:solidFill>
              </a:rPr>
              <a:t>Reseñas</a:t>
            </a:r>
            <a:r>
              <a:rPr lang="en-GB" sz="3200" b="1" dirty="0">
                <a:solidFill>
                  <a:srgbClr val="0B0AFD"/>
                </a:solidFill>
              </a:rPr>
              <a:t> de </a:t>
            </a:r>
            <a:r>
              <a:rPr lang="en-GB" sz="3200" b="1" dirty="0" err="1">
                <a:solidFill>
                  <a:srgbClr val="0B0AFD"/>
                </a:solidFill>
              </a:rPr>
              <a:t>programas</a:t>
            </a:r>
            <a:r>
              <a:rPr lang="en-GB" sz="3200" b="1" dirty="0">
                <a:solidFill>
                  <a:srgbClr val="0B0AFD"/>
                </a:solidFill>
              </a:rPr>
              <a:t> TIC</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val="1381914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2867" y="1408176"/>
            <a:ext cx="10972800" cy="1143000"/>
          </a:xfrm>
        </p:spPr>
        <p:txBody>
          <a:bodyPr/>
          <a:lstStyle/>
          <a:p>
            <a:pPr algn="l"/>
            <a:r>
              <a:rPr lang="en-GB" sz="3200" b="1" dirty="0" err="1">
                <a:solidFill>
                  <a:srgbClr val="C00000"/>
                </a:solidFill>
              </a:rPr>
              <a:t>Programas</a:t>
            </a:r>
            <a:r>
              <a:rPr lang="en-GB" sz="3200" b="1" dirty="0">
                <a:solidFill>
                  <a:srgbClr val="C00000"/>
                </a:solidFill>
              </a:rPr>
              <a:t> de </a:t>
            </a:r>
            <a:r>
              <a:rPr lang="en-GB" sz="3200" b="1" dirty="0" err="1">
                <a:solidFill>
                  <a:srgbClr val="C00000"/>
                </a:solidFill>
              </a:rPr>
              <a:t>Gestión</a:t>
            </a:r>
            <a:r>
              <a:rPr lang="en-GB" sz="3200" b="1" dirty="0">
                <a:solidFill>
                  <a:srgbClr val="C00000"/>
                </a:solidFill>
              </a:rPr>
              <a:t> </a:t>
            </a:r>
            <a:r>
              <a:rPr lang="en-GB" sz="3200" b="1" dirty="0" err="1">
                <a:solidFill>
                  <a:srgbClr val="C00000"/>
                </a:solidFill>
              </a:rPr>
              <a:t>Almacenamiento</a:t>
            </a:r>
            <a:r>
              <a:rPr lang="en-GB" sz="3200" b="1" dirty="0">
                <a:solidFill>
                  <a:srgbClr val="C00000"/>
                </a:solidFill>
              </a:rPr>
              <a:t> en la </a:t>
            </a:r>
            <a:r>
              <a:rPr lang="en-GB" sz="3200" b="1" dirty="0" err="1">
                <a:solidFill>
                  <a:srgbClr val="C00000"/>
                </a:solidFill>
              </a:rPr>
              <a:t>Nube</a:t>
            </a:r>
            <a:endParaRPr lang="en-IE" sz="3200" b="1" dirty="0">
              <a:solidFill>
                <a:srgbClr val="C00000"/>
              </a:solidFill>
            </a:endParaRPr>
          </a:p>
        </p:txBody>
      </p:sp>
      <p:sp>
        <p:nvSpPr>
          <p:cNvPr id="3" name="Content Placeholder 2"/>
          <p:cNvSpPr>
            <a:spLocks noGrp="1"/>
          </p:cNvSpPr>
          <p:nvPr>
            <p:ph idx="1"/>
          </p:nvPr>
        </p:nvSpPr>
        <p:spPr>
          <a:xfrm>
            <a:off x="609600" y="2130553"/>
            <a:ext cx="10972800" cy="3922776"/>
          </a:xfrm>
        </p:spPr>
        <p:txBody>
          <a:bodyPr/>
          <a:lstStyle/>
          <a:p>
            <a:pPr marL="0" indent="0">
              <a:buNone/>
            </a:pPr>
            <a:endParaRPr lang="en-IE" sz="2800" dirty="0"/>
          </a:p>
          <a:p>
            <a:r>
              <a:rPr lang="en-GB" sz="2800" b="1" dirty="0" err="1">
                <a:solidFill>
                  <a:srgbClr val="FF0000"/>
                </a:solidFill>
                <a:hlinkClick r:id="rId2"/>
              </a:rPr>
              <a:t>Dropbox</a:t>
            </a:r>
            <a:r>
              <a:rPr lang="en-GB" sz="2800" dirty="0"/>
              <a:t> y </a:t>
            </a:r>
            <a:r>
              <a:rPr lang="en-GB" sz="2800" b="1" dirty="0" err="1">
                <a:hlinkClick r:id="rId3"/>
              </a:rPr>
              <a:t>GoogleDrive</a:t>
            </a:r>
            <a:r>
              <a:rPr lang="en-GB" sz="2800" b="1" dirty="0"/>
              <a:t> </a:t>
            </a:r>
            <a:r>
              <a:rPr lang="en-GB" sz="2800" dirty="0" err="1"/>
              <a:t>Servicio</a:t>
            </a:r>
            <a:r>
              <a:rPr lang="en-GB" sz="2800" dirty="0"/>
              <a:t> de </a:t>
            </a:r>
            <a:r>
              <a:rPr lang="en-GB" sz="2800" dirty="0" err="1"/>
              <a:t>alojamiento</a:t>
            </a:r>
            <a:r>
              <a:rPr lang="en-GB" sz="2800" dirty="0"/>
              <a:t> de </a:t>
            </a:r>
            <a:r>
              <a:rPr lang="en-GB" sz="2800" dirty="0" err="1"/>
              <a:t>ficheros</a:t>
            </a:r>
            <a:r>
              <a:rPr lang="en-GB" sz="2800" dirty="0"/>
              <a:t> en la </a:t>
            </a:r>
            <a:r>
              <a:rPr lang="en-GB" sz="2800" dirty="0" err="1"/>
              <a:t>nube</a:t>
            </a:r>
            <a:r>
              <a:rPr lang="en-GB" sz="2800" dirty="0"/>
              <a:t>, </a:t>
            </a:r>
            <a:r>
              <a:rPr lang="en-GB" sz="2800" dirty="0" err="1"/>
              <a:t>sincronización</a:t>
            </a:r>
            <a:r>
              <a:rPr lang="en-GB" sz="2800" dirty="0"/>
              <a:t> de </a:t>
            </a:r>
            <a:r>
              <a:rPr lang="en-GB" sz="2800" dirty="0" err="1"/>
              <a:t>ficheros</a:t>
            </a:r>
            <a:r>
              <a:rPr lang="en-GB" sz="2800" dirty="0"/>
              <a:t>, </a:t>
            </a:r>
            <a:r>
              <a:rPr lang="en-GB" sz="2800" dirty="0" err="1"/>
              <a:t>nube</a:t>
            </a:r>
            <a:r>
              <a:rPr lang="en-GB" sz="2800" dirty="0"/>
              <a:t> personal, y </a:t>
            </a:r>
            <a:r>
              <a:rPr lang="en-GB" sz="2800" dirty="0" err="1"/>
              <a:t>programa</a:t>
            </a:r>
            <a:r>
              <a:rPr lang="en-GB" sz="2800" dirty="0"/>
              <a:t> </a:t>
            </a:r>
            <a:r>
              <a:rPr lang="en-GB" sz="2800" dirty="0" err="1"/>
              <a:t>que</a:t>
            </a:r>
            <a:r>
              <a:rPr lang="en-GB" sz="2800" dirty="0"/>
              <a:t> se </a:t>
            </a:r>
            <a:r>
              <a:rPr lang="en-GB" sz="2800" dirty="0" err="1"/>
              <a:t>instala</a:t>
            </a:r>
            <a:r>
              <a:rPr lang="en-GB" sz="2800" dirty="0"/>
              <a:t> en el </a:t>
            </a:r>
            <a:r>
              <a:rPr lang="en-GB" sz="2800" dirty="0" err="1"/>
              <a:t>cliente</a:t>
            </a:r>
            <a:r>
              <a:rPr lang="en-GB" sz="2800" dirty="0"/>
              <a:t>.</a:t>
            </a:r>
          </a:p>
          <a:p>
            <a:pPr>
              <a:buNone/>
            </a:pPr>
            <a:endParaRPr lang="en-IE" sz="2800" dirty="0"/>
          </a:p>
          <a:p>
            <a:r>
              <a:rPr lang="en-GB" sz="2800" b="1" dirty="0">
                <a:solidFill>
                  <a:srgbClr val="FF0000"/>
                </a:solidFill>
                <a:hlinkClick r:id="rId4"/>
              </a:rPr>
              <a:t>WeTransfer</a:t>
            </a:r>
            <a:r>
              <a:rPr lang="en-GB" sz="2800" b="1" dirty="0"/>
              <a:t>: </a:t>
            </a:r>
            <a:r>
              <a:rPr lang="en-GB" sz="2800" dirty="0" err="1"/>
              <a:t>Servicio</a:t>
            </a:r>
            <a:r>
              <a:rPr lang="en-GB" sz="2800" dirty="0"/>
              <a:t> de </a:t>
            </a:r>
            <a:r>
              <a:rPr lang="en-GB" sz="2800" dirty="0" err="1"/>
              <a:t>transferencia</a:t>
            </a:r>
            <a:r>
              <a:rPr lang="en-GB" sz="2800" dirty="0"/>
              <a:t> de </a:t>
            </a:r>
            <a:r>
              <a:rPr lang="en-GB" sz="2800" dirty="0" err="1"/>
              <a:t>ficheros</a:t>
            </a:r>
            <a:r>
              <a:rPr lang="en-GB" sz="2800" dirty="0"/>
              <a:t> de </a:t>
            </a:r>
            <a:r>
              <a:rPr lang="en-GB" sz="2800" dirty="0" err="1"/>
              <a:t>ordenador</a:t>
            </a:r>
            <a:r>
              <a:rPr lang="en-GB" sz="2800" dirty="0"/>
              <a:t> </a:t>
            </a:r>
            <a:r>
              <a:rPr lang="en-GB" sz="2800" dirty="0" err="1"/>
              <a:t>basado</a:t>
            </a:r>
            <a:r>
              <a:rPr lang="en-GB" sz="2800" dirty="0"/>
              <a:t> en la </a:t>
            </a:r>
            <a:r>
              <a:rPr lang="en-GB" sz="2800" dirty="0" err="1"/>
              <a:t>nube</a:t>
            </a:r>
            <a:endParaRPr lang="en-IE" sz="2800" dirty="0"/>
          </a:p>
          <a:p>
            <a:pPr marL="0" indent="0">
              <a:buNone/>
            </a:pPr>
            <a:endParaRPr lang="en-IE" sz="2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22</a:t>
            </a:fld>
            <a:endParaRPr lang="es-ES" altLang="es-ES"/>
          </a:p>
        </p:txBody>
      </p:sp>
      <p:sp>
        <p:nvSpPr>
          <p:cNvPr id="6"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GB" sz="3200" b="1" dirty="0" err="1">
                <a:solidFill>
                  <a:srgbClr val="0B0AFD"/>
                </a:solidFill>
              </a:rPr>
              <a:t>Reseñas</a:t>
            </a:r>
            <a:r>
              <a:rPr lang="en-GB" sz="3200" b="1" dirty="0">
                <a:solidFill>
                  <a:srgbClr val="0B0AFD"/>
                </a:solidFill>
              </a:rPr>
              <a:t> de </a:t>
            </a:r>
            <a:r>
              <a:rPr lang="en-GB" sz="3200" b="1" dirty="0" err="1">
                <a:solidFill>
                  <a:srgbClr val="0B0AFD"/>
                </a:solidFill>
              </a:rPr>
              <a:t>programas</a:t>
            </a:r>
            <a:r>
              <a:rPr lang="en-GB" sz="3200" b="1" dirty="0">
                <a:solidFill>
                  <a:srgbClr val="0B0AFD"/>
                </a:solidFill>
              </a:rPr>
              <a:t> TIC</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val="3184027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a:solidFill>
                  <a:srgbClr val="990000"/>
                </a:solidFill>
              </a:rPr>
              <a:t>¡Gracias </a:t>
            </a:r>
            <a:r>
              <a:rPr lang="en-US" altLang="es-ES" sz="4800" b="1" dirty="0" err="1">
                <a:solidFill>
                  <a:srgbClr val="990000"/>
                </a:solidFill>
              </a:rPr>
              <a:t>por</a:t>
            </a:r>
            <a:r>
              <a:rPr lang="en-US" altLang="es-ES" sz="4800" b="1" dirty="0">
                <a:solidFill>
                  <a:srgbClr val="990000"/>
                </a:solidFill>
              </a:rPr>
              <a:t> </a:t>
            </a:r>
            <a:r>
              <a:rPr lang="en-US" altLang="es-ES" sz="4800" b="1" dirty="0" err="1">
                <a:solidFill>
                  <a:srgbClr val="990000"/>
                </a:solidFill>
              </a:rPr>
              <a:t>su</a:t>
            </a:r>
            <a:r>
              <a:rPr lang="en-US" altLang="es-ES" sz="4800" b="1" dirty="0">
                <a:solidFill>
                  <a:srgbClr val="990000"/>
                </a:solidFill>
              </a:rPr>
              <a:t> </a:t>
            </a:r>
            <a:r>
              <a:rPr lang="en-US" altLang="es-ES" sz="4800" b="1" dirty="0" err="1">
                <a:solidFill>
                  <a:srgbClr val="990000"/>
                </a:solidFill>
              </a:rPr>
              <a:t>atención</a:t>
            </a:r>
            <a:r>
              <a:rPr lang="en-US" altLang="es-ES" sz="4800" b="1" dirty="0">
                <a:solidFill>
                  <a:srgbClr val="990000"/>
                </a:solidFill>
              </a:rPr>
              <a:t>! </a:t>
            </a:r>
            <a:r>
              <a:rPr lang="en-US" altLang="es-ES" sz="4800" b="1" dirty="0">
                <a:solidFill>
                  <a:srgbClr val="990000"/>
                </a:solidFill>
                <a:sym typeface="Wingdings" panose="05000000000000000000" pitchFamily="2" charset="2"/>
              </a:rPr>
              <a:t></a:t>
            </a:r>
            <a:endParaRPr lang="en-US" altLang="es-ES" sz="4800"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a:solidFill>
                  <a:srgbClr val="0B0AFD"/>
                </a:solidFill>
              </a:rPr>
              <a:t>Fin del </a:t>
            </a:r>
            <a:r>
              <a:rPr lang="en-US" altLang="es-ES" sz="3600" dirty="0" err="1">
                <a:solidFill>
                  <a:srgbClr val="0B0AFD"/>
                </a:solidFill>
              </a:rPr>
              <a:t>módulo</a:t>
            </a:r>
            <a:endParaRPr lang="en-US" altLang="es-ES" sz="3600" dirty="0">
              <a:solidFill>
                <a:srgbClr val="0B0AFD"/>
              </a:solidFill>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23</a:t>
            </a:fld>
            <a:endParaRPr lang="en-US" dirty="0"/>
          </a:p>
        </p:txBody>
      </p:sp>
    </p:spTree>
    <p:extLst>
      <p:ext uri="{BB962C8B-B14F-4D97-AF65-F5344CB8AC3E}">
        <p14:creationId xmlns:p14="http://schemas.microsoft.com/office/powerpoint/2010/main" val="2268572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4816" y="2085758"/>
            <a:ext cx="8940800" cy="3819645"/>
          </a:xfrm>
        </p:spPr>
        <p:txBody>
          <a:bodyPr/>
          <a:lstStyle/>
          <a:p>
            <a:pPr algn="ctr">
              <a:buNone/>
            </a:pPr>
            <a:r>
              <a:rPr lang="en-GB" b="1" dirty="0" err="1"/>
              <a:t>En</a:t>
            </a:r>
            <a:r>
              <a:rPr lang="en-GB" b="1" dirty="0"/>
              <a:t> </a:t>
            </a:r>
            <a:r>
              <a:rPr lang="en-GB" b="1" dirty="0" err="1"/>
              <a:t>esta</a:t>
            </a:r>
            <a:r>
              <a:rPr lang="en-GB" b="1" dirty="0"/>
              <a:t> </a:t>
            </a:r>
            <a:r>
              <a:rPr lang="en-GB" b="1" dirty="0" err="1"/>
              <a:t>unidad</a:t>
            </a:r>
            <a:r>
              <a:rPr lang="en-GB" b="1" dirty="0"/>
              <a:t> </a:t>
            </a:r>
            <a:r>
              <a:rPr lang="en-GB" b="1" dirty="0" err="1"/>
              <a:t>echaremos</a:t>
            </a:r>
            <a:r>
              <a:rPr lang="en-GB" b="1" dirty="0"/>
              <a:t> un </a:t>
            </a:r>
            <a:r>
              <a:rPr lang="en-GB" b="1" dirty="0" err="1"/>
              <a:t>vistazo</a:t>
            </a:r>
            <a:r>
              <a:rPr lang="en-GB" b="1" dirty="0"/>
              <a:t> a </a:t>
            </a:r>
            <a:r>
              <a:rPr lang="en-GB" b="1" dirty="0" err="1"/>
              <a:t>algunos</a:t>
            </a:r>
            <a:r>
              <a:rPr lang="en-GB" b="1" dirty="0"/>
              <a:t> </a:t>
            </a:r>
            <a:r>
              <a:rPr lang="en-GB" b="1" dirty="0" err="1"/>
              <a:t>programas</a:t>
            </a:r>
            <a:r>
              <a:rPr lang="en-GB" b="1" dirty="0"/>
              <a:t> de las TIC </a:t>
            </a:r>
            <a:r>
              <a:rPr lang="en-GB" b="1" dirty="0" err="1"/>
              <a:t>específicos</a:t>
            </a:r>
            <a:r>
              <a:rPr lang="en-GB" b="1" dirty="0"/>
              <a:t> de </a:t>
            </a:r>
            <a:r>
              <a:rPr lang="en-GB" b="1" dirty="0" err="1"/>
              <a:t>negocios</a:t>
            </a:r>
            <a:r>
              <a:rPr lang="en-GB" b="1" dirty="0"/>
              <a:t> </a:t>
            </a:r>
            <a:r>
              <a:rPr lang="en-GB" b="1" dirty="0" err="1"/>
              <a:t>rurales</a:t>
            </a:r>
            <a:r>
              <a:rPr lang="en-GB" b="1" dirty="0"/>
              <a:t> </a:t>
            </a:r>
            <a:r>
              <a:rPr lang="en-GB" b="1" dirty="0" err="1"/>
              <a:t>como</a:t>
            </a:r>
            <a:r>
              <a:rPr lang="en-GB" b="1" dirty="0"/>
              <a:t> </a:t>
            </a:r>
            <a:r>
              <a:rPr lang="en-GB" b="1" dirty="0" err="1"/>
              <a:t>herramientas</a:t>
            </a:r>
            <a:r>
              <a:rPr lang="en-GB" b="1" dirty="0"/>
              <a:t> que </a:t>
            </a:r>
            <a:r>
              <a:rPr lang="en-GB" b="1" dirty="0" err="1"/>
              <a:t>permiten</a:t>
            </a:r>
            <a:r>
              <a:rPr lang="en-GB" b="1" dirty="0"/>
              <a:t> el </a:t>
            </a:r>
            <a:r>
              <a:rPr lang="en-GB" b="1" dirty="0" err="1"/>
              <a:t>desarrollo</a:t>
            </a:r>
            <a:r>
              <a:rPr lang="en-GB" b="1" dirty="0"/>
              <a:t> rural y </a:t>
            </a:r>
            <a:r>
              <a:rPr lang="en-GB" b="1" dirty="0" err="1"/>
              <a:t>otros</a:t>
            </a:r>
            <a:r>
              <a:rPr lang="en-GB" b="1" dirty="0"/>
              <a:t> </a:t>
            </a:r>
            <a:r>
              <a:rPr lang="en-GB" b="1" dirty="0" err="1"/>
              <a:t>intereses</a:t>
            </a:r>
            <a:r>
              <a:rPr lang="en-GB" b="1" dirty="0"/>
              <a:t> de las </a:t>
            </a:r>
            <a:r>
              <a:rPr lang="en-GB" b="1" dirty="0" err="1"/>
              <a:t>microempresas</a:t>
            </a:r>
            <a:r>
              <a:rPr lang="en-GB" b="1" dirty="0"/>
              <a:t>.</a:t>
            </a:r>
            <a:endParaRPr lang="en-IE" b="1" dirty="0"/>
          </a:p>
          <a:p>
            <a:pPr algn="ctr">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
        <p:nvSpPr>
          <p:cNvPr id="5" name="4 - Ορθογώνιο"/>
          <p:cNvSpPr/>
          <p:nvPr/>
        </p:nvSpPr>
        <p:spPr>
          <a:xfrm>
            <a:off x="570070" y="1354574"/>
            <a:ext cx="4820796" cy="584775"/>
          </a:xfrm>
          <a:prstGeom prst="rect">
            <a:avLst/>
          </a:prstGeom>
        </p:spPr>
        <p:txBody>
          <a:bodyPr wrap="square">
            <a:spAutoFit/>
          </a:bodyPr>
          <a:lstStyle/>
          <a:p>
            <a:r>
              <a:rPr lang="en-IE" sz="3200" b="1" dirty="0" err="1">
                <a:solidFill>
                  <a:srgbClr val="990000"/>
                </a:solidFill>
              </a:rPr>
              <a:t>Objetivo</a:t>
            </a:r>
            <a:r>
              <a:rPr lang="en-IE" sz="3200" b="1" dirty="0">
                <a:solidFill>
                  <a:srgbClr val="990000"/>
                </a:solidFill>
              </a:rPr>
              <a:t> de la </a:t>
            </a:r>
            <a:r>
              <a:rPr lang="en-IE" sz="3200" b="1" dirty="0" err="1">
                <a:solidFill>
                  <a:srgbClr val="990000"/>
                </a:solidFill>
              </a:rPr>
              <a:t>unidad</a:t>
            </a:r>
            <a:endParaRPr lang="el-GR" sz="3200" b="1" dirty="0">
              <a:solidFill>
                <a:srgbClr val="990000"/>
              </a:solidFill>
            </a:endParaRPr>
          </a:p>
        </p:txBody>
      </p:sp>
      <p:sp>
        <p:nvSpPr>
          <p:cNvPr id="8" name="Title 1"/>
          <p:cNvSpPr>
            <a:spLocks noGrp="1"/>
          </p:cNvSpPr>
          <p:nvPr>
            <p:ph type="title"/>
          </p:nvPr>
        </p:nvSpPr>
        <p:spPr>
          <a:xfrm>
            <a:off x="1041779" y="0"/>
            <a:ext cx="10972800" cy="1143000"/>
          </a:xfrm>
        </p:spPr>
        <p:txBody>
          <a:bodyPr/>
          <a:lstStyle/>
          <a:p>
            <a:pPr algn="r"/>
            <a:r>
              <a:rPr lang="en-GB" sz="3200" b="1" dirty="0" err="1">
                <a:solidFill>
                  <a:srgbClr val="0B0AFD"/>
                </a:solidFill>
              </a:rPr>
              <a:t>Reseñas</a:t>
            </a:r>
            <a:r>
              <a:rPr lang="en-GB" sz="3200" b="1" dirty="0">
                <a:solidFill>
                  <a:srgbClr val="0B0AFD"/>
                </a:solidFill>
              </a:rPr>
              <a:t> de </a:t>
            </a:r>
            <a:r>
              <a:rPr lang="en-GB" sz="3200" b="1" dirty="0" err="1">
                <a:solidFill>
                  <a:srgbClr val="0B0AFD"/>
                </a:solidFill>
              </a:rPr>
              <a:t>programas</a:t>
            </a:r>
            <a:r>
              <a:rPr lang="en-GB" sz="3200" b="1" dirty="0">
                <a:solidFill>
                  <a:srgbClr val="0B0AFD"/>
                </a:solidFill>
              </a:rPr>
              <a:t> TIC</a:t>
            </a:r>
            <a:endParaRPr lang="en-IE" sz="3200" b="1" dirty="0">
              <a:solidFill>
                <a:srgbClr val="0B0AFD"/>
              </a:solidFill>
            </a:endParaRPr>
          </a:p>
        </p:txBody>
      </p:sp>
    </p:spTree>
    <p:extLst>
      <p:ext uri="{BB962C8B-B14F-4D97-AF65-F5344CB8AC3E}">
        <p14:creationId xmlns:p14="http://schemas.microsoft.com/office/powerpoint/2010/main" val="1131064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063814"/>
            <a:ext cx="11582400" cy="4094888"/>
          </a:xfrm>
        </p:spPr>
        <p:txBody>
          <a:bodyPr>
            <a:noAutofit/>
          </a:bodyPr>
          <a:lstStyle/>
          <a:p>
            <a:pPr marL="0" indent="0">
              <a:lnSpc>
                <a:spcPct val="150000"/>
              </a:lnSpc>
              <a:buNone/>
            </a:pPr>
            <a:r>
              <a:rPr lang="en-IE" sz="2800" b="1" dirty="0"/>
              <a:t>Al </a:t>
            </a:r>
            <a:r>
              <a:rPr lang="en-IE" sz="2800" b="1" dirty="0" err="1"/>
              <a:t>finalizar</a:t>
            </a:r>
            <a:r>
              <a:rPr lang="en-IE" sz="2800" b="1" dirty="0"/>
              <a:t> </a:t>
            </a:r>
            <a:r>
              <a:rPr lang="en-IE" sz="2800" b="1" dirty="0" err="1"/>
              <a:t>este</a:t>
            </a:r>
            <a:r>
              <a:rPr lang="en-IE" sz="2800" b="1" dirty="0"/>
              <a:t> </a:t>
            </a:r>
            <a:r>
              <a:rPr lang="en-IE" sz="2800" b="1" dirty="0" err="1"/>
              <a:t>módulo</a:t>
            </a:r>
            <a:r>
              <a:rPr lang="en-IE" sz="2800" b="1" dirty="0"/>
              <a:t> </a:t>
            </a:r>
            <a:r>
              <a:rPr lang="en-IE" sz="2800" b="1" u="sng" dirty="0" err="1">
                <a:solidFill>
                  <a:srgbClr val="003366"/>
                </a:solidFill>
              </a:rPr>
              <a:t>seremos</a:t>
            </a:r>
            <a:r>
              <a:rPr lang="en-IE" sz="2800" b="1" u="sng" dirty="0">
                <a:solidFill>
                  <a:srgbClr val="003366"/>
                </a:solidFill>
              </a:rPr>
              <a:t> </a:t>
            </a:r>
            <a:r>
              <a:rPr lang="en-IE" sz="2800" b="1" u="sng" dirty="0" err="1">
                <a:solidFill>
                  <a:srgbClr val="003366"/>
                </a:solidFill>
              </a:rPr>
              <a:t>capaces</a:t>
            </a:r>
            <a:r>
              <a:rPr lang="en-IE" sz="2800" b="1" u="sng" dirty="0">
                <a:solidFill>
                  <a:srgbClr val="003366"/>
                </a:solidFill>
              </a:rPr>
              <a:t> de:</a:t>
            </a:r>
          </a:p>
          <a:p>
            <a:pPr marL="514350" indent="-514350">
              <a:lnSpc>
                <a:spcPct val="150000"/>
              </a:lnSpc>
              <a:buFont typeface="+mj-lt"/>
              <a:buAutoNum type="arabicPeriod"/>
            </a:pPr>
            <a:r>
              <a:rPr lang="en-IE" sz="2800" b="1" dirty="0" err="1"/>
              <a:t>Acceder</a:t>
            </a:r>
            <a:r>
              <a:rPr lang="en-IE" sz="2800" b="1" dirty="0"/>
              <a:t> a </a:t>
            </a:r>
            <a:r>
              <a:rPr lang="en-IE" sz="2800" b="1" dirty="0" err="1"/>
              <a:t>una</a:t>
            </a:r>
            <a:r>
              <a:rPr lang="en-IE" sz="2800" b="1" dirty="0"/>
              <a:t> </a:t>
            </a:r>
            <a:r>
              <a:rPr lang="en-IE" sz="2800" b="1" dirty="0" err="1"/>
              <a:t>amplia</a:t>
            </a:r>
            <a:r>
              <a:rPr lang="en-IE" sz="2800" b="1" dirty="0"/>
              <a:t> </a:t>
            </a:r>
            <a:r>
              <a:rPr lang="en-IE" sz="2800" b="1" dirty="0" err="1"/>
              <a:t>lista</a:t>
            </a:r>
            <a:r>
              <a:rPr lang="en-IE" sz="2800" b="1" dirty="0"/>
              <a:t> de </a:t>
            </a:r>
            <a:r>
              <a:rPr lang="en-IE" sz="2800" b="1" dirty="0" err="1"/>
              <a:t>programas</a:t>
            </a:r>
            <a:endParaRPr lang="en-IE" sz="2800" b="1" dirty="0"/>
          </a:p>
          <a:p>
            <a:pPr marL="514350" indent="-514350">
              <a:lnSpc>
                <a:spcPct val="150000"/>
              </a:lnSpc>
              <a:buFont typeface="+mj-lt"/>
              <a:buAutoNum type="arabicPeriod"/>
            </a:pPr>
            <a:r>
              <a:rPr lang="en-IE" sz="2800" b="1" dirty="0" err="1"/>
              <a:t>Conocer</a:t>
            </a:r>
            <a:r>
              <a:rPr lang="en-IE" sz="2800" b="1" dirty="0"/>
              <a:t> las </a:t>
            </a:r>
            <a:r>
              <a:rPr lang="en-IE" sz="2800" b="1" dirty="0" err="1"/>
              <a:t>ventajas</a:t>
            </a:r>
            <a:r>
              <a:rPr lang="en-IE" sz="2800" b="1" dirty="0"/>
              <a:t> de </a:t>
            </a:r>
            <a:r>
              <a:rPr lang="en-IE" sz="2800" b="1" dirty="0" err="1"/>
              <a:t>cada</a:t>
            </a:r>
            <a:r>
              <a:rPr lang="en-IE" sz="2800" b="1" dirty="0"/>
              <a:t> </a:t>
            </a:r>
            <a:r>
              <a:rPr lang="en-IE" sz="2800" b="1" dirty="0" err="1"/>
              <a:t>programa</a:t>
            </a:r>
            <a:r>
              <a:rPr lang="en-IE" sz="2800" b="1" dirty="0"/>
              <a:t> para </a:t>
            </a:r>
            <a:r>
              <a:rPr lang="en-IE" sz="2800" b="1" dirty="0" err="1"/>
              <a:t>tu</a:t>
            </a:r>
            <a:r>
              <a:rPr lang="en-IE" sz="2800" b="1" dirty="0"/>
              <a:t> </a:t>
            </a:r>
            <a:r>
              <a:rPr lang="en-IE" sz="2800" b="1" dirty="0" err="1"/>
              <a:t>negocio</a:t>
            </a:r>
            <a:endParaRPr lang="en-IE" sz="2800" b="1" dirty="0"/>
          </a:p>
          <a:p>
            <a:pPr marL="0" indent="0" algn="ctr">
              <a:buNone/>
            </a:pPr>
            <a:endParaRPr lang="en-IE" sz="2400" b="1" dirty="0">
              <a:solidFill>
                <a:srgbClr val="FF0000"/>
              </a:solidFill>
            </a:endParaRPr>
          </a:p>
          <a:p>
            <a:pPr marL="0" indent="0" algn="ctr">
              <a:buNone/>
            </a:pPr>
            <a:r>
              <a:rPr lang="en-IE" sz="2400" b="1" dirty="0">
                <a:solidFill>
                  <a:srgbClr val="FF0000"/>
                </a:solidFill>
              </a:rPr>
              <a:t>Nota</a:t>
            </a:r>
            <a:r>
              <a:rPr lang="en-IE" sz="2400" b="1" dirty="0"/>
              <a:t>: </a:t>
            </a:r>
            <a:r>
              <a:rPr lang="en-IE" sz="2400" b="1" dirty="0" err="1"/>
              <a:t>cada</a:t>
            </a:r>
            <a:r>
              <a:rPr lang="en-IE" sz="2400" b="1" dirty="0"/>
              <a:t> </a:t>
            </a:r>
            <a:r>
              <a:rPr lang="en-IE" sz="2400" b="1" dirty="0" err="1"/>
              <a:t>producto</a:t>
            </a:r>
            <a:r>
              <a:rPr lang="en-IE" sz="2400" b="1" dirty="0"/>
              <a:t> </a:t>
            </a:r>
            <a:r>
              <a:rPr lang="en-IE" sz="2400" b="1" dirty="0" err="1"/>
              <a:t>tiene</a:t>
            </a:r>
            <a:r>
              <a:rPr lang="en-IE" sz="2400" b="1" dirty="0"/>
              <a:t> </a:t>
            </a:r>
            <a:r>
              <a:rPr lang="en-IE" sz="2400" b="1" dirty="0" err="1"/>
              <a:t>su</a:t>
            </a:r>
            <a:r>
              <a:rPr lang="en-IE" sz="2400" b="1" dirty="0"/>
              <a:t> enlace</a:t>
            </a:r>
          </a:p>
          <a:p>
            <a:pPr marL="0" indent="0" algn="ctr">
              <a:buNone/>
            </a:pPr>
            <a:r>
              <a:rPr lang="en-IE" sz="2400" b="1" dirty="0"/>
              <a:t>Por </a:t>
            </a:r>
            <a:r>
              <a:rPr lang="en-IE" sz="2400" b="1" dirty="0" err="1"/>
              <a:t>ejemplo</a:t>
            </a:r>
            <a:r>
              <a:rPr lang="en-IE" sz="2400" b="1" dirty="0"/>
              <a:t>: </a:t>
            </a:r>
            <a:r>
              <a:rPr lang="en-IE" sz="2400" b="1" u="sng" dirty="0" err="1">
                <a:solidFill>
                  <a:srgbClr val="FF0000"/>
                </a:solidFill>
              </a:rPr>
              <a:t>Pulsa</a:t>
            </a:r>
            <a:r>
              <a:rPr lang="en-IE" sz="2400" b="1" u="sng" dirty="0">
                <a:solidFill>
                  <a:srgbClr val="FF0000"/>
                </a:solidFill>
              </a:rPr>
              <a:t> </a:t>
            </a:r>
            <a:r>
              <a:rPr lang="en-IE" sz="2400" b="1" u="sng" dirty="0" err="1">
                <a:solidFill>
                  <a:srgbClr val="FF0000"/>
                </a:solidFill>
              </a:rPr>
              <a:t>aquí</a:t>
            </a:r>
            <a:r>
              <a:rPr lang="en-IE" sz="2400" b="1" u="sng" dirty="0">
                <a:solidFill>
                  <a:srgbClr val="FF0000"/>
                </a:solidFill>
              </a:rPr>
              <a:t> </a:t>
            </a:r>
            <a:r>
              <a:rPr lang="en-IE" sz="2400" b="1" dirty="0"/>
              <a:t>(</a:t>
            </a:r>
            <a:r>
              <a:rPr lang="en-IE" sz="2400" b="1" dirty="0" err="1"/>
              <a:t>subrayado</a:t>
            </a:r>
            <a:r>
              <a:rPr lang="en-IE" sz="2400" b="1" dirty="0"/>
              <a:t> </a:t>
            </a:r>
            <a:r>
              <a:rPr lang="en-IE" sz="2400" b="1" dirty="0" err="1"/>
              <a:t>en</a:t>
            </a:r>
            <a:r>
              <a:rPr lang="en-IE" sz="2400" b="1" dirty="0"/>
              <a:t> </a:t>
            </a:r>
            <a:r>
              <a:rPr lang="en-IE" sz="2400" b="1" dirty="0" err="1"/>
              <a:t>rojo</a:t>
            </a:r>
            <a:r>
              <a:rPr lang="en-IE" sz="2400" b="1" dirty="0"/>
              <a:t>) y </a:t>
            </a:r>
            <a:r>
              <a:rPr lang="en-IE" sz="2400" b="1" dirty="0" err="1"/>
              <a:t>te</a:t>
            </a:r>
            <a:r>
              <a:rPr lang="en-IE" sz="2400" b="1" dirty="0"/>
              <a:t> </a:t>
            </a:r>
            <a:r>
              <a:rPr lang="en-IE" sz="2400" b="1" dirty="0" err="1"/>
              <a:t>llevará</a:t>
            </a:r>
            <a:r>
              <a:rPr lang="en-IE" sz="2400" b="1" dirty="0"/>
              <a:t> </a:t>
            </a:r>
            <a:r>
              <a:rPr lang="en-IE" sz="2400" b="1" dirty="0" err="1"/>
              <a:t>directamente</a:t>
            </a:r>
            <a:r>
              <a:rPr lang="en-IE" sz="2400" b="1" dirty="0"/>
              <a:t> a la </a:t>
            </a:r>
            <a:r>
              <a:rPr lang="en-IE" sz="2400" b="1" dirty="0" err="1"/>
              <a:t>página</a:t>
            </a:r>
            <a:r>
              <a:rPr lang="en-IE" sz="2400" b="1" dirty="0"/>
              <a:t> web </a:t>
            </a:r>
            <a:r>
              <a:rPr lang="en-IE" sz="2400" b="1" dirty="0" err="1"/>
              <a:t>si</a:t>
            </a:r>
            <a:r>
              <a:rPr lang="en-IE" sz="2400" b="1" dirty="0"/>
              <a:t> </a:t>
            </a:r>
            <a:r>
              <a:rPr lang="en-IE" sz="2400" b="1" dirty="0" err="1"/>
              <a:t>estás</a:t>
            </a:r>
            <a:r>
              <a:rPr lang="en-IE" sz="2400" b="1" dirty="0"/>
              <a:t> </a:t>
            </a:r>
            <a:r>
              <a:rPr lang="en-IE" sz="2400" b="1" dirty="0" err="1"/>
              <a:t>conectado</a:t>
            </a:r>
            <a:r>
              <a:rPr lang="en-IE" sz="2400" b="1" dirty="0"/>
              <a:t> a internet.</a:t>
            </a:r>
          </a:p>
          <a:p>
            <a:pPr marL="0" indent="0">
              <a:lnSpc>
                <a:spcPct val="150000"/>
              </a:lnSpc>
              <a:buNone/>
            </a:pPr>
            <a:endParaRPr lang="en-US" sz="2800"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
        <p:nvSpPr>
          <p:cNvPr id="5" name="4 - Ορθογώνιο"/>
          <p:cNvSpPr/>
          <p:nvPr/>
        </p:nvSpPr>
        <p:spPr>
          <a:xfrm>
            <a:off x="664979" y="1476494"/>
            <a:ext cx="9256943" cy="584775"/>
          </a:xfrm>
          <a:prstGeom prst="rect">
            <a:avLst/>
          </a:prstGeom>
        </p:spPr>
        <p:txBody>
          <a:bodyPr wrap="square">
            <a:spAutoFit/>
          </a:bodyPr>
          <a:lstStyle/>
          <a:p>
            <a:r>
              <a:rPr lang="es-ES" altLang="es-ES" sz="3200" b="1" dirty="0">
                <a:solidFill>
                  <a:srgbClr val="990000"/>
                </a:solidFill>
              </a:rPr>
              <a:t>Resultados esperados del aprendizaje</a:t>
            </a:r>
            <a:endParaRPr lang="el-GR" sz="3200" dirty="0">
              <a:solidFill>
                <a:srgbClr val="990000"/>
              </a:solidFill>
            </a:endParaRPr>
          </a:p>
        </p:txBody>
      </p:sp>
      <p:sp>
        <p:nvSpPr>
          <p:cNvPr id="8" name="Title 1"/>
          <p:cNvSpPr>
            <a:spLocks noGrp="1"/>
          </p:cNvSpPr>
          <p:nvPr>
            <p:ph type="title"/>
          </p:nvPr>
        </p:nvSpPr>
        <p:spPr/>
        <p:txBody>
          <a:bodyPr/>
          <a:lstStyle/>
          <a:p>
            <a:pPr algn="r"/>
            <a:r>
              <a:rPr lang="en-GB" sz="3200" b="1" dirty="0" err="1">
                <a:solidFill>
                  <a:srgbClr val="0B0AFD"/>
                </a:solidFill>
              </a:rPr>
              <a:t>Reseñas</a:t>
            </a:r>
            <a:r>
              <a:rPr lang="en-GB" sz="3200" b="1" dirty="0">
                <a:solidFill>
                  <a:srgbClr val="0B0AFD"/>
                </a:solidFill>
              </a:rPr>
              <a:t> de </a:t>
            </a:r>
            <a:r>
              <a:rPr lang="en-GB" sz="3200" b="1" dirty="0" err="1">
                <a:solidFill>
                  <a:srgbClr val="0B0AFD"/>
                </a:solidFill>
              </a:rPr>
              <a:t>programas</a:t>
            </a:r>
            <a:r>
              <a:rPr lang="en-GB" sz="3200" b="1" dirty="0">
                <a:solidFill>
                  <a:srgbClr val="0B0AFD"/>
                </a:solidFill>
              </a:rPr>
              <a:t> TIC</a:t>
            </a:r>
            <a:endParaRPr lang="en-IE" sz="3200" b="1" dirty="0">
              <a:solidFill>
                <a:srgbClr val="0B0AFD"/>
              </a:solidFill>
            </a:endParaRPr>
          </a:p>
        </p:txBody>
      </p:sp>
    </p:spTree>
    <p:extLst>
      <p:ext uri="{BB962C8B-B14F-4D97-AF65-F5344CB8AC3E}">
        <p14:creationId xmlns:p14="http://schemas.microsoft.com/office/powerpoint/2010/main" val="3984177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42389"/>
            <a:ext cx="10972800" cy="1143000"/>
          </a:xfrm>
        </p:spPr>
        <p:txBody>
          <a:bodyPr/>
          <a:lstStyle/>
          <a:p>
            <a:pPr algn="l"/>
            <a:r>
              <a:rPr lang="en-GB" sz="3200" b="1" dirty="0" err="1">
                <a:solidFill>
                  <a:srgbClr val="C00000"/>
                </a:solidFill>
              </a:rPr>
              <a:t>Programas</a:t>
            </a:r>
            <a:r>
              <a:rPr lang="en-GB" sz="3200" b="1" dirty="0">
                <a:solidFill>
                  <a:srgbClr val="C00000"/>
                </a:solidFill>
              </a:rPr>
              <a:t> de </a:t>
            </a:r>
            <a:r>
              <a:rPr lang="en-GB" sz="3200" b="1" dirty="0" err="1">
                <a:solidFill>
                  <a:srgbClr val="C00000"/>
                </a:solidFill>
              </a:rPr>
              <a:t>contabilidad</a:t>
            </a:r>
            <a:r>
              <a:rPr lang="en-GB" sz="3200" b="1" dirty="0">
                <a:solidFill>
                  <a:srgbClr val="C00000"/>
                </a:solidFill>
              </a:rPr>
              <a:t> para </a:t>
            </a:r>
            <a:r>
              <a:rPr lang="en-GB" sz="3200" b="1" dirty="0" err="1">
                <a:solidFill>
                  <a:srgbClr val="C00000"/>
                </a:solidFill>
              </a:rPr>
              <a:t>Empresas</a:t>
            </a:r>
            <a:r>
              <a:rPr lang="en-GB" sz="3200" b="1" dirty="0">
                <a:solidFill>
                  <a:srgbClr val="C00000"/>
                </a:solidFill>
              </a:rPr>
              <a:t> Rurales</a:t>
            </a:r>
            <a:endParaRPr lang="en-IE" sz="3200" b="1" dirty="0">
              <a:solidFill>
                <a:srgbClr val="C00000"/>
              </a:solidFill>
            </a:endParaRPr>
          </a:p>
        </p:txBody>
      </p:sp>
      <p:sp>
        <p:nvSpPr>
          <p:cNvPr id="3" name="Content Placeholder 2"/>
          <p:cNvSpPr>
            <a:spLocks noGrp="1"/>
          </p:cNvSpPr>
          <p:nvPr>
            <p:ph idx="1"/>
          </p:nvPr>
        </p:nvSpPr>
        <p:spPr>
          <a:xfrm>
            <a:off x="719958" y="1618045"/>
            <a:ext cx="10972800" cy="4627180"/>
          </a:xfrm>
        </p:spPr>
        <p:txBody>
          <a:bodyPr/>
          <a:lstStyle/>
          <a:p>
            <a:r>
              <a:rPr lang="en-GB" sz="2800" b="1" dirty="0">
                <a:solidFill>
                  <a:srgbClr val="FF0000"/>
                </a:solidFill>
                <a:hlinkClick r:id="rId2"/>
              </a:rPr>
              <a:t>Sum-It</a:t>
            </a:r>
            <a:r>
              <a:rPr lang="en-GB" sz="2800" dirty="0"/>
              <a:t>:</a:t>
            </a:r>
            <a:r>
              <a:rPr lang="en-GB" sz="2800" b="1" dirty="0">
                <a:solidFill>
                  <a:srgbClr val="FF0000"/>
                </a:solidFill>
              </a:rPr>
              <a:t> </a:t>
            </a:r>
            <a:r>
              <a:rPr lang="en-GB" sz="2400" dirty="0"/>
              <a:t>Una </a:t>
            </a:r>
            <a:r>
              <a:rPr lang="en-GB" sz="2400" dirty="0" err="1"/>
              <a:t>amplia</a:t>
            </a:r>
            <a:r>
              <a:rPr lang="en-GB" sz="2400" dirty="0"/>
              <a:t> </a:t>
            </a:r>
            <a:r>
              <a:rPr lang="en-GB" sz="2400" dirty="0" err="1"/>
              <a:t>variedad</a:t>
            </a:r>
            <a:r>
              <a:rPr lang="en-GB" sz="2400" dirty="0"/>
              <a:t> de </a:t>
            </a:r>
            <a:r>
              <a:rPr lang="en-GB" sz="2400" dirty="0" err="1"/>
              <a:t>programas</a:t>
            </a:r>
            <a:r>
              <a:rPr lang="en-GB" sz="2400" dirty="0"/>
              <a:t> </a:t>
            </a:r>
            <a:r>
              <a:rPr lang="en-GB" sz="2400" dirty="0" err="1"/>
              <a:t>integrados</a:t>
            </a:r>
            <a:r>
              <a:rPr lang="en-GB" sz="2400" dirty="0"/>
              <a:t> para </a:t>
            </a:r>
            <a:r>
              <a:rPr lang="en-GB" sz="2400" dirty="0" err="1"/>
              <a:t>dar</a:t>
            </a:r>
            <a:r>
              <a:rPr lang="en-GB" sz="2400" dirty="0"/>
              <a:t> </a:t>
            </a:r>
            <a:r>
              <a:rPr lang="en-GB" sz="2400" dirty="0" err="1"/>
              <a:t>soporte</a:t>
            </a:r>
            <a:r>
              <a:rPr lang="en-GB" sz="2400" dirty="0"/>
              <a:t> virtual a </a:t>
            </a:r>
            <a:r>
              <a:rPr lang="en-GB" sz="2400" dirty="0" err="1"/>
              <a:t>cualquier</a:t>
            </a:r>
            <a:r>
              <a:rPr lang="en-GB" sz="2400" dirty="0"/>
              <a:t> </a:t>
            </a:r>
            <a:r>
              <a:rPr lang="en-GB" sz="2400" dirty="0" err="1"/>
              <a:t>empresa</a:t>
            </a:r>
            <a:r>
              <a:rPr lang="en-GB" sz="2400" dirty="0"/>
              <a:t> </a:t>
            </a:r>
            <a:r>
              <a:rPr lang="en-GB" sz="2400" dirty="0" err="1"/>
              <a:t>agrícola</a:t>
            </a:r>
            <a:r>
              <a:rPr lang="en-GB" sz="2400" dirty="0"/>
              <a:t> y </a:t>
            </a:r>
            <a:r>
              <a:rPr lang="en-GB" sz="2400" dirty="0" err="1"/>
              <a:t>otras</a:t>
            </a:r>
            <a:r>
              <a:rPr lang="en-GB" sz="2400" dirty="0"/>
              <a:t> </a:t>
            </a:r>
            <a:r>
              <a:rPr lang="en-GB" sz="2400" dirty="0" err="1"/>
              <a:t>necesidades</a:t>
            </a:r>
            <a:r>
              <a:rPr lang="en-GB" sz="2400" dirty="0"/>
              <a:t> de las </a:t>
            </a:r>
            <a:r>
              <a:rPr lang="en-GB" sz="2400" dirty="0" err="1"/>
              <a:t>empresas</a:t>
            </a:r>
            <a:r>
              <a:rPr lang="en-GB" sz="2400" dirty="0"/>
              <a:t> </a:t>
            </a:r>
            <a:r>
              <a:rPr lang="en-GB" sz="2400" dirty="0" err="1"/>
              <a:t>rurales</a:t>
            </a:r>
            <a:r>
              <a:rPr lang="en-GB" sz="2400" dirty="0"/>
              <a:t>.</a:t>
            </a:r>
            <a:r>
              <a:rPr lang="en-GB" sz="2400" b="1" dirty="0"/>
              <a:t> </a:t>
            </a:r>
            <a:endParaRPr lang="en-IE" sz="2400" dirty="0"/>
          </a:p>
          <a:p>
            <a:r>
              <a:rPr lang="en-GB" sz="2800" b="1" dirty="0" err="1">
                <a:solidFill>
                  <a:srgbClr val="FF0000"/>
                </a:solidFill>
                <a:hlinkClick r:id="rId3"/>
              </a:rPr>
              <a:t>Farmplan</a:t>
            </a:r>
            <a:r>
              <a:rPr lang="en-GB" sz="2400" dirty="0"/>
              <a:t> </a:t>
            </a:r>
            <a:r>
              <a:rPr lang="en-GB" sz="2400" dirty="0" err="1"/>
              <a:t>satisface</a:t>
            </a:r>
            <a:r>
              <a:rPr lang="en-GB" sz="2400" dirty="0"/>
              <a:t> las </a:t>
            </a:r>
            <a:r>
              <a:rPr lang="en-GB" sz="2400" dirty="0" err="1"/>
              <a:t>necesidades</a:t>
            </a:r>
            <a:r>
              <a:rPr lang="en-GB" sz="2400" dirty="0"/>
              <a:t> de las </a:t>
            </a:r>
            <a:r>
              <a:rPr lang="en-GB" sz="2400" dirty="0" err="1"/>
              <a:t>empresas</a:t>
            </a:r>
            <a:r>
              <a:rPr lang="en-GB" sz="2400" dirty="0"/>
              <a:t> </a:t>
            </a:r>
            <a:r>
              <a:rPr lang="en-GB" sz="2400" dirty="0" err="1"/>
              <a:t>agrícolas</a:t>
            </a:r>
            <a:r>
              <a:rPr lang="en-GB" sz="2400" dirty="0"/>
              <a:t> y </a:t>
            </a:r>
            <a:r>
              <a:rPr lang="en-GB" sz="2400" dirty="0" err="1"/>
              <a:t>rurales</a:t>
            </a:r>
            <a:r>
              <a:rPr lang="en-GB" sz="2400" dirty="0"/>
              <a:t> – </a:t>
            </a:r>
            <a:r>
              <a:rPr lang="en-GB" sz="2400" dirty="0" err="1"/>
              <a:t>enfocadas</a:t>
            </a:r>
            <a:r>
              <a:rPr lang="en-GB" sz="2400" dirty="0"/>
              <a:t> </a:t>
            </a:r>
            <a:r>
              <a:rPr lang="en-GB" sz="2400" dirty="0" err="1"/>
              <a:t>concretamente</a:t>
            </a:r>
            <a:r>
              <a:rPr lang="en-GB" sz="2400" dirty="0"/>
              <a:t> </a:t>
            </a:r>
            <a:r>
              <a:rPr lang="en-GB" sz="2400" dirty="0" err="1"/>
              <a:t>en</a:t>
            </a:r>
            <a:r>
              <a:rPr lang="en-GB" sz="2400" dirty="0"/>
              <a:t> el sector de la </a:t>
            </a:r>
            <a:r>
              <a:rPr lang="en-GB" sz="2400" dirty="0" err="1"/>
              <a:t>agricultura</a:t>
            </a:r>
            <a:r>
              <a:rPr lang="en-GB" sz="2400" dirty="0"/>
              <a:t>. </a:t>
            </a:r>
            <a:r>
              <a:rPr lang="en-GB" sz="2400" dirty="0" err="1"/>
              <a:t>Incluye</a:t>
            </a:r>
            <a:r>
              <a:rPr lang="en-GB" sz="2400" dirty="0"/>
              <a:t> </a:t>
            </a:r>
            <a:r>
              <a:rPr lang="en-GB" sz="2400" dirty="0" err="1"/>
              <a:t>paquetes</a:t>
            </a:r>
            <a:r>
              <a:rPr lang="en-GB" sz="2400" dirty="0"/>
              <a:t> de </a:t>
            </a:r>
            <a:r>
              <a:rPr lang="en-GB" sz="2400" dirty="0" err="1"/>
              <a:t>contabilidad</a:t>
            </a:r>
            <a:r>
              <a:rPr lang="en-GB" sz="2400" dirty="0"/>
              <a:t> para </a:t>
            </a:r>
            <a:r>
              <a:rPr lang="en-GB" sz="2400" dirty="0" err="1"/>
              <a:t>ayudar</a:t>
            </a:r>
            <a:r>
              <a:rPr lang="en-GB" sz="2400" dirty="0"/>
              <a:t> a </a:t>
            </a:r>
            <a:r>
              <a:rPr lang="en-GB" sz="2400" dirty="0" err="1"/>
              <a:t>gestionar</a:t>
            </a:r>
            <a:r>
              <a:rPr lang="en-GB" sz="2400" dirty="0"/>
              <a:t> las </a:t>
            </a:r>
            <a:r>
              <a:rPr lang="en-GB" sz="2400" dirty="0" err="1"/>
              <a:t>finanzas</a:t>
            </a:r>
            <a:r>
              <a:rPr lang="en-GB" sz="2400" dirty="0"/>
              <a:t> de las </a:t>
            </a:r>
            <a:r>
              <a:rPr lang="en-GB" sz="2400" dirty="0" err="1"/>
              <a:t>empresas</a:t>
            </a:r>
            <a:r>
              <a:rPr lang="en-GB" sz="2400" dirty="0"/>
              <a:t>, </a:t>
            </a:r>
            <a:r>
              <a:rPr lang="en-GB" sz="2400" dirty="0" err="1"/>
              <a:t>programas</a:t>
            </a:r>
            <a:r>
              <a:rPr lang="en-GB" sz="2400" dirty="0"/>
              <a:t> de </a:t>
            </a:r>
            <a:r>
              <a:rPr lang="en-GB" sz="2400" dirty="0" err="1"/>
              <a:t>nóminas</a:t>
            </a:r>
            <a:r>
              <a:rPr lang="en-GB" sz="2400" dirty="0"/>
              <a:t>, </a:t>
            </a:r>
            <a:r>
              <a:rPr lang="en-GB" sz="2400" dirty="0" err="1"/>
              <a:t>facturas</a:t>
            </a:r>
            <a:r>
              <a:rPr lang="en-GB" sz="2400" dirty="0"/>
              <a:t> y </a:t>
            </a:r>
            <a:r>
              <a:rPr lang="en-GB" sz="2400" dirty="0" err="1"/>
              <a:t>pedidos</a:t>
            </a:r>
            <a:r>
              <a:rPr lang="en-GB" sz="2400" dirty="0"/>
              <a:t>, y </a:t>
            </a:r>
            <a:r>
              <a:rPr lang="en-GB" sz="2400" dirty="0" err="1"/>
              <a:t>alquileres</a:t>
            </a:r>
            <a:r>
              <a:rPr lang="en-GB" sz="2400" dirty="0"/>
              <a:t> de </a:t>
            </a:r>
            <a:r>
              <a:rPr lang="en-GB" sz="2400" dirty="0" err="1"/>
              <a:t>propiedades</a:t>
            </a:r>
            <a:r>
              <a:rPr lang="en-GB" sz="2400" dirty="0"/>
              <a:t>. </a:t>
            </a:r>
            <a:endParaRPr lang="en-IE" sz="2400" dirty="0"/>
          </a:p>
          <a:p>
            <a:r>
              <a:rPr lang="en-GB" sz="2800" b="1" dirty="0" err="1">
                <a:solidFill>
                  <a:srgbClr val="FF0000"/>
                </a:solidFill>
                <a:hlinkClick r:id="rId4"/>
              </a:rPr>
              <a:t>Xero</a:t>
            </a:r>
            <a:r>
              <a:rPr lang="en-GB" sz="2800" dirty="0"/>
              <a:t>: </a:t>
            </a:r>
            <a:r>
              <a:rPr lang="en-GB" sz="2800" dirty="0" err="1"/>
              <a:t>C</a:t>
            </a:r>
            <a:r>
              <a:rPr lang="en-GB" sz="2400" dirty="0" err="1"/>
              <a:t>onecta</a:t>
            </a:r>
            <a:r>
              <a:rPr lang="en-GB" sz="2400" dirty="0"/>
              <a:t> </a:t>
            </a:r>
            <a:r>
              <a:rPr lang="en-GB" sz="2400" dirty="0" err="1"/>
              <a:t>tus</a:t>
            </a:r>
            <a:r>
              <a:rPr lang="en-GB" sz="2400" dirty="0"/>
              <a:t> </a:t>
            </a:r>
            <a:r>
              <a:rPr lang="en-GB" sz="2400" dirty="0" err="1"/>
              <a:t>cuentas</a:t>
            </a:r>
            <a:r>
              <a:rPr lang="en-GB" sz="2400" dirty="0"/>
              <a:t> con </a:t>
            </a:r>
            <a:r>
              <a:rPr lang="en-GB" sz="2400" dirty="0" err="1"/>
              <a:t>tu</a:t>
            </a:r>
            <a:r>
              <a:rPr lang="en-GB" sz="2400" dirty="0"/>
              <a:t> </a:t>
            </a:r>
            <a:r>
              <a:rPr lang="en-GB" sz="2400" dirty="0" err="1"/>
              <a:t>contable</a:t>
            </a:r>
            <a:r>
              <a:rPr lang="en-GB" sz="2400" dirty="0"/>
              <a:t>, banco y consultor </a:t>
            </a:r>
            <a:r>
              <a:rPr lang="en-GB" sz="2400" dirty="0" err="1"/>
              <a:t>agrícola</a:t>
            </a:r>
            <a:r>
              <a:rPr lang="en-GB" sz="2400" dirty="0"/>
              <a:t>. </a:t>
            </a:r>
            <a:r>
              <a:rPr lang="en-GB" sz="2400" dirty="0" err="1"/>
              <a:t>Proporciona</a:t>
            </a:r>
            <a:r>
              <a:rPr lang="en-GB" sz="2400" dirty="0"/>
              <a:t> </a:t>
            </a:r>
            <a:r>
              <a:rPr lang="en-GB" sz="2400" dirty="0" err="1"/>
              <a:t>contabilidad</a:t>
            </a:r>
            <a:r>
              <a:rPr lang="en-GB" sz="2400" dirty="0"/>
              <a:t> online, </a:t>
            </a:r>
            <a:r>
              <a:rPr lang="en-GB" sz="2400" dirty="0" err="1"/>
              <a:t>basándose</a:t>
            </a:r>
            <a:r>
              <a:rPr lang="en-GB" sz="2400" dirty="0"/>
              <a:t> </a:t>
            </a:r>
            <a:r>
              <a:rPr lang="en-GB" sz="2400" dirty="0" err="1"/>
              <a:t>en</a:t>
            </a:r>
            <a:r>
              <a:rPr lang="en-GB" sz="2400" dirty="0"/>
              <a:t> la </a:t>
            </a:r>
            <a:r>
              <a:rPr lang="en-GB" sz="2400" dirty="0" err="1"/>
              <a:t>nube</a:t>
            </a:r>
            <a:r>
              <a:rPr lang="en-GB" sz="2400" dirty="0"/>
              <a:t>, </a:t>
            </a:r>
            <a:r>
              <a:rPr lang="en-GB" sz="2400" dirty="0" err="1"/>
              <a:t>informes</a:t>
            </a:r>
            <a:r>
              <a:rPr lang="en-GB" sz="2400" dirty="0"/>
              <a:t> de stock y </a:t>
            </a:r>
            <a:r>
              <a:rPr lang="en-GB" sz="2400" dirty="0" err="1"/>
              <a:t>presupuestos</a:t>
            </a:r>
            <a:r>
              <a:rPr lang="en-GB" sz="2400" dirty="0"/>
              <a:t>. </a:t>
            </a:r>
            <a:r>
              <a:rPr lang="en-GB" sz="2400" dirty="0" err="1"/>
              <a:t>Prueba</a:t>
            </a:r>
            <a:r>
              <a:rPr lang="en-GB" sz="2400" dirty="0"/>
              <a:t> </a:t>
            </a:r>
            <a:r>
              <a:rPr lang="en-GB" sz="2400" dirty="0" err="1"/>
              <a:t>gratuita</a:t>
            </a:r>
            <a:r>
              <a:rPr lang="en-GB" sz="2400" dirty="0"/>
              <a:t> </a:t>
            </a:r>
            <a:r>
              <a:rPr lang="en-GB" sz="2400" dirty="0" err="1"/>
              <a:t>disponible</a:t>
            </a:r>
            <a:r>
              <a:rPr lang="en-GB" sz="2400" dirty="0"/>
              <a:t>.</a:t>
            </a:r>
            <a:endParaRPr lang="en-IE" sz="2400" dirty="0"/>
          </a:p>
          <a:p>
            <a:pPr marL="0" indent="0" algn="ctr">
              <a:buNone/>
            </a:pPr>
            <a:endParaRPr lang="en-IE" dirty="0"/>
          </a:p>
          <a:p>
            <a:pPr marL="0" indent="0" algn="ctr">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GB" sz="3200" b="1" dirty="0" err="1">
                <a:solidFill>
                  <a:srgbClr val="0B0AFD"/>
                </a:solidFill>
              </a:rPr>
              <a:t>Reseñas</a:t>
            </a:r>
            <a:r>
              <a:rPr lang="en-GB" sz="3200" b="1" dirty="0">
                <a:solidFill>
                  <a:srgbClr val="0B0AFD"/>
                </a:solidFill>
              </a:rPr>
              <a:t> de </a:t>
            </a:r>
            <a:r>
              <a:rPr lang="en-GB" sz="3200" b="1" dirty="0" err="1">
                <a:solidFill>
                  <a:srgbClr val="0B0AFD"/>
                </a:solidFill>
              </a:rPr>
              <a:t>programas</a:t>
            </a:r>
            <a:r>
              <a:rPr lang="en-GB" sz="3200" b="1" dirty="0">
                <a:solidFill>
                  <a:srgbClr val="0B0AFD"/>
                </a:solidFill>
              </a:rPr>
              <a:t> TIC</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val="318722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3407" y="1261242"/>
            <a:ext cx="10972800" cy="1143000"/>
          </a:xfrm>
        </p:spPr>
        <p:txBody>
          <a:bodyPr/>
          <a:lstStyle/>
          <a:p>
            <a:pPr algn="l"/>
            <a:r>
              <a:rPr lang="en-GB" sz="3200" b="1" dirty="0" err="1">
                <a:solidFill>
                  <a:srgbClr val="C00000"/>
                </a:solidFill>
              </a:rPr>
              <a:t>Programas</a:t>
            </a:r>
            <a:r>
              <a:rPr lang="en-GB" sz="3200" b="1" dirty="0">
                <a:solidFill>
                  <a:srgbClr val="C00000"/>
                </a:solidFill>
              </a:rPr>
              <a:t> de </a:t>
            </a:r>
            <a:r>
              <a:rPr lang="en-GB" sz="3200" b="1" dirty="0" err="1">
                <a:solidFill>
                  <a:srgbClr val="C00000"/>
                </a:solidFill>
              </a:rPr>
              <a:t>Contabilidad</a:t>
            </a:r>
            <a:r>
              <a:rPr lang="en-GB" sz="3200" b="1" dirty="0">
                <a:solidFill>
                  <a:srgbClr val="C00000"/>
                </a:solidFill>
              </a:rPr>
              <a:t> para </a:t>
            </a:r>
            <a:r>
              <a:rPr lang="en-GB" sz="3200" b="1" dirty="0" err="1">
                <a:solidFill>
                  <a:srgbClr val="C00000"/>
                </a:solidFill>
              </a:rPr>
              <a:t>Microempresas</a:t>
            </a:r>
            <a:endParaRPr lang="en-IE" sz="3200" b="1" dirty="0">
              <a:solidFill>
                <a:srgbClr val="C00000"/>
              </a:solidFill>
            </a:endParaRPr>
          </a:p>
        </p:txBody>
      </p:sp>
      <p:sp>
        <p:nvSpPr>
          <p:cNvPr id="3" name="Content Placeholder 2"/>
          <p:cNvSpPr>
            <a:spLocks noGrp="1"/>
          </p:cNvSpPr>
          <p:nvPr>
            <p:ph idx="1"/>
          </p:nvPr>
        </p:nvSpPr>
        <p:spPr>
          <a:xfrm>
            <a:off x="609600" y="2088960"/>
            <a:ext cx="10972800" cy="4469517"/>
          </a:xfrm>
        </p:spPr>
        <p:txBody>
          <a:bodyPr/>
          <a:lstStyle/>
          <a:p>
            <a:endParaRPr lang="en-GB" sz="2800" b="1" dirty="0">
              <a:solidFill>
                <a:srgbClr val="FF0000"/>
              </a:solidFill>
            </a:endParaRPr>
          </a:p>
          <a:p>
            <a:r>
              <a:rPr lang="en-GB" sz="2800" b="1" dirty="0" err="1">
                <a:solidFill>
                  <a:srgbClr val="FF0000"/>
                </a:solidFill>
                <a:hlinkClick r:id="rId2"/>
              </a:rPr>
              <a:t>Zoho</a:t>
            </a:r>
            <a:r>
              <a:rPr lang="en-GB" sz="2800" dirty="0"/>
              <a:t>: Conjunto de </a:t>
            </a:r>
            <a:r>
              <a:rPr lang="en-GB" sz="2800" dirty="0" err="1"/>
              <a:t>programas</a:t>
            </a:r>
            <a:r>
              <a:rPr lang="en-GB" sz="2800" dirty="0"/>
              <a:t> que </a:t>
            </a:r>
            <a:r>
              <a:rPr lang="en-GB" sz="2800" dirty="0" err="1"/>
              <a:t>incluyen</a:t>
            </a:r>
            <a:r>
              <a:rPr lang="en-GB" sz="2800" dirty="0"/>
              <a:t> </a:t>
            </a:r>
            <a:r>
              <a:rPr lang="en-GB" sz="2800" dirty="0" err="1"/>
              <a:t>Contabilidad</a:t>
            </a:r>
            <a:r>
              <a:rPr lang="en-GB" sz="2800" dirty="0"/>
              <a:t>, CRM, RRHH, etc. </a:t>
            </a:r>
            <a:r>
              <a:rPr lang="en-GB" sz="2800" dirty="0" err="1"/>
              <a:t>Prueba</a:t>
            </a:r>
            <a:r>
              <a:rPr lang="en-GB" sz="2800" dirty="0"/>
              <a:t> </a:t>
            </a:r>
            <a:r>
              <a:rPr lang="en-GB" sz="2800" dirty="0" err="1"/>
              <a:t>gratuita</a:t>
            </a:r>
            <a:r>
              <a:rPr lang="en-GB" sz="2800" dirty="0"/>
              <a:t> </a:t>
            </a:r>
            <a:r>
              <a:rPr lang="en-GB" sz="2800" dirty="0" err="1"/>
              <a:t>disponible</a:t>
            </a:r>
            <a:endParaRPr lang="en-GB" sz="2800" dirty="0"/>
          </a:p>
          <a:p>
            <a:endParaRPr lang="en-IE" sz="1100" dirty="0"/>
          </a:p>
          <a:p>
            <a:r>
              <a:rPr lang="en-GB" sz="2800" b="1" dirty="0">
                <a:solidFill>
                  <a:srgbClr val="FF0000"/>
                </a:solidFill>
                <a:hlinkClick r:id="rId3"/>
              </a:rPr>
              <a:t>xTuple</a:t>
            </a:r>
            <a:r>
              <a:rPr lang="en-GB" sz="2800" dirty="0"/>
              <a:t>: </a:t>
            </a:r>
            <a:r>
              <a:rPr lang="en-GB" sz="2800" dirty="0" err="1"/>
              <a:t>ofrece</a:t>
            </a:r>
            <a:r>
              <a:rPr lang="en-GB" sz="2800" dirty="0"/>
              <a:t> </a:t>
            </a:r>
            <a:r>
              <a:rPr lang="en-GB" sz="2800" dirty="0" err="1"/>
              <a:t>contabilidad</a:t>
            </a:r>
            <a:r>
              <a:rPr lang="en-GB" sz="2800" dirty="0"/>
              <a:t>(</a:t>
            </a:r>
            <a:r>
              <a:rPr lang="en-GB" sz="2800" dirty="0" err="1"/>
              <a:t>contabilidad</a:t>
            </a:r>
            <a:r>
              <a:rPr lang="en-GB" sz="2800" dirty="0"/>
              <a:t> general, </a:t>
            </a:r>
            <a:r>
              <a:rPr lang="en-GB" sz="2800" dirty="0" err="1"/>
              <a:t>cuentas</a:t>
            </a:r>
            <a:r>
              <a:rPr lang="en-GB" sz="2800" dirty="0"/>
              <a:t> </a:t>
            </a:r>
            <a:r>
              <a:rPr lang="en-GB" sz="2800" dirty="0" err="1"/>
              <a:t>por</a:t>
            </a:r>
            <a:r>
              <a:rPr lang="en-GB" sz="2800" dirty="0"/>
              <a:t> </a:t>
            </a:r>
            <a:r>
              <a:rPr lang="en-GB" sz="2800" dirty="0" err="1"/>
              <a:t>cobrar</a:t>
            </a:r>
            <a:r>
              <a:rPr lang="en-GB" sz="2800" dirty="0"/>
              <a:t> y </a:t>
            </a:r>
            <a:r>
              <a:rPr lang="en-GB" sz="2800" dirty="0" err="1"/>
              <a:t>por</a:t>
            </a:r>
            <a:r>
              <a:rPr lang="en-GB" sz="2800" dirty="0"/>
              <a:t> </a:t>
            </a:r>
            <a:r>
              <a:rPr lang="en-GB" sz="2800" dirty="0" err="1"/>
              <a:t>pagar</a:t>
            </a:r>
            <a:r>
              <a:rPr lang="en-GB" sz="2800" dirty="0"/>
              <a:t>, </a:t>
            </a:r>
            <a:r>
              <a:rPr lang="en-GB" sz="2800" dirty="0" err="1"/>
              <a:t>reconciliación</a:t>
            </a:r>
            <a:r>
              <a:rPr lang="en-GB" sz="2800" dirty="0"/>
              <a:t> </a:t>
            </a:r>
            <a:r>
              <a:rPr lang="en-GB" sz="2800" dirty="0" err="1"/>
              <a:t>bancaria</a:t>
            </a:r>
            <a:r>
              <a:rPr lang="en-GB" sz="2800" dirty="0"/>
              <a:t> e </a:t>
            </a:r>
            <a:r>
              <a:rPr lang="en-GB" sz="2800" dirty="0" err="1"/>
              <a:t>información</a:t>
            </a:r>
            <a:r>
              <a:rPr lang="en-GB" sz="2800" dirty="0"/>
              <a:t> </a:t>
            </a:r>
            <a:r>
              <a:rPr lang="en-GB" sz="2800" dirty="0" err="1"/>
              <a:t>financiera</a:t>
            </a:r>
            <a:r>
              <a:rPr lang="en-GB" sz="2800" dirty="0"/>
              <a:t>) </a:t>
            </a:r>
            <a:r>
              <a:rPr lang="en-GB" sz="2800" dirty="0" err="1"/>
              <a:t>así</a:t>
            </a:r>
            <a:r>
              <a:rPr lang="en-GB" sz="2800" dirty="0"/>
              <a:t> </a:t>
            </a:r>
            <a:r>
              <a:rPr lang="en-GB" sz="2800" dirty="0" err="1"/>
              <a:t>como</a:t>
            </a:r>
            <a:r>
              <a:rPr lang="en-GB" sz="2800" dirty="0"/>
              <a:t> </a:t>
            </a:r>
            <a:r>
              <a:rPr lang="en-GB" sz="2800" dirty="0" err="1"/>
              <a:t>ventas</a:t>
            </a:r>
            <a:r>
              <a:rPr lang="en-GB" sz="2800" dirty="0"/>
              <a:t>, CRM, </a:t>
            </a:r>
            <a:r>
              <a:rPr lang="en-GB" sz="2800" dirty="0" err="1"/>
              <a:t>inventario</a:t>
            </a:r>
            <a:r>
              <a:rPr lang="en-GB" sz="2800" dirty="0"/>
              <a:t> y </a:t>
            </a:r>
            <a:r>
              <a:rPr lang="en-GB" sz="2800" dirty="0" err="1"/>
              <a:t>distribución</a:t>
            </a:r>
            <a:r>
              <a:rPr lang="en-GB" sz="2800" dirty="0"/>
              <a:t>, y </a:t>
            </a:r>
            <a:r>
              <a:rPr lang="en-GB" sz="2800" dirty="0" err="1"/>
              <a:t>otras</a:t>
            </a:r>
            <a:r>
              <a:rPr lang="en-GB" sz="2800" dirty="0"/>
              <a:t> </a:t>
            </a:r>
            <a:r>
              <a:rPr lang="en-GB" sz="2800" dirty="0" err="1"/>
              <a:t>funcionalidades</a:t>
            </a:r>
            <a:r>
              <a:rPr lang="en-GB" sz="2800" dirty="0"/>
              <a:t> de </a:t>
            </a:r>
            <a:r>
              <a:rPr lang="en-GB" sz="2800" dirty="0" err="1"/>
              <a:t>gestión</a:t>
            </a:r>
            <a:r>
              <a:rPr lang="en-GB" sz="2800" dirty="0"/>
              <a:t> </a:t>
            </a:r>
            <a:r>
              <a:rPr lang="en-GB" sz="2800" dirty="0" err="1"/>
              <a:t>empresarial</a:t>
            </a:r>
            <a:r>
              <a:rPr lang="en-GB" sz="2800" dirty="0"/>
              <a:t>.</a:t>
            </a:r>
          </a:p>
          <a:p>
            <a:endParaRPr lang="en-IE" sz="1100" dirty="0"/>
          </a:p>
          <a:p>
            <a:r>
              <a:rPr lang="en-GB" sz="2800" b="1" dirty="0">
                <a:solidFill>
                  <a:srgbClr val="FF0000"/>
                </a:solidFill>
                <a:hlinkClick r:id="rId4"/>
              </a:rPr>
              <a:t>Wave</a:t>
            </a:r>
            <a:r>
              <a:rPr lang="en-GB" sz="2800" dirty="0"/>
              <a:t>:</a:t>
            </a:r>
            <a:r>
              <a:rPr lang="en-GB" sz="2800" b="1" dirty="0"/>
              <a:t> </a:t>
            </a:r>
            <a:r>
              <a:rPr lang="en-GB" sz="2800" dirty="0" err="1"/>
              <a:t>Programa</a:t>
            </a:r>
            <a:r>
              <a:rPr lang="en-GB" sz="2800" dirty="0"/>
              <a:t> de </a:t>
            </a:r>
            <a:r>
              <a:rPr lang="en-GB" sz="2800" dirty="0" err="1"/>
              <a:t>Contabilidad</a:t>
            </a:r>
            <a:r>
              <a:rPr lang="en-GB" sz="2800" dirty="0"/>
              <a:t> </a:t>
            </a:r>
            <a:r>
              <a:rPr lang="en-GB" sz="2800" dirty="0" err="1"/>
              <a:t>Gratuito</a:t>
            </a:r>
            <a:endParaRPr lang="en-IE" sz="2800"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GB" sz="3200" b="1" dirty="0" err="1">
                <a:solidFill>
                  <a:srgbClr val="0B0AFD"/>
                </a:solidFill>
              </a:rPr>
              <a:t>Reseñas</a:t>
            </a:r>
            <a:r>
              <a:rPr lang="en-GB" sz="3200" b="1" dirty="0">
                <a:solidFill>
                  <a:srgbClr val="0B0AFD"/>
                </a:solidFill>
              </a:rPr>
              <a:t> de </a:t>
            </a:r>
            <a:r>
              <a:rPr lang="en-GB" sz="3200" b="1" dirty="0" err="1">
                <a:solidFill>
                  <a:srgbClr val="0B0AFD"/>
                </a:solidFill>
              </a:rPr>
              <a:t>programas</a:t>
            </a:r>
            <a:r>
              <a:rPr lang="en-GB" sz="3200" b="1" dirty="0">
                <a:solidFill>
                  <a:srgbClr val="0B0AFD"/>
                </a:solidFill>
              </a:rPr>
              <a:t> TIC</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val="26343464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36482"/>
            <a:ext cx="10972800" cy="1143000"/>
          </a:xfrm>
        </p:spPr>
        <p:txBody>
          <a:bodyPr/>
          <a:lstStyle/>
          <a:p>
            <a:pPr algn="l"/>
            <a:r>
              <a:rPr lang="en-GB" sz="3200" b="1" dirty="0" err="1">
                <a:solidFill>
                  <a:srgbClr val="C00000"/>
                </a:solidFill>
              </a:rPr>
              <a:t>Programas</a:t>
            </a:r>
            <a:r>
              <a:rPr lang="en-GB" sz="3200" b="1" dirty="0">
                <a:solidFill>
                  <a:srgbClr val="C00000"/>
                </a:solidFill>
              </a:rPr>
              <a:t> de </a:t>
            </a:r>
            <a:r>
              <a:rPr lang="en-GB" sz="3200" b="1" dirty="0" err="1">
                <a:solidFill>
                  <a:srgbClr val="C00000"/>
                </a:solidFill>
              </a:rPr>
              <a:t>Gestión</a:t>
            </a:r>
            <a:r>
              <a:rPr lang="en-GB" sz="3200" b="1" dirty="0">
                <a:solidFill>
                  <a:srgbClr val="C00000"/>
                </a:solidFill>
              </a:rPr>
              <a:t> de </a:t>
            </a:r>
            <a:r>
              <a:rPr lang="en-GB" sz="3200" b="1" dirty="0" err="1">
                <a:solidFill>
                  <a:srgbClr val="C00000"/>
                </a:solidFill>
              </a:rPr>
              <a:t>empresas</a:t>
            </a:r>
            <a:r>
              <a:rPr lang="en-GB" sz="3200" b="1" dirty="0">
                <a:solidFill>
                  <a:srgbClr val="C00000"/>
                </a:solidFill>
              </a:rPr>
              <a:t> </a:t>
            </a:r>
            <a:r>
              <a:rPr lang="en-GB" sz="3200" b="1" dirty="0" err="1">
                <a:solidFill>
                  <a:srgbClr val="C00000"/>
                </a:solidFill>
              </a:rPr>
              <a:t>rurales</a:t>
            </a:r>
            <a:endParaRPr lang="en-IE" sz="3200" dirty="0">
              <a:solidFill>
                <a:srgbClr val="C00000"/>
              </a:solidFill>
            </a:endParaRPr>
          </a:p>
        </p:txBody>
      </p:sp>
      <p:sp>
        <p:nvSpPr>
          <p:cNvPr id="3" name="Content Placeholder 2"/>
          <p:cNvSpPr>
            <a:spLocks noGrp="1"/>
          </p:cNvSpPr>
          <p:nvPr>
            <p:ph idx="1"/>
          </p:nvPr>
        </p:nvSpPr>
        <p:spPr>
          <a:xfrm>
            <a:off x="705135" y="1753876"/>
            <a:ext cx="10972800" cy="4383523"/>
          </a:xfrm>
        </p:spPr>
        <p:txBody>
          <a:bodyPr/>
          <a:lstStyle/>
          <a:p>
            <a:r>
              <a:rPr lang="en-GB" sz="2800" b="1" dirty="0" err="1">
                <a:solidFill>
                  <a:srgbClr val="FF0000"/>
                </a:solidFill>
                <a:hlinkClick r:id="rId2"/>
              </a:rPr>
              <a:t>Agrivi</a:t>
            </a:r>
            <a:r>
              <a:rPr lang="en-GB" sz="2800" b="1" dirty="0">
                <a:solidFill>
                  <a:srgbClr val="FF0000"/>
                </a:solidFill>
                <a:hlinkClick r:id="rId2"/>
              </a:rPr>
              <a:t> farm </a:t>
            </a:r>
            <a:r>
              <a:rPr lang="en-GB" sz="2800" b="1" dirty="0">
                <a:solidFill>
                  <a:srgbClr val="FF0000"/>
                </a:solidFill>
              </a:rPr>
              <a:t> </a:t>
            </a:r>
            <a:r>
              <a:rPr lang="en-GB" sz="2800" dirty="0"/>
              <a:t>Este </a:t>
            </a:r>
            <a:r>
              <a:rPr lang="en-GB" sz="2800" dirty="0" err="1"/>
              <a:t>programa</a:t>
            </a:r>
            <a:r>
              <a:rPr lang="en-GB" sz="2800" dirty="0"/>
              <a:t> de </a:t>
            </a:r>
            <a:r>
              <a:rPr lang="en-GB" sz="2800" dirty="0" err="1"/>
              <a:t>gestión</a:t>
            </a:r>
            <a:r>
              <a:rPr lang="en-GB" sz="2800" dirty="0"/>
              <a:t> </a:t>
            </a:r>
            <a:r>
              <a:rPr lang="en-GB" sz="2800" dirty="0" err="1"/>
              <a:t>permite</a:t>
            </a:r>
            <a:r>
              <a:rPr lang="en-GB" sz="2800" dirty="0"/>
              <a:t> </a:t>
            </a:r>
            <a:r>
              <a:rPr lang="en-GB" sz="2800" dirty="0" err="1"/>
              <a:t>planificar</a:t>
            </a:r>
            <a:r>
              <a:rPr lang="en-GB" sz="2800" dirty="0"/>
              <a:t>, </a:t>
            </a:r>
            <a:r>
              <a:rPr lang="en-GB" sz="2800" dirty="0" err="1"/>
              <a:t>monitorizar</a:t>
            </a:r>
            <a:r>
              <a:rPr lang="en-GB" sz="2800" dirty="0"/>
              <a:t> y </a:t>
            </a:r>
            <a:r>
              <a:rPr lang="en-GB" sz="2800" dirty="0" err="1"/>
              <a:t>analizar</a:t>
            </a:r>
            <a:r>
              <a:rPr lang="en-GB" sz="2800" dirty="0"/>
              <a:t> </a:t>
            </a:r>
            <a:r>
              <a:rPr lang="en-GB" sz="2800" dirty="0" err="1"/>
              <a:t>todas</a:t>
            </a:r>
            <a:r>
              <a:rPr lang="en-GB" sz="2800" dirty="0"/>
              <a:t> las </a:t>
            </a:r>
            <a:r>
              <a:rPr lang="en-GB" sz="2800" dirty="0" err="1"/>
              <a:t>actividades</a:t>
            </a:r>
            <a:r>
              <a:rPr lang="en-GB" sz="2800" dirty="0"/>
              <a:t> de </a:t>
            </a:r>
            <a:r>
              <a:rPr lang="en-GB" sz="2800" dirty="0" err="1"/>
              <a:t>una</a:t>
            </a:r>
            <a:r>
              <a:rPr lang="en-GB" sz="2800" dirty="0"/>
              <a:t> </a:t>
            </a:r>
            <a:r>
              <a:rPr lang="en-GB" sz="2800" dirty="0" err="1"/>
              <a:t>empresa</a:t>
            </a:r>
            <a:r>
              <a:rPr lang="en-GB" sz="2800" dirty="0"/>
              <a:t> </a:t>
            </a:r>
            <a:r>
              <a:rPr lang="en-GB" sz="2800" dirty="0" err="1"/>
              <a:t>agrícola</a:t>
            </a:r>
            <a:r>
              <a:rPr lang="en-GB" sz="2800" dirty="0"/>
              <a:t> </a:t>
            </a:r>
            <a:r>
              <a:rPr lang="en-GB" sz="2800" dirty="0" err="1"/>
              <a:t>fácilmente</a:t>
            </a:r>
            <a:r>
              <a:rPr lang="en-GB" sz="2800" dirty="0"/>
              <a:t>. Con </a:t>
            </a:r>
            <a:r>
              <a:rPr lang="en-GB" sz="2800" dirty="0" err="1"/>
              <a:t>unos</a:t>
            </a:r>
            <a:r>
              <a:rPr lang="en-GB" sz="2800" dirty="0"/>
              <a:t> </a:t>
            </a:r>
            <a:r>
              <a:rPr lang="en-GB" sz="2800" dirty="0" err="1"/>
              <a:t>pocos</a:t>
            </a:r>
            <a:r>
              <a:rPr lang="en-GB" sz="2800" dirty="0"/>
              <a:t> clicks se </a:t>
            </a:r>
            <a:r>
              <a:rPr lang="en-GB" sz="2800" dirty="0" err="1"/>
              <a:t>pueden</a:t>
            </a:r>
            <a:r>
              <a:rPr lang="en-GB" sz="2800" dirty="0"/>
              <a:t> </a:t>
            </a:r>
            <a:r>
              <a:rPr lang="en-GB" sz="2800" dirty="0" err="1"/>
              <a:t>gestionar</a:t>
            </a:r>
            <a:r>
              <a:rPr lang="en-GB" sz="2800" dirty="0"/>
              <a:t> la </a:t>
            </a:r>
            <a:r>
              <a:rPr lang="en-GB" sz="2800" dirty="0" err="1"/>
              <a:t>labranza</a:t>
            </a:r>
            <a:r>
              <a:rPr lang="en-GB" sz="2800" dirty="0"/>
              <a:t>, </a:t>
            </a:r>
            <a:r>
              <a:rPr lang="en-GB" sz="2800" dirty="0" err="1"/>
              <a:t>siembra</a:t>
            </a:r>
            <a:r>
              <a:rPr lang="en-GB" sz="2800" dirty="0"/>
              <a:t>, </a:t>
            </a:r>
            <a:r>
              <a:rPr lang="en-GB" sz="2800" dirty="0" err="1"/>
              <a:t>fumigación</a:t>
            </a:r>
            <a:r>
              <a:rPr lang="en-GB" sz="2800" dirty="0"/>
              <a:t>, </a:t>
            </a:r>
            <a:r>
              <a:rPr lang="en-GB" sz="2800" dirty="0" err="1"/>
              <a:t>fertilización</a:t>
            </a:r>
            <a:r>
              <a:rPr lang="en-GB" sz="2800" dirty="0"/>
              <a:t>, </a:t>
            </a:r>
            <a:r>
              <a:rPr lang="en-GB" sz="2800" dirty="0" err="1"/>
              <a:t>irrigación</a:t>
            </a:r>
            <a:r>
              <a:rPr lang="en-GB" sz="2800" dirty="0"/>
              <a:t>, </a:t>
            </a:r>
            <a:r>
              <a:rPr lang="en-GB" sz="2800" dirty="0" err="1"/>
              <a:t>recolección</a:t>
            </a:r>
            <a:r>
              <a:rPr lang="en-GB" sz="2800" dirty="0"/>
              <a:t> y </a:t>
            </a:r>
            <a:r>
              <a:rPr lang="en-GB" sz="2800" dirty="0" err="1"/>
              <a:t>cualquier</a:t>
            </a:r>
            <a:r>
              <a:rPr lang="en-GB" sz="2800" dirty="0"/>
              <a:t> </a:t>
            </a:r>
            <a:r>
              <a:rPr lang="en-GB" sz="2800" dirty="0" err="1"/>
              <a:t>actividad</a:t>
            </a:r>
            <a:r>
              <a:rPr lang="en-GB" sz="2800" dirty="0"/>
              <a:t> similar.</a:t>
            </a:r>
            <a:endParaRPr lang="en-GB" sz="2800" u="sng" dirty="0"/>
          </a:p>
          <a:p>
            <a:endParaRPr lang="en-GB" sz="2800" u="sng" dirty="0"/>
          </a:p>
          <a:p>
            <a:r>
              <a:rPr lang="en-GB" sz="2800" b="1" dirty="0">
                <a:solidFill>
                  <a:srgbClr val="FF0000"/>
                </a:solidFill>
                <a:hlinkClick r:id="rId3"/>
              </a:rPr>
              <a:t>Excel spreadsheets</a:t>
            </a:r>
            <a:r>
              <a:rPr lang="en-GB" sz="2800" dirty="0">
                <a:hlinkClick r:id="rId3"/>
              </a:rPr>
              <a:t> </a:t>
            </a:r>
            <a:r>
              <a:rPr lang="en-GB" sz="2800" dirty="0" err="1"/>
              <a:t>Proporciona</a:t>
            </a:r>
            <a:r>
              <a:rPr lang="en-GB" sz="2800" dirty="0"/>
              <a:t> </a:t>
            </a:r>
            <a:r>
              <a:rPr lang="en-GB" sz="2800" dirty="0" err="1"/>
              <a:t>muchas</a:t>
            </a:r>
            <a:r>
              <a:rPr lang="en-GB" sz="2800" dirty="0"/>
              <a:t> </a:t>
            </a:r>
            <a:r>
              <a:rPr lang="en-GB" sz="2800" dirty="0" err="1"/>
              <a:t>plantillas</a:t>
            </a:r>
            <a:r>
              <a:rPr lang="en-GB" sz="2800" dirty="0"/>
              <a:t> para </a:t>
            </a:r>
            <a:r>
              <a:rPr lang="en-GB" sz="2800" dirty="0" err="1"/>
              <a:t>temas</a:t>
            </a:r>
            <a:r>
              <a:rPr lang="en-GB" sz="2800" dirty="0"/>
              <a:t> </a:t>
            </a:r>
            <a:r>
              <a:rPr lang="en-GB" sz="2800" dirty="0" err="1"/>
              <a:t>relativos</a:t>
            </a:r>
            <a:r>
              <a:rPr lang="en-GB" sz="2800" dirty="0"/>
              <a:t> a </a:t>
            </a:r>
            <a:r>
              <a:rPr lang="en-GB" sz="2800" dirty="0" err="1"/>
              <a:t>empresas</a:t>
            </a:r>
            <a:r>
              <a:rPr lang="en-GB" sz="2800" dirty="0"/>
              <a:t> </a:t>
            </a:r>
            <a:r>
              <a:rPr lang="en-GB" sz="2800" dirty="0" err="1"/>
              <a:t>rurales</a:t>
            </a:r>
            <a:r>
              <a:rPr lang="en-GB" sz="2800" dirty="0"/>
              <a:t>. Por </a:t>
            </a:r>
            <a:r>
              <a:rPr lang="en-GB" sz="2800" dirty="0" err="1"/>
              <a:t>ejemplo</a:t>
            </a:r>
            <a:r>
              <a:rPr lang="en-GB" sz="2800" dirty="0"/>
              <a:t>, </a:t>
            </a:r>
            <a:r>
              <a:rPr lang="en-GB" sz="2800" dirty="0" err="1"/>
              <a:t>Teagasc</a:t>
            </a:r>
            <a:r>
              <a:rPr lang="en-GB" sz="2800" dirty="0"/>
              <a:t> </a:t>
            </a:r>
            <a:r>
              <a:rPr lang="en-GB" sz="2800" dirty="0" err="1"/>
              <a:t>en</a:t>
            </a:r>
            <a:r>
              <a:rPr lang="en-GB" sz="2800" dirty="0"/>
              <a:t> </a:t>
            </a:r>
            <a:r>
              <a:rPr lang="en-GB" sz="2800" dirty="0" err="1"/>
              <a:t>Irlanda</a:t>
            </a:r>
            <a:r>
              <a:rPr lang="en-GB" sz="2800" dirty="0"/>
              <a:t> </a:t>
            </a:r>
            <a:r>
              <a:rPr lang="en-GB" sz="2800" dirty="0" err="1"/>
              <a:t>tiene</a:t>
            </a:r>
            <a:r>
              <a:rPr lang="en-GB" sz="2800" dirty="0"/>
              <a:t> </a:t>
            </a:r>
            <a:r>
              <a:rPr lang="en-GB" sz="2800" dirty="0" err="1"/>
              <a:t>plantillas</a:t>
            </a:r>
            <a:r>
              <a:rPr lang="en-GB" sz="2800" dirty="0"/>
              <a:t> </a:t>
            </a:r>
            <a:r>
              <a:rPr lang="en-GB" sz="2800" dirty="0" err="1"/>
              <a:t>disponibles</a:t>
            </a:r>
            <a:r>
              <a:rPr lang="en-GB" sz="2800" dirty="0"/>
              <a:t> </a:t>
            </a:r>
            <a:r>
              <a:rPr lang="en-GB" sz="2800" dirty="0" err="1"/>
              <a:t>en</a:t>
            </a:r>
            <a:r>
              <a:rPr lang="en-GB" sz="2800" dirty="0"/>
              <a:t> la </a:t>
            </a:r>
            <a:r>
              <a:rPr lang="en-GB" sz="2800" dirty="0" err="1"/>
              <a:t>dirección</a:t>
            </a:r>
            <a:r>
              <a:rPr lang="en-GB" sz="2800" dirty="0"/>
              <a:t>: </a:t>
            </a:r>
            <a:r>
              <a:rPr lang="en-GB" sz="2000" dirty="0">
                <a:hlinkClick r:id="rId4"/>
              </a:rPr>
              <a:t>https://www.teagasc.ie/rural-economy/farm-management/financial-analysis/</a:t>
            </a:r>
            <a:r>
              <a:rPr lang="en-GB" sz="2000" dirty="0"/>
              <a:t> </a:t>
            </a:r>
            <a:endParaRPr lang="en-IE" sz="2000" b="1" dirty="0">
              <a:solidFill>
                <a:srgbClr val="FF0000"/>
              </a:solidFill>
            </a:endParaRPr>
          </a:p>
          <a:p>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GB" sz="3200" b="1" dirty="0" err="1">
                <a:solidFill>
                  <a:srgbClr val="0B0AFD"/>
                </a:solidFill>
              </a:rPr>
              <a:t>Reseñas</a:t>
            </a:r>
            <a:r>
              <a:rPr lang="en-GB" sz="3200" b="1" dirty="0">
                <a:solidFill>
                  <a:srgbClr val="0B0AFD"/>
                </a:solidFill>
              </a:rPr>
              <a:t> de </a:t>
            </a:r>
            <a:r>
              <a:rPr lang="en-GB" sz="3200" b="1" dirty="0" err="1">
                <a:solidFill>
                  <a:srgbClr val="0B0AFD"/>
                </a:solidFill>
              </a:rPr>
              <a:t>programas</a:t>
            </a:r>
            <a:r>
              <a:rPr lang="en-GB" sz="3200" b="1" dirty="0">
                <a:solidFill>
                  <a:srgbClr val="0B0AFD"/>
                </a:solidFill>
              </a:rPr>
              <a:t> TIC</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val="3134989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9443" y="1042416"/>
            <a:ext cx="10972800" cy="1143000"/>
          </a:xfrm>
        </p:spPr>
        <p:txBody>
          <a:bodyPr/>
          <a:lstStyle/>
          <a:p>
            <a:pPr algn="l"/>
            <a:r>
              <a:rPr lang="en-GB" sz="3200" b="1" dirty="0" err="1">
                <a:solidFill>
                  <a:srgbClr val="C00000"/>
                </a:solidFill>
              </a:rPr>
              <a:t>Programas</a:t>
            </a:r>
            <a:r>
              <a:rPr lang="en-GB" sz="3200" b="1" dirty="0">
                <a:solidFill>
                  <a:srgbClr val="C00000"/>
                </a:solidFill>
              </a:rPr>
              <a:t> de </a:t>
            </a:r>
            <a:r>
              <a:rPr lang="en-GB" sz="3200" b="1" dirty="0" err="1">
                <a:solidFill>
                  <a:srgbClr val="C00000"/>
                </a:solidFill>
              </a:rPr>
              <a:t>Transacción</a:t>
            </a:r>
            <a:r>
              <a:rPr lang="en-GB" sz="3200" b="1" dirty="0">
                <a:solidFill>
                  <a:srgbClr val="C00000"/>
                </a:solidFill>
              </a:rPr>
              <a:t> y </a:t>
            </a:r>
            <a:r>
              <a:rPr lang="en-GB" sz="3200" b="1" dirty="0" err="1">
                <a:solidFill>
                  <a:srgbClr val="C00000"/>
                </a:solidFill>
              </a:rPr>
              <a:t>Planificación</a:t>
            </a:r>
            <a:r>
              <a:rPr lang="en-GB" sz="3200" b="1" dirty="0">
                <a:solidFill>
                  <a:srgbClr val="C00000"/>
                </a:solidFill>
              </a:rPr>
              <a:t> para </a:t>
            </a:r>
            <a:r>
              <a:rPr lang="en-GB" sz="3200" b="1" dirty="0" err="1">
                <a:solidFill>
                  <a:srgbClr val="C00000"/>
                </a:solidFill>
              </a:rPr>
              <a:t>empresas</a:t>
            </a:r>
            <a:r>
              <a:rPr lang="en-GB" sz="3200" b="1" dirty="0">
                <a:solidFill>
                  <a:srgbClr val="C00000"/>
                </a:solidFill>
              </a:rPr>
              <a:t> </a:t>
            </a:r>
            <a:r>
              <a:rPr lang="en-GB" sz="3200" b="1" dirty="0" err="1">
                <a:solidFill>
                  <a:srgbClr val="C00000"/>
                </a:solidFill>
              </a:rPr>
              <a:t>rurales</a:t>
            </a:r>
            <a:endParaRPr lang="en-IE" sz="3200" b="1" dirty="0">
              <a:solidFill>
                <a:srgbClr val="C00000"/>
              </a:solidFill>
            </a:endParaRPr>
          </a:p>
        </p:txBody>
      </p:sp>
      <p:sp>
        <p:nvSpPr>
          <p:cNvPr id="3" name="Content Placeholder 2"/>
          <p:cNvSpPr>
            <a:spLocks noGrp="1"/>
          </p:cNvSpPr>
          <p:nvPr>
            <p:ph idx="1"/>
          </p:nvPr>
        </p:nvSpPr>
        <p:spPr>
          <a:xfrm>
            <a:off x="609600" y="2167127"/>
            <a:ext cx="10972800" cy="4306825"/>
          </a:xfrm>
        </p:spPr>
        <p:txBody>
          <a:bodyPr/>
          <a:lstStyle/>
          <a:p>
            <a:r>
              <a:rPr lang="en-GB" sz="2800" b="1" dirty="0">
                <a:solidFill>
                  <a:srgbClr val="FF0000"/>
                </a:solidFill>
                <a:hlinkClick r:id="rId2"/>
              </a:rPr>
              <a:t>AGPLAN</a:t>
            </a:r>
            <a:r>
              <a:rPr lang="en-GB" sz="2800" dirty="0"/>
              <a:t>: </a:t>
            </a:r>
            <a:r>
              <a:rPr lang="en-GB" sz="2800" dirty="0" err="1"/>
              <a:t>Programa</a:t>
            </a:r>
            <a:r>
              <a:rPr lang="en-GB" sz="2800" dirty="0"/>
              <a:t> de </a:t>
            </a:r>
            <a:r>
              <a:rPr lang="en-GB" sz="2800" dirty="0" err="1"/>
              <a:t>planificación</a:t>
            </a:r>
            <a:r>
              <a:rPr lang="en-GB" sz="2800" dirty="0"/>
              <a:t> </a:t>
            </a:r>
            <a:r>
              <a:rPr lang="en-GB" sz="2800" dirty="0" err="1"/>
              <a:t>empresarial</a:t>
            </a:r>
            <a:r>
              <a:rPr lang="en-GB" sz="2800" dirty="0"/>
              <a:t> </a:t>
            </a:r>
            <a:r>
              <a:rPr lang="en-GB" sz="2800" dirty="0" err="1"/>
              <a:t>diseñado</a:t>
            </a:r>
            <a:r>
              <a:rPr lang="en-GB" sz="2800" dirty="0"/>
              <a:t> para </a:t>
            </a:r>
            <a:r>
              <a:rPr lang="en-GB" sz="2800" dirty="0" err="1"/>
              <a:t>proporcionar</a:t>
            </a:r>
            <a:r>
              <a:rPr lang="en-GB" sz="2800" dirty="0"/>
              <a:t> </a:t>
            </a:r>
            <a:r>
              <a:rPr lang="en-GB" sz="2800" dirty="0" err="1"/>
              <a:t>asistencia</a:t>
            </a:r>
            <a:r>
              <a:rPr lang="en-GB" sz="2800" dirty="0"/>
              <a:t> </a:t>
            </a:r>
            <a:r>
              <a:rPr lang="en-GB" sz="2800" dirty="0" err="1"/>
              <a:t>personalizada</a:t>
            </a:r>
            <a:r>
              <a:rPr lang="en-GB" sz="2800" dirty="0"/>
              <a:t> a </a:t>
            </a:r>
            <a:r>
              <a:rPr lang="en-GB" sz="2800" dirty="0" err="1"/>
              <a:t>distintos</a:t>
            </a:r>
            <a:r>
              <a:rPr lang="en-GB" sz="2800" dirty="0"/>
              <a:t> </a:t>
            </a:r>
            <a:r>
              <a:rPr lang="en-GB" sz="2800" dirty="0" err="1"/>
              <a:t>tipos</a:t>
            </a:r>
            <a:r>
              <a:rPr lang="en-GB" sz="2800" dirty="0"/>
              <a:t> de </a:t>
            </a:r>
            <a:r>
              <a:rPr lang="en-GB" sz="2800" dirty="0" err="1"/>
              <a:t>empresas</a:t>
            </a:r>
            <a:r>
              <a:rPr lang="en-GB" sz="2800" dirty="0"/>
              <a:t>. </a:t>
            </a:r>
            <a:r>
              <a:rPr lang="en-GB" sz="2800" dirty="0" err="1"/>
              <a:t>Permite</a:t>
            </a:r>
            <a:r>
              <a:rPr lang="en-GB" sz="2800" dirty="0"/>
              <a:t> </a:t>
            </a:r>
            <a:r>
              <a:rPr lang="en-GB" sz="2800" dirty="0" err="1"/>
              <a:t>compartir</a:t>
            </a:r>
            <a:r>
              <a:rPr lang="en-GB" sz="2800" dirty="0"/>
              <a:t> e </a:t>
            </a:r>
            <a:r>
              <a:rPr lang="en-GB" sz="2800" dirty="0" err="1"/>
              <a:t>interactuar</a:t>
            </a:r>
            <a:r>
              <a:rPr lang="en-GB" sz="2800" dirty="0"/>
              <a:t> con </a:t>
            </a:r>
            <a:r>
              <a:rPr lang="en-GB" sz="2800" dirty="0" err="1"/>
              <a:t>asesores</a:t>
            </a:r>
            <a:r>
              <a:rPr lang="en-GB" sz="2800" dirty="0"/>
              <a:t> </a:t>
            </a:r>
            <a:r>
              <a:rPr lang="en-GB" sz="2800" dirty="0" err="1"/>
              <a:t>comerciales</a:t>
            </a:r>
            <a:r>
              <a:rPr lang="en-GB" sz="2800" dirty="0"/>
              <a:t>, </a:t>
            </a:r>
            <a:r>
              <a:rPr lang="en-GB" sz="2800" dirty="0" err="1"/>
              <a:t>consultores</a:t>
            </a:r>
            <a:r>
              <a:rPr lang="en-GB" sz="2800" dirty="0"/>
              <a:t>, etc. Ver enlace: </a:t>
            </a:r>
            <a:r>
              <a:rPr lang="en-GB" sz="2000" u="sng" dirty="0">
                <a:hlinkClick r:id="rId2"/>
              </a:rPr>
              <a:t>https://agplan.umn.edu/</a:t>
            </a:r>
            <a:endParaRPr lang="en-IE" sz="2000" dirty="0"/>
          </a:p>
          <a:p>
            <a:endParaRPr lang="en-GB" sz="2800" b="1" dirty="0">
              <a:solidFill>
                <a:srgbClr val="FF0000"/>
              </a:solidFill>
            </a:endParaRPr>
          </a:p>
          <a:p>
            <a:r>
              <a:rPr lang="en-GB" sz="2800" b="1" dirty="0" err="1">
                <a:solidFill>
                  <a:srgbClr val="FF0000"/>
                </a:solidFill>
                <a:hlinkClick r:id="rId3"/>
              </a:rPr>
              <a:t>EasyFarm</a:t>
            </a:r>
            <a:r>
              <a:rPr lang="en-GB" sz="2800" dirty="0"/>
              <a:t>: ¡</a:t>
            </a:r>
            <a:r>
              <a:rPr lang="en-GB" sz="2800" dirty="0" err="1"/>
              <a:t>Utiliza</a:t>
            </a:r>
            <a:r>
              <a:rPr lang="en-GB" sz="2800" dirty="0"/>
              <a:t> un </a:t>
            </a:r>
            <a:r>
              <a:rPr lang="en-GB" sz="2800" dirty="0" err="1"/>
              <a:t>sistema</a:t>
            </a:r>
            <a:r>
              <a:rPr lang="en-GB" sz="2800" dirty="0"/>
              <a:t> de entrada </a:t>
            </a:r>
            <a:r>
              <a:rPr lang="en-GB" sz="2800" dirty="0" err="1"/>
              <a:t>única</a:t>
            </a:r>
            <a:r>
              <a:rPr lang="en-GB" sz="2800" dirty="0"/>
              <a:t> para </a:t>
            </a:r>
            <a:r>
              <a:rPr lang="en-GB" sz="2800" dirty="0" err="1"/>
              <a:t>grabar</a:t>
            </a:r>
            <a:r>
              <a:rPr lang="en-GB" sz="2800" dirty="0"/>
              <a:t> </a:t>
            </a:r>
            <a:r>
              <a:rPr lang="en-GB" sz="2800" dirty="0" err="1"/>
              <a:t>transacciones</a:t>
            </a:r>
            <a:r>
              <a:rPr lang="en-GB" sz="2800" dirty="0"/>
              <a:t> </a:t>
            </a:r>
            <a:r>
              <a:rPr lang="en-GB" sz="2800" dirty="0" err="1"/>
              <a:t>en</a:t>
            </a:r>
            <a:r>
              <a:rPr lang="en-GB" sz="2800" dirty="0"/>
              <a:t> </a:t>
            </a:r>
            <a:r>
              <a:rPr lang="en-GB" sz="2800" dirty="0" err="1"/>
              <a:t>tiempo</a:t>
            </a:r>
            <a:r>
              <a:rPr lang="en-GB" sz="2800" dirty="0"/>
              <a:t> real! </a:t>
            </a:r>
            <a:r>
              <a:rPr lang="en-GB" sz="2800" dirty="0" err="1"/>
              <a:t>Es</a:t>
            </a:r>
            <a:r>
              <a:rPr lang="en-GB" sz="2800" dirty="0"/>
              <a:t> </a:t>
            </a:r>
            <a:r>
              <a:rPr lang="en-GB" sz="2800" dirty="0" err="1"/>
              <a:t>posible</a:t>
            </a:r>
            <a:r>
              <a:rPr lang="en-GB" sz="2800" dirty="0"/>
              <a:t> </a:t>
            </a:r>
            <a:r>
              <a:rPr lang="en-GB" sz="2800" dirty="0" err="1"/>
              <a:t>comprar</a:t>
            </a:r>
            <a:r>
              <a:rPr lang="en-GB" sz="2800" dirty="0"/>
              <a:t> </a:t>
            </a:r>
            <a:r>
              <a:rPr lang="en-GB" sz="2800" dirty="0" err="1"/>
              <a:t>semillas</a:t>
            </a:r>
            <a:r>
              <a:rPr lang="en-GB" sz="2800" dirty="0"/>
              <a:t>, </a:t>
            </a:r>
            <a:r>
              <a:rPr lang="en-GB" sz="2800" dirty="0" err="1"/>
              <a:t>piensos</a:t>
            </a:r>
            <a:r>
              <a:rPr lang="en-GB" sz="2800" dirty="0"/>
              <a:t> o </a:t>
            </a:r>
            <a:r>
              <a:rPr lang="en-GB" sz="2800" dirty="0" err="1"/>
              <a:t>productos</a:t>
            </a:r>
            <a:r>
              <a:rPr lang="en-GB" sz="2800" dirty="0"/>
              <a:t> </a:t>
            </a:r>
            <a:r>
              <a:rPr lang="en-GB" sz="2800" dirty="0" err="1"/>
              <a:t>químicos</a:t>
            </a:r>
            <a:r>
              <a:rPr lang="en-GB" sz="2800" dirty="0"/>
              <a:t> y </a:t>
            </a:r>
            <a:r>
              <a:rPr lang="en-GB" sz="2800" dirty="0" err="1"/>
              <a:t>ponerlos</a:t>
            </a:r>
            <a:r>
              <a:rPr lang="en-GB" sz="2800" dirty="0"/>
              <a:t> </a:t>
            </a:r>
            <a:r>
              <a:rPr lang="en-GB" sz="2800" dirty="0" err="1"/>
              <a:t>en</a:t>
            </a:r>
            <a:r>
              <a:rPr lang="en-GB" sz="2800" dirty="0"/>
              <a:t> stock </a:t>
            </a:r>
            <a:r>
              <a:rPr lang="en-GB" sz="2800" dirty="0" err="1"/>
              <a:t>en</a:t>
            </a:r>
            <a:r>
              <a:rPr lang="en-GB" sz="2800" dirty="0"/>
              <a:t> </a:t>
            </a:r>
            <a:r>
              <a:rPr lang="en-GB" sz="2800" dirty="0" err="1"/>
              <a:t>una</a:t>
            </a:r>
            <a:r>
              <a:rPr lang="en-GB" sz="2800" dirty="0"/>
              <a:t> </a:t>
            </a:r>
            <a:r>
              <a:rPr lang="en-GB" sz="2800" dirty="0" err="1"/>
              <a:t>sóla</a:t>
            </a:r>
            <a:r>
              <a:rPr lang="en-GB" sz="2800" dirty="0"/>
              <a:t> entrada. Ver enlace: </a:t>
            </a:r>
            <a:r>
              <a:rPr lang="en-GB" sz="2000" u="sng" dirty="0">
                <a:hlinkClick r:id="rId4"/>
              </a:rPr>
              <a:t>http://www.easyfarm.com/shop/</a:t>
            </a:r>
            <a:endParaRPr lang="en-IE" sz="2000" dirty="0"/>
          </a:p>
          <a:p>
            <a:pPr marL="0" indent="0" algn="ctr">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GB" sz="3200" b="1" dirty="0" err="1">
                <a:solidFill>
                  <a:srgbClr val="0B0AFD"/>
                </a:solidFill>
              </a:rPr>
              <a:t>Reseñas</a:t>
            </a:r>
            <a:r>
              <a:rPr lang="en-GB" sz="3200" b="1" dirty="0">
                <a:solidFill>
                  <a:srgbClr val="0B0AFD"/>
                </a:solidFill>
              </a:rPr>
              <a:t> de </a:t>
            </a:r>
            <a:r>
              <a:rPr lang="en-GB" sz="3200" b="1" dirty="0" err="1">
                <a:solidFill>
                  <a:srgbClr val="0B0AFD"/>
                </a:solidFill>
              </a:rPr>
              <a:t>programas</a:t>
            </a:r>
            <a:r>
              <a:rPr lang="en-GB" sz="3200" b="1" dirty="0">
                <a:solidFill>
                  <a:srgbClr val="0B0AFD"/>
                </a:solidFill>
              </a:rPr>
              <a:t> TIC</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val="31100903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3411" y="1060704"/>
            <a:ext cx="10972800" cy="1143000"/>
          </a:xfrm>
        </p:spPr>
        <p:txBody>
          <a:bodyPr/>
          <a:lstStyle/>
          <a:p>
            <a:pPr algn="l"/>
            <a:r>
              <a:rPr lang="en-IE" sz="3200" b="1" dirty="0" err="1">
                <a:solidFill>
                  <a:srgbClr val="C00000"/>
                </a:solidFill>
              </a:rPr>
              <a:t>Programas</a:t>
            </a:r>
            <a:r>
              <a:rPr lang="en-IE" sz="3200" b="1" dirty="0">
                <a:solidFill>
                  <a:srgbClr val="C00000"/>
                </a:solidFill>
              </a:rPr>
              <a:t> para </a:t>
            </a:r>
            <a:r>
              <a:rPr lang="en-IE" sz="3200" b="1" dirty="0" err="1">
                <a:solidFill>
                  <a:srgbClr val="C00000"/>
                </a:solidFill>
              </a:rPr>
              <a:t>pequeñas</a:t>
            </a:r>
            <a:r>
              <a:rPr lang="en-IE" sz="3200" b="1" dirty="0">
                <a:solidFill>
                  <a:srgbClr val="C00000"/>
                </a:solidFill>
              </a:rPr>
              <a:t> </a:t>
            </a:r>
            <a:r>
              <a:rPr lang="en-IE" sz="3200" b="1" dirty="0" err="1">
                <a:solidFill>
                  <a:srgbClr val="C00000"/>
                </a:solidFill>
              </a:rPr>
              <a:t>empresas</a:t>
            </a:r>
            <a:endParaRPr lang="en-IE" sz="3200" b="1" dirty="0">
              <a:solidFill>
                <a:srgbClr val="C00000"/>
              </a:solidFill>
            </a:endParaRPr>
          </a:p>
        </p:txBody>
      </p:sp>
      <p:sp>
        <p:nvSpPr>
          <p:cNvPr id="3" name="Content Placeholder 2"/>
          <p:cNvSpPr>
            <a:spLocks noGrp="1"/>
          </p:cNvSpPr>
          <p:nvPr>
            <p:ph idx="1"/>
          </p:nvPr>
        </p:nvSpPr>
        <p:spPr>
          <a:xfrm>
            <a:off x="677838" y="4855580"/>
            <a:ext cx="10225513" cy="1523068"/>
          </a:xfrm>
        </p:spPr>
        <p:txBody>
          <a:bodyPr/>
          <a:lstStyle/>
          <a:p>
            <a:pPr marL="0" indent="0">
              <a:buNone/>
            </a:pPr>
            <a:r>
              <a:rPr lang="en-IE" dirty="0" err="1"/>
              <a:t>Aquí</a:t>
            </a:r>
            <a:r>
              <a:rPr lang="en-IE" dirty="0"/>
              <a:t> </a:t>
            </a:r>
            <a:r>
              <a:rPr lang="en-IE" dirty="0" err="1"/>
              <a:t>podemos</a:t>
            </a:r>
            <a:r>
              <a:rPr lang="en-IE" dirty="0"/>
              <a:t> </a:t>
            </a:r>
            <a:r>
              <a:rPr lang="en-IE" dirty="0" err="1"/>
              <a:t>encontrar</a:t>
            </a:r>
            <a:r>
              <a:rPr lang="en-IE" dirty="0"/>
              <a:t> </a:t>
            </a:r>
            <a:r>
              <a:rPr lang="en-IE" dirty="0" err="1"/>
              <a:t>una</a:t>
            </a:r>
            <a:r>
              <a:rPr lang="en-IE" dirty="0"/>
              <a:t> </a:t>
            </a:r>
            <a:r>
              <a:rPr lang="en-IE" dirty="0" err="1"/>
              <a:t>lista</a:t>
            </a:r>
            <a:r>
              <a:rPr lang="en-IE" dirty="0"/>
              <a:t> de </a:t>
            </a:r>
            <a:r>
              <a:rPr lang="en-IE" dirty="0" err="1"/>
              <a:t>programas</a:t>
            </a:r>
            <a:r>
              <a:rPr lang="en-IE" dirty="0"/>
              <a:t>: </a:t>
            </a:r>
            <a:r>
              <a:rPr lang="en-IE" dirty="0">
                <a:hlinkClick r:id="rId2"/>
              </a:rPr>
              <a:t>https://www.inc.com/sujan-patel/the-top-small-business-software-programs-for-2015.html</a:t>
            </a:r>
            <a:endParaRPr lang="en-IE" dirty="0"/>
          </a:p>
          <a:p>
            <a:pPr marL="0" indent="0">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pic>
        <p:nvPicPr>
          <p:cNvPr id="5" name="Picture 4"/>
          <p:cNvPicPr>
            <a:picLocks noChangeAspect="1"/>
          </p:cNvPicPr>
          <p:nvPr/>
        </p:nvPicPr>
        <p:blipFill>
          <a:blip r:embed="rId3"/>
          <a:stretch>
            <a:fillRect/>
          </a:stretch>
        </p:blipFill>
        <p:spPr>
          <a:xfrm>
            <a:off x="294672" y="2209821"/>
            <a:ext cx="11811000" cy="2752725"/>
          </a:xfrm>
          <a:prstGeom prst="rect">
            <a:avLst/>
          </a:prstGeom>
        </p:spPr>
      </p:pic>
      <p:sp>
        <p:nvSpPr>
          <p:cNvPr id="6"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GB" sz="3200" b="1" dirty="0" err="1">
                <a:solidFill>
                  <a:srgbClr val="0B0AFD"/>
                </a:solidFill>
              </a:rPr>
              <a:t>Reseñas</a:t>
            </a:r>
            <a:r>
              <a:rPr lang="en-GB" sz="3200" b="1" dirty="0">
                <a:solidFill>
                  <a:srgbClr val="0B0AFD"/>
                </a:solidFill>
              </a:rPr>
              <a:t> de </a:t>
            </a:r>
            <a:r>
              <a:rPr lang="en-GB" sz="3200" b="1" dirty="0" err="1">
                <a:solidFill>
                  <a:srgbClr val="0B0AFD"/>
                </a:solidFill>
              </a:rPr>
              <a:t>programas</a:t>
            </a:r>
            <a:r>
              <a:rPr lang="en-GB" sz="3200" b="1" dirty="0">
                <a:solidFill>
                  <a:srgbClr val="0B0AFD"/>
                </a:solidFill>
              </a:rPr>
              <a:t> TIC</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val="2670335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4544</TotalTime>
  <Words>1145</Words>
  <Application>Microsoft Office PowerPoint</Application>
  <PresentationFormat>Panorámica</PresentationFormat>
  <Paragraphs>165</Paragraphs>
  <Slides>23</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23</vt:i4>
      </vt:variant>
    </vt:vector>
  </HeadingPairs>
  <TitlesOfParts>
    <vt:vector size="29" baseType="lpstr">
      <vt:lpstr>Arial</vt:lpstr>
      <vt:lpstr>Calibri</vt:lpstr>
      <vt:lpstr>Century Gothic</vt:lpstr>
      <vt:lpstr>Verdana</vt:lpstr>
      <vt:lpstr>Wingdings</vt:lpstr>
      <vt:lpstr>1557</vt:lpstr>
      <vt:lpstr>Módulo 9: Alfabetización TIC para microempresas rurales </vt:lpstr>
      <vt:lpstr>Reseñas de programas TIC</vt:lpstr>
      <vt:lpstr>Reseñas de programas TIC</vt:lpstr>
      <vt:lpstr>Reseñas de programas TIC</vt:lpstr>
      <vt:lpstr>Programas de contabilidad para Empresas Rurales</vt:lpstr>
      <vt:lpstr>Programas de Contabilidad para Microempresas</vt:lpstr>
      <vt:lpstr>Programas de Gestión de empresas rurales</vt:lpstr>
      <vt:lpstr>Programas de Transacción y Planificación para empresas rurales</vt:lpstr>
      <vt:lpstr>Programas para pequeñas empresas</vt:lpstr>
      <vt:lpstr>Customer Relationship Management (CRM)</vt:lpstr>
      <vt:lpstr>Programas de gestión de proyectos</vt:lpstr>
      <vt:lpstr>Programas de gestión de proyectos</vt:lpstr>
      <vt:lpstr>Programas de Planificación de Viajes</vt:lpstr>
      <vt:lpstr>Programas de Gestión de Recursos</vt:lpstr>
      <vt:lpstr>Programas de Gestión Documental</vt:lpstr>
      <vt:lpstr>Las Mejores Herramientas Gratuitas de Software Empresarial</vt:lpstr>
      <vt:lpstr>Programas Online de Marketing</vt:lpstr>
      <vt:lpstr>Programas de Marketing Online</vt:lpstr>
      <vt:lpstr>Software de Comercio Electrónico</vt:lpstr>
      <vt:lpstr>Software de Gestión de Email</vt:lpstr>
      <vt:lpstr>Programas de Gestión General</vt:lpstr>
      <vt:lpstr>Programas de Gestión Almacenamiento en la Nube</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Propuesta Técnica Franquicias Centroamérica</dc:title>
  <dc:creator>usuario</dc:creator>
  <cp:lastModifiedBy>User IWS</cp:lastModifiedBy>
  <cp:revision>403</cp:revision>
  <cp:lastPrinted>2017-05-04T12:44:09Z</cp:lastPrinted>
  <dcterms:created xsi:type="dcterms:W3CDTF">2016-01-12T16:45:47Z</dcterms:created>
  <dcterms:modified xsi:type="dcterms:W3CDTF">2017-11-14T16:22:32Z</dcterms:modified>
</cp:coreProperties>
</file>