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2"/>
  </p:notesMasterIdLst>
  <p:handoutMasterIdLst>
    <p:handoutMasterId r:id="rId23"/>
  </p:handoutMasterIdLst>
  <p:sldIdLst>
    <p:sldId id="378" r:id="rId2"/>
    <p:sldId id="426" r:id="rId3"/>
    <p:sldId id="425" r:id="rId4"/>
    <p:sldId id="380" r:id="rId5"/>
    <p:sldId id="416" r:id="rId6"/>
    <p:sldId id="417" r:id="rId7"/>
    <p:sldId id="418" r:id="rId8"/>
    <p:sldId id="408" r:id="rId9"/>
    <p:sldId id="409" r:id="rId10"/>
    <p:sldId id="411" r:id="rId11"/>
    <p:sldId id="412" r:id="rId12"/>
    <p:sldId id="413" r:id="rId13"/>
    <p:sldId id="414" r:id="rId14"/>
    <p:sldId id="415" r:id="rId15"/>
    <p:sldId id="381" r:id="rId16"/>
    <p:sldId id="392" r:id="rId17"/>
    <p:sldId id="420" r:id="rId18"/>
    <p:sldId id="423" r:id="rId19"/>
    <p:sldId id="397" r:id="rId20"/>
    <p:sldId id="427" r:id="rId21"/>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FB8900"/>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3" autoAdjust="0"/>
    <p:restoredTop sz="94974" autoAdjust="0"/>
  </p:normalViewPr>
  <p:slideViewPr>
    <p:cSldViewPr snapToGrid="0">
      <p:cViewPr varScale="1">
        <p:scale>
          <a:sx n="73" d="100"/>
          <a:sy n="73" d="100"/>
        </p:scale>
        <p:origin x="-678"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notesViewPr>
    <p:cSldViewPr snapToGrid="0">
      <p:cViewPr varScale="1">
        <p:scale>
          <a:sx n="57" d="100"/>
          <a:sy n="57" d="100"/>
        </p:scale>
        <p:origin x="1810" y="5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11/12/2017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11/12/2017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IE" b="1" dirty="0"/>
              <a:t>Optimism:</a:t>
            </a:r>
            <a:r>
              <a:rPr lang="en-IE" dirty="0"/>
              <a:t> Are you an </a:t>
            </a:r>
            <a:r>
              <a:rPr lang="en-IE" b="1" u="sng" dirty="0"/>
              <a:t>optimistic thinker?</a:t>
            </a:r>
            <a:r>
              <a:rPr lang="en-IE" dirty="0"/>
              <a:t>  Optimism is truly an asset, and it will help get you through the tough times that many entrepreneurs experience as they find a business model that works for them.</a:t>
            </a:r>
          </a:p>
          <a:p>
            <a:pPr lvl="0" fontAlgn="base"/>
            <a:r>
              <a:rPr lang="en-IE" b="1" dirty="0"/>
              <a:t>Vision:</a:t>
            </a:r>
            <a:r>
              <a:rPr lang="en-IE" dirty="0"/>
              <a:t> Can you easily see where things can be improved? Can you quickly grasp the "big picture," and explain this to others? And can you create a compelling vision of the future, and then </a:t>
            </a:r>
            <a:r>
              <a:rPr lang="en-IE" b="1" u="sng" dirty="0"/>
              <a:t>inspire other people</a:t>
            </a:r>
            <a:r>
              <a:rPr lang="en-IE" dirty="0"/>
              <a:t>  to engage with that vision?</a:t>
            </a:r>
          </a:p>
          <a:p>
            <a:pPr lvl="0" fontAlgn="base"/>
            <a:r>
              <a:rPr lang="en-IE" b="1" dirty="0"/>
              <a:t>Initiative:</a:t>
            </a:r>
            <a:r>
              <a:rPr lang="en-IE" dirty="0"/>
              <a:t> Do you have </a:t>
            </a:r>
            <a:r>
              <a:rPr lang="en-IE" b="1" u="sng" dirty="0"/>
              <a:t>initiative</a:t>
            </a:r>
            <a:r>
              <a:rPr lang="en-IE" dirty="0"/>
              <a:t> , and instinctively start problem-solving or business improvement projects?</a:t>
            </a:r>
          </a:p>
          <a:p>
            <a:pPr lvl="0" fontAlgn="base"/>
            <a:r>
              <a:rPr lang="en-IE" b="1" dirty="0"/>
              <a:t>Desire for Control:</a:t>
            </a:r>
            <a:r>
              <a:rPr lang="en-IE" dirty="0"/>
              <a:t> Do you enjoy being in charge and making decisions? Are you </a:t>
            </a:r>
            <a:r>
              <a:rPr lang="en-IE" b="1" u="sng" dirty="0"/>
              <a:t>motivated to lead</a:t>
            </a:r>
            <a:r>
              <a:rPr lang="en-IE" dirty="0"/>
              <a:t>  others?</a:t>
            </a:r>
          </a:p>
          <a:p>
            <a:pPr lvl="0" fontAlgn="base"/>
            <a:r>
              <a:rPr lang="en-IE" b="1" dirty="0"/>
              <a:t>Drive and Persistence:</a:t>
            </a:r>
            <a:r>
              <a:rPr lang="en-IE" dirty="0"/>
              <a:t> Are you </a:t>
            </a:r>
            <a:r>
              <a:rPr lang="en-IE" b="1" u="sng" dirty="0"/>
              <a:t>self-motivated</a:t>
            </a:r>
            <a:r>
              <a:rPr lang="en-IE" dirty="0"/>
              <a:t>  and energetic? And are you prepared to work hard, for a very long time, to realize your goals?</a:t>
            </a:r>
          </a:p>
          <a:p>
            <a:pPr lvl="0" fontAlgn="base"/>
            <a:r>
              <a:rPr lang="en-IE" b="1" dirty="0"/>
              <a:t>Risk Tolerance: </a:t>
            </a:r>
            <a:r>
              <a:rPr lang="en-IE" dirty="0"/>
              <a:t>Are you able to take risks, and </a:t>
            </a:r>
            <a:r>
              <a:rPr lang="en-IE" b="1" u="sng" dirty="0"/>
              <a:t>make decisions</a:t>
            </a:r>
            <a:r>
              <a:rPr lang="en-IE" dirty="0"/>
              <a:t>  when facts are uncertain?</a:t>
            </a:r>
          </a:p>
          <a:p>
            <a:pPr lvl="0" fontAlgn="base"/>
            <a:r>
              <a:rPr lang="en-IE" b="1" dirty="0"/>
              <a:t>Resilience:</a:t>
            </a:r>
            <a:r>
              <a:rPr lang="en-IE" dirty="0"/>
              <a:t> Are you </a:t>
            </a:r>
            <a:r>
              <a:rPr lang="en-IE" b="1" u="sng" dirty="0"/>
              <a:t>resilient</a:t>
            </a:r>
            <a:r>
              <a:rPr lang="en-IE" dirty="0"/>
              <a:t> , so that you can pick yourself up when things don't go as planned? And do you learn and grow from your mistakes and failures? (If you avoid taking action because you're afraid of failing, our article on </a:t>
            </a:r>
            <a:r>
              <a:rPr lang="en-IE" b="1" u="sng" dirty="0"/>
              <a:t>Overcoming Fear of Failure</a:t>
            </a:r>
            <a:r>
              <a:rPr lang="en-IE" dirty="0"/>
              <a:t>  can help you face your fears and move forward.)</a:t>
            </a:r>
          </a:p>
        </p:txBody>
      </p:sp>
      <p:sp>
        <p:nvSpPr>
          <p:cNvPr id="4" name="Slide Number Placeholder 3"/>
          <p:cNvSpPr>
            <a:spLocks noGrp="1"/>
          </p:cNvSpPr>
          <p:nvPr>
            <p:ph type="sldNum" sz="quarter" idx="10"/>
          </p:nvPr>
        </p:nvSpPr>
        <p:spPr/>
        <p:txBody>
          <a:bodyPr/>
          <a:lstStyle/>
          <a:p>
            <a:fld id="{28D29B66-A038-4162-BFCC-D303C9D413C7}" type="slidenum">
              <a:rPr lang="es-ES" smtClean="0"/>
              <a:pPr/>
              <a:t>9</a:t>
            </a:fld>
            <a:endParaRPr lang="es-ES"/>
          </a:p>
        </p:txBody>
      </p:sp>
    </p:spTree>
    <p:extLst>
      <p:ext uri="{BB962C8B-B14F-4D97-AF65-F5344CB8AC3E}">
        <p14:creationId xmlns:p14="http://schemas.microsoft.com/office/powerpoint/2010/main" xmlns="" val="1217242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c.europa.eu/programmes/erasmus-plus/projects/eplus-projects-compendium/" TargetMode="External"/><Relationship Id="rId2" Type="http://schemas.openxmlformats.org/officeDocument/2006/relationships/hyperlink" Target="https://europa.eu/european-union/about-eu/funding-grants_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ocalenterprise.ie/" TargetMode="External"/><Relationship Id="rId2" Type="http://schemas.openxmlformats.org/officeDocument/2006/relationships/hyperlink" Target="https://enrd.ec.europa.eu/leader-clld_en" TargetMode="External"/><Relationship Id="rId1" Type="http://schemas.openxmlformats.org/officeDocument/2006/relationships/slideLayout" Target="../slideLayouts/slideLayout2.xml"/><Relationship Id="rId5" Type="http://schemas.openxmlformats.org/officeDocument/2006/relationships/hyperlink" Target="https://www.youtube.com/watch?v=F1NhEhovepA" TargetMode="External"/><Relationship Id="rId4" Type="http://schemas.openxmlformats.org/officeDocument/2006/relationships/hyperlink" Target="http://www.migration4development.org/en/content/project-idea-project-proposal"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3" y="2117785"/>
            <a:ext cx="9650035" cy="1435643"/>
          </a:xfrm>
        </p:spPr>
        <p:txBody>
          <a:bodyPr/>
          <a:lstStyle/>
          <a:p>
            <a:r>
              <a:rPr lang="en-US" sz="2800" b="1" dirty="0" err="1" smtClean="0">
                <a:solidFill>
                  <a:srgbClr val="000000"/>
                </a:solidFill>
              </a:rPr>
              <a:t>Módulo</a:t>
            </a:r>
            <a:r>
              <a:rPr lang="en-US" sz="2800" b="1" dirty="0" smtClean="0">
                <a:solidFill>
                  <a:srgbClr val="000000"/>
                </a:solidFill>
              </a:rPr>
              <a:t> 4</a:t>
            </a:r>
            <a:r>
              <a:rPr lang="en-US" sz="2800" b="1" dirty="0" smtClean="0">
                <a:solidFill>
                  <a:srgbClr val="000000"/>
                </a:solidFill>
              </a:rPr>
              <a:t>: </a:t>
            </a:r>
            <a:r>
              <a:rPr lang="en-IE" sz="2800" b="1" dirty="0" err="1" smtClean="0">
                <a:solidFill>
                  <a:srgbClr val="336600"/>
                </a:solidFill>
              </a:rPr>
              <a:t>Conocimiento</a:t>
            </a:r>
            <a:r>
              <a:rPr lang="en-IE" sz="2800" b="1" dirty="0" smtClean="0">
                <a:solidFill>
                  <a:srgbClr val="336600"/>
                </a:solidFill>
              </a:rPr>
              <a:t> </a:t>
            </a:r>
            <a:r>
              <a:rPr lang="en-IE" sz="2800" b="1" dirty="0" err="1" smtClean="0">
                <a:solidFill>
                  <a:srgbClr val="336600"/>
                </a:solidFill>
              </a:rPr>
              <a:t>programas</a:t>
            </a:r>
            <a:r>
              <a:rPr lang="en-IE" sz="2800" b="1" dirty="0" smtClean="0">
                <a:solidFill>
                  <a:srgbClr val="336600"/>
                </a:solidFill>
              </a:rPr>
              <a:t> de la UE/</a:t>
            </a:r>
            <a:r>
              <a:rPr lang="en-IE" sz="2800" b="1" dirty="0" err="1" smtClean="0">
                <a:solidFill>
                  <a:srgbClr val="336600"/>
                </a:solidFill>
              </a:rPr>
              <a:t>becas</a:t>
            </a:r>
            <a:r>
              <a:rPr lang="en-IE" sz="2800" b="1" dirty="0" smtClean="0">
                <a:solidFill>
                  <a:srgbClr val="336600"/>
                </a:solidFill>
              </a:rPr>
              <a:t> </a:t>
            </a:r>
            <a:r>
              <a:rPr lang="en-IE" sz="2800" b="1" dirty="0" err="1" smtClean="0">
                <a:solidFill>
                  <a:srgbClr val="336600"/>
                </a:solidFill>
              </a:rPr>
              <a:t>para</a:t>
            </a:r>
            <a:r>
              <a:rPr lang="en-IE" sz="2800" b="1" dirty="0" smtClean="0">
                <a:solidFill>
                  <a:srgbClr val="336600"/>
                </a:solidFill>
              </a:rPr>
              <a:t> </a:t>
            </a:r>
            <a:r>
              <a:rPr lang="en-IE" sz="2800" b="1" dirty="0" err="1" smtClean="0">
                <a:solidFill>
                  <a:srgbClr val="336600"/>
                </a:solidFill>
              </a:rPr>
              <a:t>microempresas</a:t>
            </a:r>
            <a:r>
              <a:rPr lang="en-IE" sz="2800" b="1" dirty="0" smtClean="0">
                <a:solidFill>
                  <a:srgbClr val="336600"/>
                </a:solidFill>
              </a:rPr>
              <a:t> </a:t>
            </a:r>
            <a:r>
              <a:rPr lang="en-IE" sz="2800" b="1" dirty="0" err="1" smtClean="0">
                <a:solidFill>
                  <a:srgbClr val="336600"/>
                </a:solidFill>
              </a:rPr>
              <a:t>rurales</a:t>
            </a:r>
            <a:endParaRPr lang="en-IE" sz="4400" b="1" dirty="0"/>
          </a:p>
        </p:txBody>
      </p:sp>
      <p:sp>
        <p:nvSpPr>
          <p:cNvPr id="4" name="TextBox 3"/>
          <p:cNvSpPr txBox="1"/>
          <p:nvPr/>
        </p:nvSpPr>
        <p:spPr>
          <a:xfrm>
            <a:off x="4236333" y="311355"/>
            <a:ext cx="7268901" cy="1200329"/>
          </a:xfrm>
          <a:prstGeom prst="rect">
            <a:avLst/>
          </a:prstGeom>
          <a:noFill/>
        </p:spPr>
        <p:txBody>
          <a:bodyPr wrap="square" rtlCol="0">
            <a:spAutoFit/>
          </a:bodyPr>
          <a:lstStyle/>
          <a:p>
            <a:r>
              <a:rPr lang="en-US" altLang="es-ES" sz="3600" b="1" dirty="0" smtClean="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a:t>
            </a:r>
            <a:endParaRPr lang="en-IE" dirty="0"/>
          </a:p>
        </p:txBody>
      </p:sp>
      <p:sp>
        <p:nvSpPr>
          <p:cNvPr id="6" name="TextBox 5"/>
          <p:cNvSpPr txBox="1"/>
          <p:nvPr/>
        </p:nvSpPr>
        <p:spPr>
          <a:xfrm>
            <a:off x="2284255" y="5990104"/>
            <a:ext cx="9757955" cy="615553"/>
          </a:xfrm>
          <a:prstGeom prst="rect">
            <a:avLst/>
          </a:prstGeom>
          <a:noFill/>
        </p:spPr>
        <p:txBody>
          <a:bodyPr wrap="square" rtlCol="0">
            <a:spAutoFit/>
          </a:bodyPr>
          <a:lstStyle/>
          <a:p>
            <a:r>
              <a:rPr lang="es-ES" altLang="es-ES" dirty="0" smtClean="0"/>
              <a:t>Preparado por el Consorcio para el </a:t>
            </a:r>
            <a:r>
              <a:rPr lang="es-ES" altLang="es-ES" dirty="0" smtClean="0"/>
              <a:t>proyecto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err="1" smtClean="0">
                <a:solidFill>
                  <a:srgbClr val="C00000"/>
                </a:solidFill>
              </a:rPr>
              <a:t>Análisis</a:t>
            </a:r>
            <a:r>
              <a:rPr lang="en-GB" b="1" dirty="0" smtClean="0">
                <a:solidFill>
                  <a:srgbClr val="C00000"/>
                </a:solidFill>
              </a:rPr>
              <a:t> </a:t>
            </a:r>
            <a:r>
              <a:rPr lang="en-GB" b="1" dirty="0" err="1" smtClean="0">
                <a:solidFill>
                  <a:srgbClr val="C00000"/>
                </a:solidFill>
              </a:rPr>
              <a:t>Competitivo</a:t>
            </a:r>
            <a:endParaRPr lang="en-GB" b="1" dirty="0" smtClean="0">
              <a:solidFill>
                <a:srgbClr val="C00000"/>
              </a:solidFill>
            </a:endParaRPr>
          </a:p>
          <a:p>
            <a:r>
              <a:rPr lang="en-GB" sz="2800" dirty="0" err="1" smtClean="0"/>
              <a:t>Evalúa</a:t>
            </a:r>
            <a:r>
              <a:rPr lang="en-GB" sz="2800" dirty="0" smtClean="0"/>
              <a:t> a </a:t>
            </a:r>
            <a:r>
              <a:rPr lang="en-GB" sz="2800" dirty="0" err="1" smtClean="0"/>
              <a:t>tu</a:t>
            </a:r>
            <a:r>
              <a:rPr lang="en-GB" sz="2800" dirty="0" smtClean="0"/>
              <a:t> </a:t>
            </a:r>
            <a:r>
              <a:rPr lang="en-GB" sz="2800" dirty="0" err="1" smtClean="0"/>
              <a:t>competencia</a:t>
            </a:r>
            <a:endParaRPr lang="en-GB" sz="2800" dirty="0"/>
          </a:p>
          <a:p>
            <a:r>
              <a:rPr lang="en-GB" sz="2800" dirty="0" err="1" smtClean="0"/>
              <a:t>Comprende</a:t>
            </a:r>
            <a:r>
              <a:rPr lang="en-GB" sz="2800" dirty="0" smtClean="0"/>
              <a:t> lo </a:t>
            </a:r>
            <a:r>
              <a:rPr lang="en-GB" sz="2800" dirty="0" err="1" smtClean="0"/>
              <a:t>que</a:t>
            </a:r>
            <a:r>
              <a:rPr lang="en-GB" sz="2800" dirty="0" smtClean="0"/>
              <a:t> </a:t>
            </a:r>
            <a:r>
              <a:rPr lang="en-GB" sz="2800" dirty="0" err="1" smtClean="0"/>
              <a:t>hace</a:t>
            </a:r>
            <a:r>
              <a:rPr lang="en-GB" sz="2800" dirty="0" smtClean="0"/>
              <a:t> </a:t>
            </a:r>
            <a:r>
              <a:rPr lang="en-GB" sz="2800" dirty="0" err="1" smtClean="0"/>
              <a:t>tu</a:t>
            </a:r>
            <a:r>
              <a:rPr lang="en-GB" sz="2800" dirty="0" smtClean="0"/>
              <a:t> </a:t>
            </a:r>
            <a:r>
              <a:rPr lang="en-GB" sz="2800" dirty="0" err="1" smtClean="0"/>
              <a:t>competencia</a:t>
            </a:r>
            <a:endParaRPr lang="en-GB" sz="2800" dirty="0"/>
          </a:p>
          <a:p>
            <a:r>
              <a:rPr lang="en-GB" sz="2800" dirty="0" err="1" smtClean="0"/>
              <a:t>Hazte</a:t>
            </a:r>
            <a:r>
              <a:rPr lang="en-GB" sz="2800" dirty="0" smtClean="0"/>
              <a:t> </a:t>
            </a:r>
            <a:r>
              <a:rPr lang="en-GB" sz="2800" dirty="0" err="1" smtClean="0"/>
              <a:t>cliente</a:t>
            </a:r>
            <a:r>
              <a:rPr lang="en-GB" sz="2800" dirty="0" smtClean="0"/>
              <a:t> de </a:t>
            </a:r>
            <a:r>
              <a:rPr lang="en-GB" sz="2800" dirty="0" err="1" smtClean="0"/>
              <a:t>tu</a:t>
            </a:r>
            <a:r>
              <a:rPr lang="en-GB" sz="2800" dirty="0" smtClean="0"/>
              <a:t> </a:t>
            </a:r>
            <a:r>
              <a:rPr lang="en-GB" sz="2800" dirty="0" err="1" smtClean="0"/>
              <a:t>competencia</a:t>
            </a:r>
            <a:endParaRPr lang="en-GB" sz="2800" dirty="0"/>
          </a:p>
          <a:p>
            <a:r>
              <a:rPr lang="en-GB" sz="2800" dirty="0" err="1" smtClean="0"/>
              <a:t>Identifica</a:t>
            </a:r>
            <a:r>
              <a:rPr lang="en-GB" sz="2800" dirty="0" smtClean="0"/>
              <a:t> </a:t>
            </a:r>
            <a:r>
              <a:rPr lang="en-GB" sz="2800" dirty="0" err="1" smtClean="0"/>
              <a:t>como</a:t>
            </a:r>
            <a:r>
              <a:rPr lang="en-GB" sz="2800" dirty="0" smtClean="0"/>
              <a:t> </a:t>
            </a:r>
            <a:r>
              <a:rPr lang="en-GB" sz="2800" dirty="0" err="1" smtClean="0"/>
              <a:t>puedes</a:t>
            </a:r>
            <a:r>
              <a:rPr lang="en-GB" sz="2800" dirty="0" smtClean="0"/>
              <a:t> </a:t>
            </a:r>
            <a:r>
              <a:rPr lang="en-GB" sz="2800" dirty="0" err="1" smtClean="0"/>
              <a:t>hacer</a:t>
            </a:r>
            <a:r>
              <a:rPr lang="en-GB" sz="2800" dirty="0" err="1" smtClean="0"/>
              <a:t>lo</a:t>
            </a:r>
            <a:r>
              <a:rPr lang="en-GB" sz="2800" dirty="0" smtClean="0"/>
              <a:t> </a:t>
            </a:r>
            <a:r>
              <a:rPr lang="en-GB" sz="2800" dirty="0" err="1" smtClean="0"/>
              <a:t>mejor</a:t>
            </a:r>
            <a:r>
              <a:rPr lang="en-GB" sz="2800" dirty="0" smtClean="0"/>
              <a:t> y </a:t>
            </a:r>
            <a:r>
              <a:rPr lang="en-GB" sz="2800" dirty="0" err="1" smtClean="0"/>
              <a:t>diferenciarte</a:t>
            </a:r>
            <a:endParaRPr lang="en-GB" sz="2800" dirty="0"/>
          </a:p>
          <a:p>
            <a:r>
              <a:rPr lang="en-GB" sz="2800" dirty="0" err="1" smtClean="0"/>
              <a:t>Identifica</a:t>
            </a:r>
            <a:r>
              <a:rPr lang="en-GB" sz="2800" dirty="0" smtClean="0"/>
              <a:t> lo </a:t>
            </a:r>
            <a:r>
              <a:rPr lang="en-GB" sz="2800" dirty="0" err="1" smtClean="0"/>
              <a:t>que</a:t>
            </a:r>
            <a:r>
              <a:rPr lang="en-GB" sz="2800" dirty="0" smtClean="0"/>
              <a:t> </a:t>
            </a:r>
            <a:r>
              <a:rPr lang="en-GB" sz="2800" dirty="0" err="1" smtClean="0"/>
              <a:t>te</a:t>
            </a:r>
            <a:r>
              <a:rPr lang="en-GB" sz="2800" dirty="0" smtClean="0"/>
              <a:t> </a:t>
            </a:r>
            <a:r>
              <a:rPr lang="en-GB" sz="2800" dirty="0" err="1" smtClean="0"/>
              <a:t>distinga</a:t>
            </a:r>
            <a:r>
              <a:rPr lang="en-GB" sz="2800" dirty="0" smtClean="0"/>
              <a:t> </a:t>
            </a:r>
            <a:r>
              <a:rPr lang="en-GB" sz="2800" dirty="0" err="1" smtClean="0"/>
              <a:t>para</a:t>
            </a:r>
            <a:r>
              <a:rPr lang="en-GB" sz="2800" dirty="0" smtClean="0"/>
              <a:t> </a:t>
            </a:r>
            <a:r>
              <a:rPr lang="en-GB" sz="2800" dirty="0" err="1" smtClean="0"/>
              <a:t>atraer</a:t>
            </a:r>
            <a:r>
              <a:rPr lang="en-GB" sz="2800" dirty="0" smtClean="0"/>
              <a:t> </a:t>
            </a:r>
            <a:r>
              <a:rPr lang="en-GB" sz="2800" dirty="0" err="1" smtClean="0"/>
              <a:t>clientes</a:t>
            </a:r>
            <a:endParaRPr lang="en-GB" sz="2800" dirty="0"/>
          </a:p>
          <a:p>
            <a:r>
              <a:rPr lang="en-GB" sz="2800" dirty="0" err="1" smtClean="0"/>
              <a:t>Identifica</a:t>
            </a:r>
            <a:r>
              <a:rPr lang="en-GB" sz="2800" dirty="0" smtClean="0"/>
              <a:t> </a:t>
            </a:r>
            <a:r>
              <a:rPr lang="en-GB" sz="2800" dirty="0" err="1" smtClean="0"/>
              <a:t>tu</a:t>
            </a:r>
            <a:r>
              <a:rPr lang="en-GB" sz="2800" dirty="0" smtClean="0"/>
              <a:t> </a:t>
            </a:r>
            <a:r>
              <a:rPr lang="en-GB" sz="2800" dirty="0" err="1" smtClean="0"/>
              <a:t>punto</a:t>
            </a:r>
            <a:r>
              <a:rPr lang="en-GB" sz="2800" dirty="0" smtClean="0"/>
              <a:t> de </a:t>
            </a:r>
            <a:r>
              <a:rPr lang="en-GB" sz="2800" dirty="0" err="1" smtClean="0"/>
              <a:t>venta</a:t>
            </a:r>
            <a:r>
              <a:rPr lang="en-GB" sz="2800" dirty="0" smtClean="0"/>
              <a:t> </a:t>
            </a:r>
            <a:r>
              <a:rPr lang="en-GB" sz="2800" dirty="0" err="1" smtClean="0"/>
              <a:t>único</a:t>
            </a:r>
            <a:endParaRPr lang="en-GB" sz="2800" dirty="0"/>
          </a:p>
          <a:p>
            <a:r>
              <a:rPr lang="en-GB" sz="2800" dirty="0" err="1" smtClean="0"/>
              <a:t>Identifica</a:t>
            </a:r>
            <a:r>
              <a:rPr lang="en-GB" sz="2800" dirty="0" smtClean="0"/>
              <a:t> </a:t>
            </a:r>
            <a:r>
              <a:rPr lang="en-GB" sz="2800" dirty="0" err="1" smtClean="0"/>
              <a:t>tu</a:t>
            </a:r>
            <a:r>
              <a:rPr lang="en-GB" sz="2800" dirty="0" smtClean="0"/>
              <a:t> </a:t>
            </a:r>
            <a:r>
              <a:rPr lang="en-GB" sz="2800" dirty="0" err="1" smtClean="0"/>
              <a:t>mercado</a:t>
            </a:r>
            <a:r>
              <a:rPr lang="en-GB" sz="2800" dirty="0" smtClean="0"/>
              <a:t> </a:t>
            </a:r>
            <a:r>
              <a:rPr lang="en-GB" sz="2800" dirty="0" err="1" smtClean="0"/>
              <a:t>objetivo</a:t>
            </a:r>
            <a:endParaRPr lang="en-GB" sz="2800"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a:t>
            </a:r>
            <a:endParaRPr lang="en-IE" sz="3200" b="1" dirty="0">
              <a:solidFill>
                <a:srgbClr val="0B0AFD"/>
              </a:solidFill>
            </a:endParaRPr>
          </a:p>
        </p:txBody>
      </p:sp>
    </p:spTree>
    <p:extLst>
      <p:ext uri="{BB962C8B-B14F-4D97-AF65-F5344CB8AC3E}">
        <p14:creationId xmlns:p14="http://schemas.microsoft.com/office/powerpoint/2010/main" xmlns="" val="13799569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2">
              <a:buNone/>
            </a:pPr>
            <a:r>
              <a:rPr lang="en-GB" sz="3200" b="1" dirty="0" err="1" smtClean="0">
                <a:solidFill>
                  <a:srgbClr val="C00000"/>
                </a:solidFill>
              </a:rPr>
              <a:t>Aprendizaje</a:t>
            </a:r>
            <a:endParaRPr lang="en-GB" sz="3200" b="1" dirty="0" smtClean="0">
              <a:solidFill>
                <a:srgbClr val="C00000"/>
              </a:solidFill>
            </a:endParaRPr>
          </a:p>
          <a:p>
            <a:pPr lvl="2"/>
            <a:r>
              <a:rPr lang="en-GB" sz="2800" dirty="0" err="1" smtClean="0"/>
              <a:t>Tu</a:t>
            </a:r>
            <a:r>
              <a:rPr lang="en-GB" sz="2800" dirty="0" smtClean="0"/>
              <a:t> </a:t>
            </a:r>
            <a:r>
              <a:rPr lang="en-GB" sz="2800" dirty="0" err="1" smtClean="0"/>
              <a:t>investigación</a:t>
            </a:r>
            <a:r>
              <a:rPr lang="en-GB" sz="2800" dirty="0" smtClean="0"/>
              <a:t>/</a:t>
            </a:r>
            <a:r>
              <a:rPr lang="en-GB" sz="2800" dirty="0" err="1" smtClean="0"/>
              <a:t>Análisi</a:t>
            </a:r>
            <a:r>
              <a:rPr lang="en-GB" sz="2800" dirty="0" err="1" smtClean="0"/>
              <a:t>s</a:t>
            </a:r>
            <a:r>
              <a:rPr lang="en-GB" sz="2800" dirty="0" smtClean="0"/>
              <a:t> DAFO </a:t>
            </a:r>
            <a:r>
              <a:rPr lang="en-GB" sz="2800" dirty="0" err="1" smtClean="0"/>
              <a:t>te</a:t>
            </a:r>
            <a:r>
              <a:rPr lang="en-GB" sz="2800" dirty="0" smtClean="0"/>
              <a:t> </a:t>
            </a:r>
            <a:r>
              <a:rPr lang="en-GB" sz="2800" dirty="0" err="1" smtClean="0"/>
              <a:t>dará</a:t>
            </a:r>
            <a:r>
              <a:rPr lang="en-GB" sz="2800" dirty="0" smtClean="0"/>
              <a:t> </a:t>
            </a:r>
            <a:r>
              <a:rPr lang="en-GB" sz="2800" dirty="0" err="1" smtClean="0"/>
              <a:t>una</a:t>
            </a:r>
            <a:r>
              <a:rPr lang="en-GB" sz="2800" dirty="0" smtClean="0"/>
              <a:t> </a:t>
            </a:r>
            <a:r>
              <a:rPr lang="en-GB" sz="2800" dirty="0" err="1" smtClean="0"/>
              <a:t>buena</a:t>
            </a:r>
            <a:r>
              <a:rPr lang="en-GB" sz="2800" dirty="0" smtClean="0"/>
              <a:t> </a:t>
            </a:r>
            <a:r>
              <a:rPr lang="en-GB" sz="2800" dirty="0" err="1" smtClean="0"/>
              <a:t>indicación</a:t>
            </a:r>
            <a:r>
              <a:rPr lang="en-GB" sz="2800" dirty="0" smtClean="0"/>
              <a:t> de </a:t>
            </a:r>
            <a:r>
              <a:rPr lang="en-GB" sz="2800" dirty="0" err="1" smtClean="0"/>
              <a:t>donde</a:t>
            </a:r>
            <a:r>
              <a:rPr lang="en-GB" sz="2800" dirty="0" smtClean="0"/>
              <a:t> </a:t>
            </a:r>
            <a:r>
              <a:rPr lang="en-GB" sz="2800" dirty="0" err="1" smtClean="0"/>
              <a:t>tienes</a:t>
            </a:r>
            <a:r>
              <a:rPr lang="en-GB" sz="2800" dirty="0" smtClean="0"/>
              <a:t> </a:t>
            </a:r>
            <a:r>
              <a:rPr lang="en-GB" sz="2800" dirty="0" err="1" smtClean="0"/>
              <a:t>que</a:t>
            </a:r>
            <a:r>
              <a:rPr lang="en-GB" sz="2800" dirty="0" smtClean="0"/>
              <a:t> </a:t>
            </a:r>
            <a:r>
              <a:rPr lang="en-GB" sz="2800" dirty="0" err="1" smtClean="0"/>
              <a:t>dar</a:t>
            </a:r>
            <a:r>
              <a:rPr lang="en-GB" sz="2800" dirty="0" smtClean="0"/>
              <a:t> el </a:t>
            </a:r>
            <a:r>
              <a:rPr lang="en-GB" sz="2800" dirty="0" err="1" smtClean="0"/>
              <a:t>siguiente</a:t>
            </a:r>
            <a:r>
              <a:rPr lang="en-GB" sz="2800" dirty="0" smtClean="0"/>
              <a:t> </a:t>
            </a:r>
            <a:r>
              <a:rPr lang="en-GB" sz="2800" dirty="0" err="1" smtClean="0"/>
              <a:t>paso</a:t>
            </a:r>
            <a:r>
              <a:rPr lang="en-GB" sz="2800" dirty="0" smtClean="0"/>
              <a:t> con </a:t>
            </a:r>
            <a:r>
              <a:rPr lang="en-GB" sz="2800" dirty="0" err="1" smtClean="0"/>
              <a:t>tu</a:t>
            </a:r>
            <a:r>
              <a:rPr lang="en-GB" sz="2800" dirty="0" smtClean="0"/>
              <a:t> idea</a:t>
            </a:r>
            <a:endParaRPr lang="en-GB" sz="2800" dirty="0"/>
          </a:p>
          <a:p>
            <a:pPr lvl="2"/>
            <a:r>
              <a:rPr lang="en-GB" sz="2800" dirty="0" err="1" smtClean="0"/>
              <a:t>Deberías</a:t>
            </a:r>
            <a:endParaRPr lang="en-GB" sz="2800" dirty="0"/>
          </a:p>
          <a:p>
            <a:pPr lvl="3"/>
            <a:r>
              <a:rPr lang="en-GB" sz="2800" dirty="0" err="1" smtClean="0"/>
              <a:t>Conseguir</a:t>
            </a:r>
            <a:r>
              <a:rPr lang="en-GB" sz="2800" dirty="0" smtClean="0"/>
              <a:t> </a:t>
            </a:r>
            <a:r>
              <a:rPr lang="en-GB" sz="2800" dirty="0" err="1" smtClean="0"/>
              <a:t>más</a:t>
            </a:r>
            <a:r>
              <a:rPr lang="en-GB" sz="2800" dirty="0" smtClean="0"/>
              <a:t> </a:t>
            </a:r>
            <a:r>
              <a:rPr lang="en-GB" sz="2800" dirty="0" err="1" smtClean="0"/>
              <a:t>información</a:t>
            </a:r>
            <a:r>
              <a:rPr lang="en-GB" sz="2800" dirty="0" smtClean="0"/>
              <a:t> o </a:t>
            </a:r>
            <a:r>
              <a:rPr lang="en-GB" sz="2800" dirty="0" err="1" smtClean="0"/>
              <a:t>validar</a:t>
            </a:r>
            <a:r>
              <a:rPr lang="en-GB" sz="2800" dirty="0" smtClean="0"/>
              <a:t> </a:t>
            </a:r>
            <a:r>
              <a:rPr lang="en-GB" sz="2800" dirty="0" err="1" smtClean="0"/>
              <a:t>tu</a:t>
            </a:r>
            <a:r>
              <a:rPr lang="en-GB" sz="2800" dirty="0" smtClean="0"/>
              <a:t> idea</a:t>
            </a:r>
            <a:endParaRPr lang="en-GB" sz="2800" dirty="0"/>
          </a:p>
          <a:p>
            <a:pPr lvl="3"/>
            <a:r>
              <a:rPr lang="en-GB" sz="2800" dirty="0" err="1" smtClean="0"/>
              <a:t>Determinar</a:t>
            </a:r>
            <a:r>
              <a:rPr lang="en-GB" sz="2800" dirty="0" smtClean="0"/>
              <a:t> </a:t>
            </a:r>
            <a:r>
              <a:rPr lang="en-GB" sz="2800" dirty="0" err="1" smtClean="0"/>
              <a:t>si</a:t>
            </a:r>
            <a:r>
              <a:rPr lang="en-GB" sz="2800" dirty="0" smtClean="0"/>
              <a:t> </a:t>
            </a:r>
            <a:r>
              <a:rPr lang="en-GB" sz="2800" dirty="0" err="1" smtClean="0"/>
              <a:t>debes</a:t>
            </a:r>
            <a:r>
              <a:rPr lang="en-GB" sz="2800" dirty="0" smtClean="0"/>
              <a:t> </a:t>
            </a:r>
            <a:r>
              <a:rPr lang="en-GB" sz="2800" dirty="0" err="1" smtClean="0"/>
              <a:t>seguir</a:t>
            </a:r>
            <a:r>
              <a:rPr lang="en-GB" sz="2800" dirty="0" smtClean="0"/>
              <a:t> </a:t>
            </a:r>
            <a:r>
              <a:rPr lang="en-GB" sz="2800" dirty="0" err="1" smtClean="0"/>
              <a:t>adelatnte</a:t>
            </a:r>
            <a:r>
              <a:rPr lang="en-GB" sz="2800" dirty="0" smtClean="0"/>
              <a:t> con </a:t>
            </a:r>
            <a:r>
              <a:rPr lang="en-GB" sz="2800" dirty="0" err="1" smtClean="0"/>
              <a:t>tu</a:t>
            </a:r>
            <a:r>
              <a:rPr lang="en-GB" sz="2800" dirty="0" smtClean="0"/>
              <a:t> idea</a:t>
            </a:r>
            <a:endParaRPr lang="en-GB" sz="2800" dirty="0"/>
          </a:p>
          <a:p>
            <a:pPr lvl="3"/>
            <a:r>
              <a:rPr lang="en-GB" sz="2800" dirty="0" err="1" smtClean="0"/>
              <a:t>Redefinir</a:t>
            </a:r>
            <a:r>
              <a:rPr lang="en-GB" sz="2800" dirty="0" smtClean="0"/>
              <a:t> o </a:t>
            </a:r>
            <a:r>
              <a:rPr lang="en-GB" sz="2800" dirty="0" err="1" smtClean="0"/>
              <a:t>reenfocar</a:t>
            </a:r>
            <a:r>
              <a:rPr lang="en-GB" sz="2800" dirty="0" smtClean="0"/>
              <a:t> </a:t>
            </a:r>
            <a:r>
              <a:rPr lang="en-GB" sz="2800" dirty="0" err="1" smtClean="0"/>
              <a:t>tu</a:t>
            </a:r>
            <a:r>
              <a:rPr lang="en-GB" sz="2800" dirty="0" smtClean="0"/>
              <a:t> idea</a:t>
            </a:r>
            <a:endParaRPr lang="en-GB" sz="2800" dirty="0"/>
          </a:p>
          <a:p>
            <a:pPr lvl="3"/>
            <a:r>
              <a:rPr lang="en-GB" sz="2800" dirty="0" err="1" smtClean="0"/>
              <a:t>Explorar</a:t>
            </a:r>
            <a:r>
              <a:rPr lang="en-GB" sz="2800" dirty="0" smtClean="0"/>
              <a:t> </a:t>
            </a:r>
            <a:r>
              <a:rPr lang="en-GB" sz="2800" dirty="0" err="1" smtClean="0"/>
              <a:t>tu</a:t>
            </a:r>
            <a:r>
              <a:rPr lang="en-GB" sz="2800" dirty="0" smtClean="0"/>
              <a:t> idea </a:t>
            </a:r>
            <a:r>
              <a:rPr lang="en-GB" sz="2800" dirty="0" err="1" smtClean="0"/>
              <a:t>desde</a:t>
            </a:r>
            <a:r>
              <a:rPr lang="en-GB" sz="2800" dirty="0" smtClean="0"/>
              <a:t> </a:t>
            </a:r>
            <a:r>
              <a:rPr lang="en-GB" sz="2800" dirty="0" err="1" smtClean="0"/>
              <a:t>varios</a:t>
            </a:r>
            <a:r>
              <a:rPr lang="en-GB" sz="2800" dirty="0" smtClean="0"/>
              <a:t> </a:t>
            </a:r>
            <a:r>
              <a:rPr lang="en-GB" sz="2800" dirty="0" err="1" smtClean="0"/>
              <a:t>ángulos</a:t>
            </a:r>
            <a:endParaRPr lang="en-GB" sz="2800" dirty="0"/>
          </a:p>
          <a:p>
            <a:pPr lvl="3"/>
            <a:r>
              <a:rPr lang="en-GB" sz="2800" dirty="0" err="1" smtClean="0"/>
              <a:t>Modificar</a:t>
            </a:r>
            <a:r>
              <a:rPr lang="en-GB" sz="2800" dirty="0" smtClean="0"/>
              <a:t> </a:t>
            </a:r>
            <a:r>
              <a:rPr lang="en-GB" sz="2800" dirty="0" err="1" smtClean="0"/>
              <a:t>tu</a:t>
            </a:r>
            <a:r>
              <a:rPr lang="en-GB" sz="2800" dirty="0" smtClean="0"/>
              <a:t> idea</a:t>
            </a:r>
            <a:endParaRPr lang="en-GB" sz="2800" dirty="0"/>
          </a:p>
          <a:p>
            <a:pPr marL="0" indent="0">
              <a:lnSpc>
                <a:spcPct val="150000"/>
              </a:lnSpc>
              <a:buNone/>
            </a:pP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3321580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39" y="1219809"/>
            <a:ext cx="10972800" cy="4525963"/>
          </a:xfrm>
        </p:spPr>
        <p:txBody>
          <a:bodyPr/>
          <a:lstStyle/>
          <a:p>
            <a:pPr>
              <a:buNone/>
            </a:pPr>
            <a:r>
              <a:rPr lang="en-US" b="1" dirty="0" err="1" smtClean="0">
                <a:solidFill>
                  <a:srgbClr val="C00000"/>
                </a:solidFill>
              </a:rPr>
              <a:t>Planifica</a:t>
            </a:r>
            <a:r>
              <a:rPr lang="en-US" b="1" dirty="0" smtClean="0">
                <a:solidFill>
                  <a:srgbClr val="C00000"/>
                </a:solidFill>
              </a:rPr>
              <a:t>… </a:t>
            </a:r>
            <a:r>
              <a:rPr lang="en-US" b="1" dirty="0" err="1" smtClean="0">
                <a:solidFill>
                  <a:srgbClr val="C00000"/>
                </a:solidFill>
              </a:rPr>
              <a:t>Planifica</a:t>
            </a:r>
            <a:r>
              <a:rPr lang="en-US" b="1" dirty="0" smtClean="0">
                <a:solidFill>
                  <a:srgbClr val="C00000"/>
                </a:solidFill>
              </a:rPr>
              <a:t>... </a:t>
            </a:r>
            <a:r>
              <a:rPr lang="en-US" b="1" dirty="0" err="1" smtClean="0">
                <a:solidFill>
                  <a:srgbClr val="C00000"/>
                </a:solidFill>
              </a:rPr>
              <a:t>Planifica</a:t>
            </a:r>
            <a:endParaRPr lang="en-IE" b="1" dirty="0" smtClean="0">
              <a:solidFill>
                <a:srgbClr val="C00000"/>
              </a:solidFill>
            </a:endParaRPr>
          </a:p>
          <a:p>
            <a:r>
              <a:rPr lang="en-IE" sz="2800" dirty="0" err="1" smtClean="0"/>
              <a:t>Construye</a:t>
            </a:r>
            <a:r>
              <a:rPr lang="en-IE" sz="2800" dirty="0" smtClean="0"/>
              <a:t> el </a:t>
            </a:r>
            <a:r>
              <a:rPr lang="en-IE" sz="2800" dirty="0" err="1" smtClean="0"/>
              <a:t>equipo</a:t>
            </a:r>
            <a:r>
              <a:rPr lang="en-IE" sz="2800" dirty="0" smtClean="0"/>
              <a:t> </a:t>
            </a:r>
            <a:r>
              <a:rPr lang="en-IE" sz="2800" dirty="0" err="1" smtClean="0"/>
              <a:t>correcto</a:t>
            </a:r>
            <a:r>
              <a:rPr lang="en-IE" sz="2800" dirty="0" smtClean="0"/>
              <a:t> con un </a:t>
            </a:r>
            <a:r>
              <a:rPr lang="en-IE" sz="2800" dirty="0" err="1" smtClean="0"/>
              <a:t>sólido</a:t>
            </a:r>
            <a:r>
              <a:rPr lang="en-IE" sz="2800" dirty="0" smtClean="0"/>
              <a:t> </a:t>
            </a:r>
            <a:r>
              <a:rPr lang="en-IE" sz="2800" dirty="0" err="1" smtClean="0"/>
              <a:t>historial</a:t>
            </a:r>
            <a:endParaRPr lang="en-IE" sz="2800" dirty="0"/>
          </a:p>
          <a:p>
            <a:r>
              <a:rPr lang="en-IE" sz="2800" dirty="0" err="1" smtClean="0"/>
              <a:t>Estructur</a:t>
            </a:r>
            <a:r>
              <a:rPr lang="en-IE" sz="2800" dirty="0" err="1" smtClean="0"/>
              <a:t>a</a:t>
            </a:r>
            <a:r>
              <a:rPr lang="en-IE" sz="2800" dirty="0" smtClean="0"/>
              <a:t> la </a:t>
            </a:r>
            <a:r>
              <a:rPr lang="en-IE" sz="2800" dirty="0" err="1" smtClean="0"/>
              <a:t>empresa</a:t>
            </a:r>
            <a:r>
              <a:rPr lang="en-IE" sz="2800" dirty="0" smtClean="0"/>
              <a:t> </a:t>
            </a:r>
            <a:r>
              <a:rPr lang="en-IE" sz="2800" dirty="0"/>
              <a:t>– </a:t>
            </a:r>
            <a:r>
              <a:rPr lang="en-IE" sz="2800" dirty="0" err="1" smtClean="0"/>
              <a:t>gobernanza</a:t>
            </a:r>
            <a:r>
              <a:rPr lang="en-IE" sz="2800" dirty="0" smtClean="0"/>
              <a:t>, </a:t>
            </a:r>
            <a:r>
              <a:rPr lang="en-IE" sz="2800" dirty="0" err="1" smtClean="0"/>
              <a:t>conformidad</a:t>
            </a:r>
            <a:r>
              <a:rPr lang="en-IE" sz="2800" dirty="0" smtClean="0"/>
              <a:t>, </a:t>
            </a:r>
            <a:r>
              <a:rPr lang="en-IE" sz="2800" dirty="0" err="1" smtClean="0"/>
              <a:t>capacidad</a:t>
            </a:r>
            <a:r>
              <a:rPr lang="en-IE" sz="2800" dirty="0" smtClean="0"/>
              <a:t> de </a:t>
            </a:r>
            <a:r>
              <a:rPr lang="en-IE" sz="2800" dirty="0" err="1" smtClean="0"/>
              <a:t>gestión</a:t>
            </a:r>
            <a:r>
              <a:rPr lang="en-IE" sz="2800" dirty="0" smtClean="0"/>
              <a:t> </a:t>
            </a:r>
            <a:r>
              <a:rPr lang="en-IE" sz="2800" dirty="0" err="1" smtClean="0"/>
              <a:t>financiera</a:t>
            </a:r>
            <a:endParaRPr lang="en-IE" sz="2800" dirty="0"/>
          </a:p>
          <a:p>
            <a:r>
              <a:rPr lang="en-GB" sz="2800" dirty="0" err="1" smtClean="0"/>
              <a:t>Crea</a:t>
            </a:r>
            <a:r>
              <a:rPr lang="en-GB" sz="2800" dirty="0" smtClean="0"/>
              <a:t> un plan de </a:t>
            </a:r>
            <a:r>
              <a:rPr lang="en-GB" sz="2800" dirty="0" err="1" smtClean="0"/>
              <a:t>empresa</a:t>
            </a:r>
            <a:r>
              <a:rPr lang="en-GB" sz="2800" dirty="0" smtClean="0"/>
              <a:t> y un </a:t>
            </a:r>
            <a:r>
              <a:rPr lang="en-GB" sz="2800" dirty="0" err="1" smtClean="0"/>
              <a:t>modelo</a:t>
            </a:r>
            <a:r>
              <a:rPr lang="en-GB" sz="2800" dirty="0" smtClean="0"/>
              <a:t> </a:t>
            </a:r>
            <a:r>
              <a:rPr lang="en-GB" sz="2800" dirty="0" err="1" smtClean="0"/>
              <a:t>financiero</a:t>
            </a:r>
            <a:endParaRPr lang="en-GB" sz="2800" dirty="0"/>
          </a:p>
          <a:p>
            <a:r>
              <a:rPr lang="en-IE" sz="2800" dirty="0" err="1" smtClean="0"/>
              <a:t>Estrategia</a:t>
            </a:r>
            <a:r>
              <a:rPr lang="en-IE" sz="2800" dirty="0" smtClean="0"/>
              <a:t> </a:t>
            </a:r>
            <a:r>
              <a:rPr lang="en-IE" sz="2800" dirty="0" err="1" smtClean="0"/>
              <a:t>clara</a:t>
            </a:r>
            <a:r>
              <a:rPr lang="en-IE" sz="2800" dirty="0" smtClean="0"/>
              <a:t> de </a:t>
            </a:r>
            <a:r>
              <a:rPr lang="en-IE" sz="2800" dirty="0" err="1" smtClean="0"/>
              <a:t>mercado</a:t>
            </a:r>
            <a:r>
              <a:rPr lang="en-IE" sz="2800" dirty="0" smtClean="0"/>
              <a:t>, </a:t>
            </a:r>
            <a:r>
              <a:rPr lang="en-IE" sz="2800" dirty="0" err="1" smtClean="0"/>
              <a:t>incluyendo</a:t>
            </a:r>
            <a:r>
              <a:rPr lang="en-IE" sz="2800" dirty="0" smtClean="0"/>
              <a:t> </a:t>
            </a:r>
            <a:r>
              <a:rPr lang="en-IE" sz="2800" dirty="0" err="1" smtClean="0"/>
              <a:t>producto</a:t>
            </a:r>
            <a:r>
              <a:rPr lang="en-IE" sz="2800" dirty="0" smtClean="0"/>
              <a:t>, </a:t>
            </a:r>
            <a:r>
              <a:rPr lang="en-IE" sz="2800" dirty="0" err="1" smtClean="0"/>
              <a:t>precio</a:t>
            </a:r>
            <a:r>
              <a:rPr lang="en-IE" sz="2800" dirty="0" smtClean="0"/>
              <a:t> </a:t>
            </a:r>
            <a:r>
              <a:rPr lang="en-IE" sz="2800" dirty="0" smtClean="0"/>
              <a:t>y </a:t>
            </a:r>
            <a:r>
              <a:rPr lang="en-IE" sz="2800" dirty="0" err="1" smtClean="0"/>
              <a:t>estrategia</a:t>
            </a:r>
            <a:r>
              <a:rPr lang="en-IE" sz="2800" dirty="0" smtClean="0"/>
              <a:t> de </a:t>
            </a:r>
            <a:r>
              <a:rPr lang="en-IE" sz="2800" dirty="0" err="1" smtClean="0"/>
              <a:t>distribución</a:t>
            </a:r>
            <a:endParaRPr lang="en-IE" sz="2800" dirty="0"/>
          </a:p>
          <a:p>
            <a:r>
              <a:rPr lang="en-IE" sz="2800" dirty="0" err="1" smtClean="0"/>
              <a:t>Demuestra</a:t>
            </a:r>
            <a:r>
              <a:rPr lang="en-IE" sz="2800" dirty="0" smtClean="0"/>
              <a:t> </a:t>
            </a:r>
            <a:r>
              <a:rPr lang="en-IE" sz="2800" dirty="0" err="1" smtClean="0"/>
              <a:t>que</a:t>
            </a:r>
            <a:r>
              <a:rPr lang="en-IE" sz="2800" dirty="0" smtClean="0"/>
              <a:t> los </a:t>
            </a:r>
            <a:r>
              <a:rPr lang="en-IE" sz="2800" dirty="0" err="1" smtClean="0"/>
              <a:t>clientes</a:t>
            </a:r>
            <a:r>
              <a:rPr lang="en-IE" sz="2800" dirty="0" smtClean="0"/>
              <a:t> </a:t>
            </a:r>
            <a:r>
              <a:rPr lang="en-IE" sz="2800" dirty="0" err="1" smtClean="0"/>
              <a:t>están</a:t>
            </a:r>
            <a:r>
              <a:rPr lang="en-IE" sz="2800" dirty="0" smtClean="0"/>
              <a:t> </a:t>
            </a:r>
            <a:r>
              <a:rPr lang="en-IE" sz="2800" dirty="0" err="1" smtClean="0"/>
              <a:t>deseando</a:t>
            </a:r>
            <a:r>
              <a:rPr lang="en-IE" sz="2800" dirty="0" smtClean="0"/>
              <a:t> </a:t>
            </a:r>
            <a:r>
              <a:rPr lang="en-IE" sz="2800" dirty="0" err="1" smtClean="0"/>
              <a:t>pagar</a:t>
            </a:r>
            <a:r>
              <a:rPr lang="en-IE" sz="2800" dirty="0" smtClean="0"/>
              <a:t> </a:t>
            </a:r>
            <a:r>
              <a:rPr lang="en-IE" sz="2800" dirty="0" err="1" smtClean="0"/>
              <a:t>por</a:t>
            </a:r>
            <a:r>
              <a:rPr lang="en-IE" sz="2800" dirty="0" smtClean="0"/>
              <a:t> el </a:t>
            </a:r>
            <a:r>
              <a:rPr lang="en-IE" sz="2800" dirty="0" err="1" smtClean="0"/>
              <a:t>producto</a:t>
            </a:r>
            <a:r>
              <a:rPr lang="en-IE" sz="2800" dirty="0" smtClean="0"/>
              <a:t> o </a:t>
            </a:r>
            <a:r>
              <a:rPr lang="en-IE" sz="2800" dirty="0" err="1" smtClean="0"/>
              <a:t>servicio</a:t>
            </a:r>
            <a:endParaRPr lang="en-IE" sz="2800" dirty="0"/>
          </a:p>
          <a:p>
            <a:r>
              <a:rPr lang="en-IE" sz="2800" dirty="0" err="1" smtClean="0"/>
              <a:t>Viabilidad</a:t>
            </a:r>
            <a:r>
              <a:rPr lang="en-IE" sz="2800" dirty="0" smtClean="0"/>
              <a:t> – </a:t>
            </a:r>
            <a:r>
              <a:rPr lang="en-IE" sz="2800" dirty="0" err="1" smtClean="0"/>
              <a:t>Potencial</a:t>
            </a:r>
            <a:r>
              <a:rPr lang="en-IE" sz="2800" dirty="0" smtClean="0"/>
              <a:t> </a:t>
            </a:r>
            <a:r>
              <a:rPr lang="en-IE" sz="2800" dirty="0" err="1" smtClean="0"/>
              <a:t>para</a:t>
            </a:r>
            <a:r>
              <a:rPr lang="en-IE" sz="2800" dirty="0" smtClean="0"/>
              <a:t> </a:t>
            </a:r>
            <a:r>
              <a:rPr lang="en-IE" sz="2800" dirty="0" err="1" smtClean="0"/>
              <a:t>crecer</a:t>
            </a:r>
            <a:r>
              <a:rPr lang="en-IE" sz="2800" dirty="0" smtClean="0"/>
              <a:t> e </a:t>
            </a:r>
            <a:r>
              <a:rPr lang="en-IE" sz="2800" dirty="0" err="1" smtClean="0"/>
              <a:t>incrementar</a:t>
            </a:r>
            <a:r>
              <a:rPr lang="en-IE" sz="2800" dirty="0" smtClean="0"/>
              <a:t> los </a:t>
            </a:r>
            <a:r>
              <a:rPr lang="en-IE" sz="2800" dirty="0" err="1" smtClean="0"/>
              <a:t>ingresos</a:t>
            </a:r>
            <a:endParaRPr lang="en-IE" sz="2800" dirty="0"/>
          </a:p>
          <a:p>
            <a:endParaRPr lang="en-IE" sz="2800" dirty="0"/>
          </a:p>
          <a:p>
            <a:pPr marL="0" indent="0">
              <a:lnSpc>
                <a:spcPct val="150000"/>
              </a:lnSpc>
              <a:buNone/>
            </a:pP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38559436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err="1" smtClean="0">
                <a:solidFill>
                  <a:srgbClr val="C00000"/>
                </a:solidFill>
              </a:rPr>
              <a:t>Llevar</a:t>
            </a:r>
            <a:r>
              <a:rPr lang="en-US" b="1" dirty="0" smtClean="0">
                <a:solidFill>
                  <a:srgbClr val="C00000"/>
                </a:solidFill>
              </a:rPr>
              <a:t> la idea a la </a:t>
            </a:r>
            <a:r>
              <a:rPr lang="en-US" b="1" dirty="0" err="1" smtClean="0">
                <a:solidFill>
                  <a:srgbClr val="C00000"/>
                </a:solidFill>
              </a:rPr>
              <a:t>Aplicación</a:t>
            </a:r>
            <a:r>
              <a:rPr lang="en-US" b="1" dirty="0" smtClean="0">
                <a:solidFill>
                  <a:srgbClr val="C00000"/>
                </a:solidFill>
              </a:rPr>
              <a:t> de </a:t>
            </a:r>
            <a:r>
              <a:rPr lang="en-US" b="1" dirty="0" err="1" smtClean="0">
                <a:solidFill>
                  <a:srgbClr val="C00000"/>
                </a:solidFill>
              </a:rPr>
              <a:t>Financiación</a:t>
            </a:r>
            <a:endParaRPr lang="en-IE" b="1" dirty="0" smtClean="0">
              <a:solidFill>
                <a:srgbClr val="C00000"/>
              </a:solidFill>
            </a:endParaRPr>
          </a:p>
          <a:p>
            <a:r>
              <a:rPr lang="en-IE" sz="2400" dirty="0" err="1" smtClean="0"/>
              <a:t>Buscar</a:t>
            </a:r>
            <a:r>
              <a:rPr lang="en-IE" sz="2400" dirty="0" smtClean="0"/>
              <a:t> </a:t>
            </a:r>
            <a:r>
              <a:rPr lang="en-IE" sz="2400" dirty="0" err="1" smtClean="0"/>
              <a:t>programas</a:t>
            </a:r>
            <a:r>
              <a:rPr lang="en-IE" sz="2400" dirty="0" smtClean="0"/>
              <a:t> de </a:t>
            </a:r>
            <a:r>
              <a:rPr lang="en-IE" sz="2400" dirty="0" err="1" smtClean="0"/>
              <a:t>financiación</a:t>
            </a:r>
            <a:r>
              <a:rPr lang="en-IE" sz="2400" dirty="0" smtClean="0"/>
              <a:t> de la UE y </a:t>
            </a:r>
            <a:r>
              <a:rPr lang="en-IE" sz="2400" dirty="0" err="1" smtClean="0"/>
              <a:t>que</a:t>
            </a:r>
            <a:r>
              <a:rPr lang="en-IE" sz="2400" dirty="0" smtClean="0"/>
              <a:t> </a:t>
            </a:r>
            <a:r>
              <a:rPr lang="en-IE" sz="2400" dirty="0" err="1" smtClean="0"/>
              <a:t>programa</a:t>
            </a:r>
            <a:r>
              <a:rPr lang="en-IE" sz="2400" dirty="0" smtClean="0"/>
              <a:t> se </a:t>
            </a:r>
            <a:r>
              <a:rPr lang="en-IE" sz="2400" dirty="0" err="1" smtClean="0"/>
              <a:t>adapta</a:t>
            </a:r>
            <a:r>
              <a:rPr lang="en-IE" sz="2400" dirty="0" smtClean="0"/>
              <a:t> </a:t>
            </a:r>
            <a:r>
              <a:rPr lang="en-IE" sz="2400" dirty="0" err="1" smtClean="0"/>
              <a:t>más</a:t>
            </a:r>
            <a:r>
              <a:rPr lang="en-IE" sz="2400" dirty="0" smtClean="0"/>
              <a:t> </a:t>
            </a:r>
            <a:r>
              <a:rPr lang="en-IE" sz="2400" dirty="0" err="1" smtClean="0"/>
              <a:t>para</a:t>
            </a:r>
            <a:r>
              <a:rPr lang="en-IE" sz="2400" dirty="0" smtClean="0"/>
              <a:t> </a:t>
            </a:r>
            <a:r>
              <a:rPr lang="en-IE" sz="2400" dirty="0" err="1" smtClean="0"/>
              <a:t>tu</a:t>
            </a:r>
            <a:r>
              <a:rPr lang="en-IE" sz="2400" dirty="0" smtClean="0"/>
              <a:t> idea – </a:t>
            </a:r>
            <a:r>
              <a:rPr lang="en-IE" sz="2400" dirty="0" err="1" smtClean="0"/>
              <a:t>Por</a:t>
            </a:r>
            <a:r>
              <a:rPr lang="en-IE" sz="2400" dirty="0" smtClean="0"/>
              <a:t> </a:t>
            </a:r>
            <a:r>
              <a:rPr lang="en-IE" sz="2400" dirty="0" err="1" smtClean="0"/>
              <a:t>ejemplo</a:t>
            </a:r>
            <a:r>
              <a:rPr lang="en-IE" sz="2400" dirty="0" smtClean="0"/>
              <a:t>:  </a:t>
            </a:r>
            <a:r>
              <a:rPr lang="en-IE" sz="2400" dirty="0">
                <a:hlinkClick r:id="rId2"/>
              </a:rPr>
              <a:t>https://europa.eu/european-union/about-eu/funding-grants_en</a:t>
            </a:r>
            <a:endParaRPr lang="en-IE" sz="2400" dirty="0"/>
          </a:p>
          <a:p>
            <a:endParaRPr lang="en-IE" sz="2400" dirty="0"/>
          </a:p>
          <a:p>
            <a:pPr lvl="0"/>
            <a:r>
              <a:rPr lang="en-IE" sz="2400" dirty="0" err="1" smtClean="0"/>
              <a:t>Investigar</a:t>
            </a:r>
            <a:r>
              <a:rPr lang="en-IE" sz="2400" dirty="0" smtClean="0"/>
              <a:t> los </a:t>
            </a:r>
            <a:r>
              <a:rPr lang="en-IE" sz="2400" dirty="0" err="1" smtClean="0"/>
              <a:t>tipos</a:t>
            </a:r>
            <a:r>
              <a:rPr lang="en-IE" sz="2400" dirty="0" smtClean="0"/>
              <a:t> de </a:t>
            </a:r>
            <a:r>
              <a:rPr lang="en-IE" sz="2400" dirty="0" err="1" smtClean="0"/>
              <a:t>proyectos</a:t>
            </a:r>
            <a:r>
              <a:rPr lang="en-IE" sz="2400" dirty="0" smtClean="0"/>
              <a:t> </a:t>
            </a:r>
            <a:r>
              <a:rPr lang="en-IE" sz="2400" dirty="0" err="1" smtClean="0"/>
              <a:t>que</a:t>
            </a:r>
            <a:r>
              <a:rPr lang="en-IE" sz="2400" dirty="0" smtClean="0"/>
              <a:t> </a:t>
            </a:r>
            <a:r>
              <a:rPr lang="en-IE" sz="2400" dirty="0" err="1" smtClean="0"/>
              <a:t>han</a:t>
            </a:r>
            <a:r>
              <a:rPr lang="en-IE" sz="2400" dirty="0" smtClean="0"/>
              <a:t> </a:t>
            </a:r>
            <a:r>
              <a:rPr lang="en-IE" sz="2400" dirty="0" err="1" smtClean="0"/>
              <a:t>sido</a:t>
            </a:r>
            <a:r>
              <a:rPr lang="en-IE" sz="2400" dirty="0" smtClean="0"/>
              <a:t> </a:t>
            </a:r>
            <a:r>
              <a:rPr lang="en-IE" sz="2400" dirty="0" err="1" smtClean="0"/>
              <a:t>ya</a:t>
            </a:r>
            <a:r>
              <a:rPr lang="en-IE" sz="2400" dirty="0" smtClean="0"/>
              <a:t> </a:t>
            </a:r>
            <a:r>
              <a:rPr lang="en-IE" sz="2400" dirty="0" err="1" smtClean="0"/>
              <a:t>financiados</a:t>
            </a:r>
            <a:r>
              <a:rPr lang="en-IE" sz="2400" dirty="0" smtClean="0"/>
              <a:t> </a:t>
            </a:r>
            <a:r>
              <a:rPr lang="en-IE" sz="2400" dirty="0"/>
              <a:t>– </a:t>
            </a:r>
            <a:r>
              <a:rPr lang="en-IE" sz="2400" dirty="0" err="1" smtClean="0"/>
              <a:t>Por</a:t>
            </a:r>
            <a:r>
              <a:rPr lang="en-IE" sz="2400" dirty="0" smtClean="0"/>
              <a:t> </a:t>
            </a:r>
            <a:r>
              <a:rPr lang="en-IE" sz="2400" dirty="0" err="1" smtClean="0"/>
              <a:t>ejemplo</a:t>
            </a:r>
            <a:r>
              <a:rPr lang="en-IE" sz="2400" dirty="0" smtClean="0"/>
              <a:t>: </a:t>
            </a:r>
            <a:r>
              <a:rPr lang="en-IE" sz="2400" dirty="0">
                <a:hlinkClick r:id="rId3"/>
              </a:rPr>
              <a:t>http://ec.europa.eu/programmes/erasmus-plus/projects/eplus-projects-compendium/</a:t>
            </a:r>
            <a:endParaRPr lang="en-IE" sz="2400" dirty="0"/>
          </a:p>
          <a:p>
            <a:pPr lvl="0"/>
            <a:endParaRPr lang="en-IE" sz="2400" dirty="0"/>
          </a:p>
          <a:p>
            <a:pPr lvl="0"/>
            <a:r>
              <a:rPr lang="en-IE" sz="2400" dirty="0" smtClean="0"/>
              <a:t>Leer los </a:t>
            </a:r>
            <a:r>
              <a:rPr lang="en-IE" sz="2400" dirty="0" err="1" smtClean="0"/>
              <a:t>criterios</a:t>
            </a:r>
            <a:r>
              <a:rPr lang="en-IE" sz="2400" dirty="0" smtClean="0"/>
              <a:t> de </a:t>
            </a:r>
            <a:r>
              <a:rPr lang="en-IE" sz="2400" dirty="0" err="1" smtClean="0"/>
              <a:t>cada</a:t>
            </a:r>
            <a:r>
              <a:rPr lang="en-IE" sz="2400" dirty="0" smtClean="0"/>
              <a:t> </a:t>
            </a:r>
            <a:r>
              <a:rPr lang="en-IE" sz="2400" dirty="0" err="1" smtClean="0"/>
              <a:t>programa</a:t>
            </a:r>
            <a:r>
              <a:rPr lang="en-IE" sz="2400" dirty="0" smtClean="0"/>
              <a:t> de </a:t>
            </a:r>
            <a:r>
              <a:rPr lang="en-IE" sz="2400" dirty="0" err="1" smtClean="0"/>
              <a:t>financiación</a:t>
            </a:r>
            <a:r>
              <a:rPr lang="en-IE" sz="2400" dirty="0" smtClean="0"/>
              <a:t> </a:t>
            </a:r>
            <a:r>
              <a:rPr lang="en-IE" sz="2400" dirty="0" err="1" smtClean="0"/>
              <a:t>para</a:t>
            </a:r>
            <a:r>
              <a:rPr lang="en-IE" sz="2400" dirty="0" smtClean="0"/>
              <a:t> </a:t>
            </a:r>
            <a:r>
              <a:rPr lang="en-IE" sz="2400" dirty="0" err="1" smtClean="0"/>
              <a:t>verificar</a:t>
            </a:r>
            <a:r>
              <a:rPr lang="en-IE" sz="2400" dirty="0" smtClean="0"/>
              <a:t> </a:t>
            </a:r>
            <a:r>
              <a:rPr lang="en-IE" sz="2400" dirty="0" err="1" smtClean="0"/>
              <a:t>si</a:t>
            </a:r>
            <a:r>
              <a:rPr lang="en-IE" sz="2400" dirty="0" smtClean="0"/>
              <a:t> </a:t>
            </a:r>
            <a:r>
              <a:rPr lang="en-IE" sz="2400" dirty="0" err="1" smtClean="0"/>
              <a:t>es</a:t>
            </a:r>
            <a:r>
              <a:rPr lang="en-IE" sz="2400" dirty="0" smtClean="0"/>
              <a:t> </a:t>
            </a:r>
            <a:r>
              <a:rPr lang="en-IE" sz="2400" dirty="0" err="1" smtClean="0"/>
              <a:t>relevante</a:t>
            </a:r>
            <a:r>
              <a:rPr lang="en-IE" sz="2400" dirty="0" smtClean="0"/>
              <a:t> y </a:t>
            </a:r>
            <a:r>
              <a:rPr lang="en-IE" sz="2400" dirty="0" err="1" smtClean="0"/>
              <a:t>tu</a:t>
            </a:r>
            <a:r>
              <a:rPr lang="en-IE" sz="2400" dirty="0" smtClean="0"/>
              <a:t> </a:t>
            </a:r>
            <a:r>
              <a:rPr lang="en-IE" sz="2400" dirty="0" err="1" smtClean="0"/>
              <a:t>elegibilidad</a:t>
            </a:r>
            <a:endParaRPr lang="en-GB" sz="2400" dirty="0"/>
          </a:p>
          <a:p>
            <a:pPr>
              <a:lnSpc>
                <a:spcPct val="150000"/>
              </a:lnSpc>
            </a:pPr>
            <a:endParaRPr lang="en-IE" sz="20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9868866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3" name="Content Placeholder 2">
            <a:extLst>
              <a:ext uri="{FF2B5EF4-FFF2-40B4-BE49-F238E27FC236}">
                <a16:creationId xmlns:a16="http://schemas.microsoft.com/office/drawing/2014/main" xmlns="" id="{4B769CA1-E1DB-4771-B94A-D2CF6D699975}"/>
              </a:ext>
            </a:extLst>
          </p:cNvPr>
          <p:cNvSpPr>
            <a:spLocks noGrp="1"/>
          </p:cNvSpPr>
          <p:nvPr>
            <p:ph idx="1"/>
          </p:nvPr>
        </p:nvSpPr>
        <p:spPr/>
        <p:txBody>
          <a:bodyPr/>
          <a:lstStyle/>
          <a:p>
            <a:pPr>
              <a:buNone/>
            </a:pPr>
            <a:r>
              <a:rPr lang="en-US" b="1" dirty="0" err="1" smtClean="0">
                <a:solidFill>
                  <a:srgbClr val="C00000"/>
                </a:solidFill>
              </a:rPr>
              <a:t>Llevar</a:t>
            </a:r>
            <a:r>
              <a:rPr lang="en-US" b="1" dirty="0" smtClean="0">
                <a:solidFill>
                  <a:srgbClr val="C00000"/>
                </a:solidFill>
              </a:rPr>
              <a:t> la idea a la </a:t>
            </a:r>
            <a:r>
              <a:rPr lang="en-US" b="1" dirty="0" err="1" smtClean="0">
                <a:solidFill>
                  <a:srgbClr val="C00000"/>
                </a:solidFill>
              </a:rPr>
              <a:t>Aplicación</a:t>
            </a:r>
            <a:r>
              <a:rPr lang="en-US" b="1" dirty="0" smtClean="0">
                <a:solidFill>
                  <a:srgbClr val="C00000"/>
                </a:solidFill>
              </a:rPr>
              <a:t> de </a:t>
            </a:r>
            <a:r>
              <a:rPr lang="en-US" b="1" dirty="0" err="1" smtClean="0">
                <a:solidFill>
                  <a:srgbClr val="C00000"/>
                </a:solidFill>
              </a:rPr>
              <a:t>Financiación</a:t>
            </a:r>
            <a:endParaRPr lang="en-IE" b="1" dirty="0" smtClean="0">
              <a:solidFill>
                <a:srgbClr val="C00000"/>
              </a:solidFill>
            </a:endParaRPr>
          </a:p>
          <a:p>
            <a:endParaRPr lang="en-IE" sz="2000" dirty="0" smtClean="0"/>
          </a:p>
          <a:p>
            <a:r>
              <a:rPr lang="en-IE" sz="2000" dirty="0" smtClean="0"/>
              <a:t>¿</a:t>
            </a:r>
            <a:r>
              <a:rPr lang="en-IE" sz="2000" dirty="0" err="1" smtClean="0"/>
              <a:t>Tengo</a:t>
            </a:r>
            <a:r>
              <a:rPr lang="en-IE" sz="2000" dirty="0" smtClean="0"/>
              <a:t> </a:t>
            </a:r>
            <a:r>
              <a:rPr lang="en-IE" sz="2000" dirty="0" err="1" smtClean="0"/>
              <a:t>bastante</a:t>
            </a:r>
            <a:r>
              <a:rPr lang="en-IE" sz="2000" dirty="0" smtClean="0"/>
              <a:t> </a:t>
            </a:r>
            <a:r>
              <a:rPr lang="en-IE" sz="2000" dirty="0" err="1" smtClean="0"/>
              <a:t>tiempo</a:t>
            </a:r>
            <a:r>
              <a:rPr lang="en-IE" sz="2000" dirty="0" smtClean="0"/>
              <a:t>? </a:t>
            </a:r>
            <a:r>
              <a:rPr lang="en-IE" sz="2000" dirty="0"/>
              <a:t>– </a:t>
            </a:r>
            <a:r>
              <a:rPr lang="en-IE" sz="2000" dirty="0" err="1" smtClean="0"/>
              <a:t>fecha</a:t>
            </a:r>
            <a:r>
              <a:rPr lang="en-IE" sz="2000" dirty="0" smtClean="0"/>
              <a:t> </a:t>
            </a:r>
            <a:r>
              <a:rPr lang="en-IE" sz="2000" dirty="0" err="1" smtClean="0"/>
              <a:t>límite</a:t>
            </a:r>
            <a:r>
              <a:rPr lang="en-IE" sz="2000" dirty="0" smtClean="0"/>
              <a:t>, </a:t>
            </a:r>
            <a:r>
              <a:rPr lang="en-IE" sz="2000" dirty="0" err="1" smtClean="0"/>
              <a:t>plazos</a:t>
            </a:r>
            <a:r>
              <a:rPr lang="en-IE" sz="2000" dirty="0" smtClean="0"/>
              <a:t>, </a:t>
            </a:r>
            <a:r>
              <a:rPr lang="en-IE" sz="2000" dirty="0" err="1" smtClean="0"/>
              <a:t>calendario</a:t>
            </a:r>
            <a:r>
              <a:rPr lang="en-IE" sz="2000" dirty="0" smtClean="0"/>
              <a:t>, </a:t>
            </a:r>
            <a:r>
              <a:rPr lang="en-IE" sz="2000" dirty="0" err="1" smtClean="0"/>
              <a:t>recursos</a:t>
            </a:r>
            <a:r>
              <a:rPr lang="en-IE" sz="2000" dirty="0" smtClean="0"/>
              <a:t>, </a:t>
            </a:r>
            <a:r>
              <a:rPr lang="en-IE" sz="2000" dirty="0" err="1" smtClean="0"/>
              <a:t>socios</a:t>
            </a:r>
            <a:r>
              <a:rPr lang="en-IE" sz="2000" dirty="0" smtClean="0"/>
              <a:t>. </a:t>
            </a:r>
            <a:r>
              <a:rPr lang="en-IE" sz="2000" dirty="0" err="1" smtClean="0"/>
              <a:t>Asegúrate</a:t>
            </a:r>
            <a:r>
              <a:rPr lang="en-IE" sz="2000" dirty="0" smtClean="0"/>
              <a:t> de </a:t>
            </a:r>
            <a:r>
              <a:rPr lang="en-IE" sz="2000" dirty="0" err="1" smtClean="0"/>
              <a:t>tener</a:t>
            </a:r>
            <a:r>
              <a:rPr lang="en-IE" sz="2000" dirty="0" smtClean="0"/>
              <a:t> </a:t>
            </a:r>
            <a:r>
              <a:rPr lang="en-IE" sz="2000" dirty="0" err="1" smtClean="0"/>
              <a:t>bastante</a:t>
            </a:r>
            <a:r>
              <a:rPr lang="en-IE" sz="2000" dirty="0" smtClean="0"/>
              <a:t> </a:t>
            </a:r>
            <a:r>
              <a:rPr lang="en-IE" sz="2000" dirty="0" err="1" smtClean="0"/>
              <a:t>tiempo</a:t>
            </a:r>
            <a:r>
              <a:rPr lang="en-IE" sz="2000" dirty="0" smtClean="0"/>
              <a:t> </a:t>
            </a:r>
            <a:r>
              <a:rPr lang="en-IE" sz="2000" dirty="0" err="1" smtClean="0"/>
              <a:t>para</a:t>
            </a:r>
            <a:r>
              <a:rPr lang="en-IE" sz="2000" dirty="0" smtClean="0"/>
              <a:t> </a:t>
            </a:r>
            <a:r>
              <a:rPr lang="en-IE" sz="2000" dirty="0" err="1" smtClean="0"/>
              <a:t>realizar</a:t>
            </a:r>
            <a:r>
              <a:rPr lang="en-IE" sz="2000" dirty="0" smtClean="0"/>
              <a:t> un </a:t>
            </a:r>
            <a:r>
              <a:rPr lang="en-IE" sz="2000" dirty="0" err="1" smtClean="0"/>
              <a:t>análisis</a:t>
            </a:r>
            <a:r>
              <a:rPr lang="en-IE" sz="2000" dirty="0" smtClean="0"/>
              <a:t> </a:t>
            </a:r>
            <a:r>
              <a:rPr lang="en-IE" sz="2000" dirty="0" err="1" smtClean="0"/>
              <a:t>exhaustivo</a:t>
            </a:r>
            <a:r>
              <a:rPr lang="en-IE" sz="2000" dirty="0" smtClean="0"/>
              <a:t> y la </a:t>
            </a:r>
            <a:r>
              <a:rPr lang="en-IE" sz="2000" dirty="0" err="1" smtClean="0"/>
              <a:t>fase</a:t>
            </a:r>
            <a:r>
              <a:rPr lang="en-IE" sz="2000" dirty="0" smtClean="0"/>
              <a:t> de </a:t>
            </a:r>
            <a:r>
              <a:rPr lang="en-IE" sz="2000" dirty="0" err="1" smtClean="0"/>
              <a:t>planificación</a:t>
            </a:r>
            <a:endParaRPr lang="en-GB" sz="2000" dirty="0"/>
          </a:p>
          <a:p>
            <a:pPr lvl="0"/>
            <a:r>
              <a:rPr lang="en-IE" sz="2000" dirty="0" smtClean="0"/>
              <a:t>¿</a:t>
            </a:r>
            <a:r>
              <a:rPr lang="en-IE" sz="2000" dirty="0" err="1" smtClean="0"/>
              <a:t>Qué</a:t>
            </a:r>
            <a:r>
              <a:rPr lang="en-IE" sz="2000" dirty="0" smtClean="0"/>
              <a:t> </a:t>
            </a:r>
            <a:r>
              <a:rPr lang="en-IE" sz="2000" dirty="0" err="1" smtClean="0"/>
              <a:t>apoyo</a:t>
            </a:r>
            <a:r>
              <a:rPr lang="en-IE" sz="2000" dirty="0" smtClean="0"/>
              <a:t> </a:t>
            </a:r>
            <a:r>
              <a:rPr lang="en-IE" sz="2000" dirty="0" err="1" smtClean="0"/>
              <a:t>necesito</a:t>
            </a:r>
            <a:r>
              <a:rPr lang="en-IE" sz="2000" dirty="0" smtClean="0"/>
              <a:t> </a:t>
            </a:r>
            <a:r>
              <a:rPr lang="en-IE" sz="2000" dirty="0" err="1" smtClean="0"/>
              <a:t>para</a:t>
            </a:r>
            <a:r>
              <a:rPr lang="en-IE" sz="2000" dirty="0" smtClean="0"/>
              <a:t> </a:t>
            </a:r>
            <a:r>
              <a:rPr lang="en-IE" sz="2000" dirty="0" err="1" smtClean="0"/>
              <a:t>desarrollar</a:t>
            </a:r>
            <a:r>
              <a:rPr lang="en-IE" sz="2000" dirty="0" smtClean="0"/>
              <a:t> mi idea </a:t>
            </a:r>
            <a:r>
              <a:rPr lang="en-IE" sz="2000" dirty="0" err="1" smtClean="0"/>
              <a:t>como</a:t>
            </a:r>
            <a:r>
              <a:rPr lang="en-IE" sz="2000" dirty="0" smtClean="0"/>
              <a:t> </a:t>
            </a:r>
            <a:r>
              <a:rPr lang="en-IE" sz="2000" dirty="0" err="1" smtClean="0"/>
              <a:t>propuesta</a:t>
            </a:r>
            <a:r>
              <a:rPr lang="en-IE" sz="2000" dirty="0" smtClean="0"/>
              <a:t>?  ¿</a:t>
            </a:r>
            <a:r>
              <a:rPr lang="en-IE" sz="2000" dirty="0" err="1" smtClean="0"/>
              <a:t>Qué</a:t>
            </a:r>
            <a:r>
              <a:rPr lang="en-IE" sz="2000" dirty="0" smtClean="0"/>
              <a:t> </a:t>
            </a:r>
            <a:r>
              <a:rPr lang="en-IE" sz="2000" dirty="0" err="1" smtClean="0"/>
              <a:t>apoyos</a:t>
            </a:r>
            <a:r>
              <a:rPr lang="en-IE" sz="2000" dirty="0" smtClean="0"/>
              <a:t> </a:t>
            </a:r>
            <a:r>
              <a:rPr lang="en-IE" sz="2000" dirty="0" err="1" smtClean="0"/>
              <a:t>están</a:t>
            </a:r>
            <a:r>
              <a:rPr lang="en-IE" sz="2000" dirty="0" smtClean="0"/>
              <a:t> </a:t>
            </a:r>
            <a:r>
              <a:rPr lang="en-IE" sz="2000" dirty="0" err="1" smtClean="0"/>
              <a:t>disponibles</a:t>
            </a:r>
            <a:r>
              <a:rPr lang="en-IE" sz="2000" dirty="0" smtClean="0"/>
              <a:t>? </a:t>
            </a:r>
            <a:r>
              <a:rPr lang="en-IE" sz="2000" dirty="0" err="1" smtClean="0"/>
              <a:t>Por</a:t>
            </a:r>
            <a:r>
              <a:rPr lang="en-IE" sz="2000" dirty="0" smtClean="0"/>
              <a:t> </a:t>
            </a:r>
            <a:r>
              <a:rPr lang="en-IE" sz="2000" dirty="0" err="1" smtClean="0"/>
              <a:t>ejemplo</a:t>
            </a:r>
            <a:r>
              <a:rPr lang="en-IE" sz="2000" dirty="0" smtClean="0"/>
              <a:t>……</a:t>
            </a:r>
            <a:endParaRPr lang="en-GB" sz="2000" dirty="0"/>
          </a:p>
          <a:p>
            <a:pPr lvl="0"/>
            <a:r>
              <a:rPr lang="en-IE" sz="2000" dirty="0" smtClean="0"/>
              <a:t>¿</a:t>
            </a:r>
            <a:r>
              <a:rPr lang="en-IE" sz="2000" dirty="0" err="1" smtClean="0"/>
              <a:t>Qué</a:t>
            </a:r>
            <a:r>
              <a:rPr lang="en-IE" sz="2000" dirty="0" smtClean="0"/>
              <a:t> </a:t>
            </a:r>
            <a:r>
              <a:rPr lang="en-IE" sz="2000" dirty="0" err="1" smtClean="0"/>
              <a:t>tipo</a:t>
            </a:r>
            <a:r>
              <a:rPr lang="en-IE" sz="2000" dirty="0" smtClean="0"/>
              <a:t> de </a:t>
            </a:r>
            <a:r>
              <a:rPr lang="en-IE" sz="2000" dirty="0" err="1" smtClean="0"/>
              <a:t>financiamiento</a:t>
            </a:r>
            <a:r>
              <a:rPr lang="en-IE" sz="2000" dirty="0" smtClean="0"/>
              <a:t> </a:t>
            </a:r>
            <a:r>
              <a:rPr lang="en-IE" sz="2000" dirty="0" err="1" smtClean="0"/>
              <a:t>coincidente</a:t>
            </a:r>
            <a:r>
              <a:rPr lang="en-IE" sz="2000" dirty="0" smtClean="0"/>
              <a:t> </a:t>
            </a:r>
            <a:r>
              <a:rPr lang="en-IE" sz="2000" dirty="0" err="1" smtClean="0"/>
              <a:t>necesito</a:t>
            </a:r>
            <a:r>
              <a:rPr lang="en-IE" sz="2000" dirty="0" smtClean="0"/>
              <a:t>?¿</a:t>
            </a:r>
            <a:r>
              <a:rPr lang="en-IE" sz="2000" dirty="0" err="1" smtClean="0"/>
              <a:t>Dónde</a:t>
            </a:r>
            <a:r>
              <a:rPr lang="en-IE" sz="2000" dirty="0" smtClean="0"/>
              <a:t> </a:t>
            </a:r>
            <a:r>
              <a:rPr lang="en-IE" sz="2000" dirty="0" err="1" smtClean="0"/>
              <a:t>puedo</a:t>
            </a:r>
            <a:r>
              <a:rPr lang="en-IE" sz="2000" dirty="0" smtClean="0"/>
              <a:t> </a:t>
            </a:r>
            <a:r>
              <a:rPr lang="en-IE" sz="2000" dirty="0" err="1" smtClean="0"/>
              <a:t>acceder</a:t>
            </a:r>
            <a:r>
              <a:rPr lang="en-IE" sz="2000" dirty="0" smtClean="0"/>
              <a:t> a </a:t>
            </a:r>
            <a:r>
              <a:rPr lang="en-IE" sz="2000" dirty="0" err="1" smtClean="0"/>
              <a:t>esto</a:t>
            </a:r>
            <a:r>
              <a:rPr lang="en-IE" sz="2000" dirty="0" smtClean="0"/>
              <a:t>? </a:t>
            </a:r>
            <a:endParaRPr lang="en-GB" sz="2000" dirty="0"/>
          </a:p>
          <a:p>
            <a:pPr lvl="0"/>
            <a:r>
              <a:rPr lang="en-IE" sz="2000" dirty="0" smtClean="0"/>
              <a:t>¿</a:t>
            </a:r>
            <a:r>
              <a:rPr lang="en-IE" sz="2000" dirty="0" err="1" smtClean="0"/>
              <a:t>Necesito</a:t>
            </a:r>
            <a:r>
              <a:rPr lang="en-IE" sz="2000" dirty="0" smtClean="0"/>
              <a:t> </a:t>
            </a:r>
            <a:r>
              <a:rPr lang="en-IE" sz="2000" dirty="0" err="1" smtClean="0"/>
              <a:t>socios</a:t>
            </a:r>
            <a:r>
              <a:rPr lang="en-IE" sz="2000" dirty="0" smtClean="0"/>
              <a:t>, </a:t>
            </a:r>
            <a:r>
              <a:rPr lang="en-IE" sz="2000" dirty="0" err="1" smtClean="0"/>
              <a:t>buscar</a:t>
            </a:r>
            <a:r>
              <a:rPr lang="en-IE" sz="2000" dirty="0" smtClean="0"/>
              <a:t> </a:t>
            </a:r>
            <a:r>
              <a:rPr lang="en-IE" sz="2000" dirty="0" err="1" smtClean="0"/>
              <a:t>socios</a:t>
            </a:r>
            <a:r>
              <a:rPr lang="en-IE" sz="2000" dirty="0" smtClean="0"/>
              <a:t> </a:t>
            </a:r>
            <a:r>
              <a:rPr lang="en-IE" sz="2000" dirty="0" err="1" smtClean="0"/>
              <a:t>relevantes</a:t>
            </a:r>
            <a:r>
              <a:rPr lang="en-IE" sz="2000" dirty="0" smtClean="0"/>
              <a:t>?  </a:t>
            </a:r>
            <a:r>
              <a:rPr lang="en-IE" sz="2000" dirty="0" err="1" smtClean="0"/>
              <a:t>Por</a:t>
            </a:r>
            <a:r>
              <a:rPr lang="en-IE" sz="2000" dirty="0" smtClean="0"/>
              <a:t> </a:t>
            </a:r>
            <a:r>
              <a:rPr lang="en-IE" sz="2000" dirty="0" err="1" smtClean="0"/>
              <a:t>ejemplo</a:t>
            </a:r>
            <a:r>
              <a:rPr lang="en-IE" sz="2000" dirty="0" smtClean="0"/>
              <a:t>: </a:t>
            </a:r>
            <a:r>
              <a:rPr lang="en-IE" sz="2000" dirty="0" err="1" smtClean="0"/>
              <a:t>Búsqueda</a:t>
            </a:r>
            <a:r>
              <a:rPr lang="en-IE" sz="2000" dirty="0" smtClean="0"/>
              <a:t> de </a:t>
            </a:r>
            <a:r>
              <a:rPr lang="en-IE" sz="2000" dirty="0" err="1" smtClean="0"/>
              <a:t>socios</a:t>
            </a:r>
            <a:r>
              <a:rPr lang="en-IE" sz="2000" dirty="0" smtClean="0"/>
              <a:t> del FSE en ec.europa.eu/</a:t>
            </a:r>
            <a:r>
              <a:rPr lang="en-IE" sz="2000" dirty="0" err="1" smtClean="0"/>
              <a:t>esf</a:t>
            </a:r>
            <a:r>
              <a:rPr lang="en-IE" sz="2000" dirty="0" smtClean="0"/>
              <a:t>/</a:t>
            </a:r>
            <a:r>
              <a:rPr lang="en-IE" sz="2000" dirty="0" err="1" smtClean="0"/>
              <a:t>transnationality</a:t>
            </a:r>
            <a:r>
              <a:rPr lang="en-IE" sz="2000" dirty="0" smtClean="0"/>
              <a:t>/partners-search</a:t>
            </a:r>
            <a:endParaRPr lang="en-IE" sz="2000" dirty="0"/>
          </a:p>
          <a:p>
            <a:pPr lvl="0"/>
            <a:r>
              <a:rPr lang="en-IE" sz="2000" dirty="0" smtClean="0"/>
              <a:t>O </a:t>
            </a:r>
            <a:r>
              <a:rPr lang="en-IE" sz="2000" dirty="0" err="1" smtClean="0"/>
              <a:t>usar</a:t>
            </a:r>
            <a:r>
              <a:rPr lang="en-IE" sz="2000" dirty="0" smtClean="0"/>
              <a:t> </a:t>
            </a:r>
            <a:r>
              <a:rPr lang="en-IE" sz="2000" dirty="0" err="1" smtClean="0"/>
              <a:t>redes</a:t>
            </a:r>
            <a:r>
              <a:rPr lang="en-IE" sz="2000" dirty="0" smtClean="0"/>
              <a:t> </a:t>
            </a:r>
            <a:r>
              <a:rPr lang="en-IE" sz="2000" dirty="0" err="1" smtClean="0"/>
              <a:t>actuales</a:t>
            </a:r>
            <a:r>
              <a:rPr lang="en-IE" sz="2000" dirty="0" smtClean="0"/>
              <a:t> </a:t>
            </a:r>
            <a:r>
              <a:rPr lang="en-IE" sz="2000" dirty="0" err="1" smtClean="0"/>
              <a:t>personales</a:t>
            </a:r>
            <a:r>
              <a:rPr lang="en-IE" sz="2000" dirty="0" smtClean="0"/>
              <a:t> y </a:t>
            </a:r>
            <a:r>
              <a:rPr lang="en-IE" sz="2000" dirty="0" err="1" smtClean="0"/>
              <a:t>profesionales</a:t>
            </a:r>
            <a:r>
              <a:rPr lang="en-IE" sz="2000" dirty="0" smtClean="0"/>
              <a:t> </a:t>
            </a:r>
            <a:r>
              <a:rPr lang="en-IE" sz="2000" dirty="0" err="1" smtClean="0"/>
              <a:t>para</a:t>
            </a:r>
            <a:r>
              <a:rPr lang="en-IE" sz="2000" dirty="0" smtClean="0"/>
              <a:t> </a:t>
            </a:r>
            <a:r>
              <a:rPr lang="en-IE" sz="2000" dirty="0" err="1" smtClean="0"/>
              <a:t>identificar</a:t>
            </a:r>
            <a:r>
              <a:rPr lang="en-IE" sz="2000" dirty="0" smtClean="0"/>
              <a:t> </a:t>
            </a:r>
            <a:r>
              <a:rPr lang="en-IE" sz="2000" dirty="0" err="1" smtClean="0"/>
              <a:t>organizaciones</a:t>
            </a:r>
            <a:r>
              <a:rPr lang="en-IE" sz="2000" dirty="0" smtClean="0"/>
              <a:t> </a:t>
            </a:r>
            <a:r>
              <a:rPr lang="en-IE" sz="2000" dirty="0" err="1" smtClean="0"/>
              <a:t>potenciales</a:t>
            </a:r>
            <a:r>
              <a:rPr lang="en-IE" sz="2000" dirty="0" smtClean="0"/>
              <a:t> de </a:t>
            </a:r>
            <a:r>
              <a:rPr lang="en-IE" sz="2000" dirty="0" err="1" smtClean="0"/>
              <a:t>socios</a:t>
            </a:r>
            <a:r>
              <a:rPr lang="en-IE" sz="2400" dirty="0" smtClean="0"/>
              <a:t>. </a:t>
            </a:r>
            <a:endParaRPr lang="en-GB" sz="2400" dirty="0"/>
          </a:p>
          <a:p>
            <a:endParaRPr lang="en-GB" dirty="0"/>
          </a:p>
        </p:txBody>
      </p:sp>
      <p:sp>
        <p:nvSpPr>
          <p:cNvPr id="5"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2044518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9090"/>
            <a:ext cx="10972800" cy="4797286"/>
          </a:xfrm>
        </p:spPr>
        <p:txBody>
          <a:bodyPr/>
          <a:lstStyle/>
          <a:p>
            <a:pPr lvl="0">
              <a:buNone/>
            </a:pPr>
            <a:r>
              <a:rPr lang="en-US" b="1" dirty="0" err="1" smtClean="0">
                <a:solidFill>
                  <a:srgbClr val="C00000"/>
                </a:solidFill>
              </a:rPr>
              <a:t>Pistas</a:t>
            </a:r>
            <a:r>
              <a:rPr lang="en-US" b="1" dirty="0" smtClean="0">
                <a:solidFill>
                  <a:srgbClr val="C00000"/>
                </a:solidFill>
              </a:rPr>
              <a:t> </a:t>
            </a:r>
            <a:r>
              <a:rPr lang="en-US" b="1" dirty="0" err="1" smtClean="0">
                <a:solidFill>
                  <a:srgbClr val="C00000"/>
                </a:solidFill>
              </a:rPr>
              <a:t>para</a:t>
            </a:r>
            <a:r>
              <a:rPr lang="en-US" b="1" dirty="0" smtClean="0">
                <a:solidFill>
                  <a:srgbClr val="C00000"/>
                </a:solidFill>
              </a:rPr>
              <a:t> </a:t>
            </a:r>
            <a:r>
              <a:rPr lang="en-US" b="1" dirty="0" err="1" smtClean="0">
                <a:solidFill>
                  <a:srgbClr val="C00000"/>
                </a:solidFill>
              </a:rPr>
              <a:t>encontrar</a:t>
            </a:r>
            <a:r>
              <a:rPr lang="en-US" b="1" dirty="0" smtClean="0">
                <a:solidFill>
                  <a:srgbClr val="C00000"/>
                </a:solidFill>
              </a:rPr>
              <a:t> los </a:t>
            </a:r>
            <a:r>
              <a:rPr lang="en-US" b="1" dirty="0" err="1" smtClean="0">
                <a:solidFill>
                  <a:srgbClr val="C00000"/>
                </a:solidFill>
              </a:rPr>
              <a:t>programa</a:t>
            </a:r>
            <a:r>
              <a:rPr lang="en-US" b="1" dirty="0" err="1" smtClean="0">
                <a:solidFill>
                  <a:srgbClr val="C00000"/>
                </a:solidFill>
              </a:rPr>
              <a:t>s</a:t>
            </a:r>
            <a:r>
              <a:rPr lang="en-US" b="1" dirty="0" smtClean="0">
                <a:solidFill>
                  <a:srgbClr val="C00000"/>
                </a:solidFill>
              </a:rPr>
              <a:t> de </a:t>
            </a:r>
            <a:r>
              <a:rPr lang="en-US" b="1" dirty="0" err="1" smtClean="0">
                <a:solidFill>
                  <a:srgbClr val="C00000"/>
                </a:solidFill>
              </a:rPr>
              <a:t>financiación</a:t>
            </a:r>
            <a:r>
              <a:rPr lang="en-US" b="1" dirty="0" smtClean="0">
                <a:solidFill>
                  <a:srgbClr val="C00000"/>
                </a:solidFill>
              </a:rPr>
              <a:t> </a:t>
            </a:r>
            <a:r>
              <a:rPr lang="en-US" b="1" dirty="0" err="1" smtClean="0">
                <a:solidFill>
                  <a:srgbClr val="C00000"/>
                </a:solidFill>
              </a:rPr>
              <a:t>adecuados</a:t>
            </a:r>
            <a:endParaRPr lang="en-IE" b="1" dirty="0" smtClean="0">
              <a:solidFill>
                <a:srgbClr val="C00000"/>
              </a:solidFill>
            </a:endParaRPr>
          </a:p>
          <a:p>
            <a:pPr lvl="0"/>
            <a:r>
              <a:rPr lang="en-IE" sz="2000" dirty="0" err="1" smtClean="0"/>
              <a:t>Sé</a:t>
            </a:r>
            <a:r>
              <a:rPr lang="en-IE" sz="2000" dirty="0" smtClean="0"/>
              <a:t> </a:t>
            </a:r>
            <a:r>
              <a:rPr lang="en-IE" sz="2000" dirty="0" err="1" smtClean="0"/>
              <a:t>claro</a:t>
            </a:r>
            <a:r>
              <a:rPr lang="en-IE" sz="2000" dirty="0" smtClean="0"/>
              <a:t> </a:t>
            </a:r>
            <a:r>
              <a:rPr lang="en-IE" sz="2000" dirty="0" err="1" smtClean="0"/>
              <a:t>sobre</a:t>
            </a:r>
            <a:r>
              <a:rPr lang="en-IE" sz="2000" dirty="0" smtClean="0"/>
              <a:t> lo </a:t>
            </a:r>
            <a:r>
              <a:rPr lang="en-IE" sz="2000" dirty="0" err="1" smtClean="0"/>
              <a:t>que</a:t>
            </a:r>
            <a:r>
              <a:rPr lang="en-IE" sz="2000" dirty="0" smtClean="0"/>
              <a:t> </a:t>
            </a:r>
            <a:r>
              <a:rPr lang="en-IE" sz="2000" dirty="0" err="1" smtClean="0"/>
              <a:t>buscas</a:t>
            </a:r>
            <a:r>
              <a:rPr lang="en-IE" sz="2000" dirty="0" smtClean="0"/>
              <a:t>: </a:t>
            </a:r>
            <a:r>
              <a:rPr lang="en-IE" sz="2000" dirty="0" err="1" smtClean="0"/>
              <a:t>Establece</a:t>
            </a:r>
            <a:r>
              <a:rPr lang="en-IE" sz="2000" dirty="0" smtClean="0"/>
              <a:t> </a:t>
            </a:r>
            <a:r>
              <a:rPr lang="en-IE" sz="2000" dirty="0" err="1" smtClean="0"/>
              <a:t>tus</a:t>
            </a:r>
            <a:r>
              <a:rPr lang="en-IE" sz="2000" dirty="0" smtClean="0"/>
              <a:t> </a:t>
            </a:r>
            <a:r>
              <a:rPr lang="en-IE" sz="2000" dirty="0" err="1" smtClean="0"/>
              <a:t>campos</a:t>
            </a:r>
            <a:r>
              <a:rPr lang="en-IE" sz="2000" dirty="0" smtClean="0"/>
              <a:t> de </a:t>
            </a:r>
            <a:r>
              <a:rPr lang="en-IE" sz="2000" dirty="0" err="1" smtClean="0"/>
              <a:t>experiencia</a:t>
            </a:r>
            <a:r>
              <a:rPr lang="en-IE" sz="2000" dirty="0" smtClean="0"/>
              <a:t> y </a:t>
            </a:r>
            <a:r>
              <a:rPr lang="en-IE" sz="2000" dirty="0" err="1" smtClean="0"/>
              <a:t>habilidades</a:t>
            </a:r>
            <a:r>
              <a:rPr lang="en-IE" sz="2000" dirty="0" smtClean="0"/>
              <a:t>. ¿En </a:t>
            </a:r>
            <a:r>
              <a:rPr lang="en-IE" sz="2000" dirty="0" err="1" smtClean="0"/>
              <a:t>qué</a:t>
            </a:r>
            <a:r>
              <a:rPr lang="en-IE" sz="2000" dirty="0" smtClean="0"/>
              <a:t> </a:t>
            </a:r>
            <a:r>
              <a:rPr lang="en-IE" sz="2000" dirty="0" err="1" smtClean="0"/>
              <a:t>tipo</a:t>
            </a:r>
            <a:r>
              <a:rPr lang="en-IE" sz="2000" dirty="0" smtClean="0"/>
              <a:t> de </a:t>
            </a:r>
            <a:r>
              <a:rPr lang="en-IE" sz="2000" dirty="0" err="1" smtClean="0"/>
              <a:t>proyecto</a:t>
            </a:r>
            <a:r>
              <a:rPr lang="en-IE" sz="2000" dirty="0" smtClean="0"/>
              <a:t> </a:t>
            </a:r>
            <a:r>
              <a:rPr lang="en-IE" sz="2000" dirty="0" err="1" smtClean="0"/>
              <a:t>te</a:t>
            </a:r>
            <a:r>
              <a:rPr lang="en-IE" sz="2000" dirty="0" smtClean="0"/>
              <a:t> </a:t>
            </a:r>
            <a:r>
              <a:rPr lang="en-IE" sz="2000" dirty="0" err="1" smtClean="0"/>
              <a:t>gustaría</a:t>
            </a:r>
            <a:r>
              <a:rPr lang="en-IE" sz="2000" dirty="0" smtClean="0"/>
              <a:t> </a:t>
            </a:r>
            <a:r>
              <a:rPr lang="en-IE" sz="2000" dirty="0" err="1" smtClean="0"/>
              <a:t>iniciarte</a:t>
            </a:r>
            <a:r>
              <a:rPr lang="en-IE" sz="2000" dirty="0" smtClean="0"/>
              <a:t> o </a:t>
            </a:r>
            <a:r>
              <a:rPr lang="en-IE" sz="2000" dirty="0" err="1" smtClean="0"/>
              <a:t>unirte</a:t>
            </a:r>
            <a:r>
              <a:rPr lang="en-IE" sz="2000" dirty="0" smtClean="0"/>
              <a:t>?</a:t>
            </a:r>
            <a:endParaRPr lang="en-GB" sz="2000" dirty="0" smtClean="0"/>
          </a:p>
          <a:p>
            <a:pPr lvl="0"/>
            <a:r>
              <a:rPr lang="en-IE" sz="2000" dirty="0" err="1" smtClean="0"/>
              <a:t>Alinea</a:t>
            </a:r>
            <a:r>
              <a:rPr lang="en-IE" sz="2000" dirty="0" smtClean="0"/>
              <a:t> </a:t>
            </a:r>
            <a:r>
              <a:rPr lang="en-IE" sz="2000" dirty="0" err="1" smtClean="0"/>
              <a:t>tu</a:t>
            </a:r>
            <a:r>
              <a:rPr lang="en-IE" sz="2000" dirty="0" smtClean="0"/>
              <a:t> </a:t>
            </a:r>
            <a:r>
              <a:rPr lang="en-IE" sz="2000" dirty="0" err="1" smtClean="0"/>
              <a:t>propuesta</a:t>
            </a:r>
            <a:r>
              <a:rPr lang="en-IE" sz="2000" dirty="0" smtClean="0"/>
              <a:t> a </a:t>
            </a:r>
            <a:r>
              <a:rPr lang="en-IE" sz="2000" dirty="0" err="1" smtClean="0"/>
              <a:t>las</a:t>
            </a:r>
            <a:r>
              <a:rPr lang="en-IE" sz="2000" dirty="0" smtClean="0"/>
              <a:t> </a:t>
            </a:r>
            <a:r>
              <a:rPr lang="en-IE" sz="2000" dirty="0" err="1" smtClean="0"/>
              <a:t>prioridades</a:t>
            </a:r>
            <a:r>
              <a:rPr lang="en-IE" sz="2000" dirty="0" smtClean="0"/>
              <a:t> de la UE</a:t>
            </a:r>
            <a:endParaRPr lang="en-GB" sz="2000" dirty="0"/>
          </a:p>
          <a:p>
            <a:pPr lvl="0"/>
            <a:r>
              <a:rPr lang="en-IE" sz="2000" dirty="0" err="1" smtClean="0"/>
              <a:t>Asegúrate</a:t>
            </a:r>
            <a:r>
              <a:rPr lang="en-IE" sz="2000" dirty="0" smtClean="0"/>
              <a:t> </a:t>
            </a:r>
            <a:r>
              <a:rPr lang="en-IE" sz="2000" dirty="0" err="1" smtClean="0"/>
              <a:t>que</a:t>
            </a:r>
            <a:r>
              <a:rPr lang="en-IE" sz="2000" dirty="0" smtClean="0"/>
              <a:t> </a:t>
            </a:r>
            <a:r>
              <a:rPr lang="en-IE" sz="2000" dirty="0" err="1" smtClean="0"/>
              <a:t>tu</a:t>
            </a:r>
            <a:r>
              <a:rPr lang="en-IE" sz="2000" dirty="0" smtClean="0"/>
              <a:t> idea de </a:t>
            </a:r>
            <a:r>
              <a:rPr lang="en-IE" sz="2000" dirty="0" err="1" smtClean="0"/>
              <a:t>proyecto</a:t>
            </a:r>
            <a:r>
              <a:rPr lang="en-IE" sz="2000" dirty="0" smtClean="0"/>
              <a:t> </a:t>
            </a:r>
            <a:r>
              <a:rPr lang="en-IE" sz="2000" dirty="0" err="1" smtClean="0"/>
              <a:t>está</a:t>
            </a:r>
            <a:r>
              <a:rPr lang="en-IE" sz="2000" dirty="0" smtClean="0"/>
              <a:t> en </a:t>
            </a:r>
            <a:r>
              <a:rPr lang="en-IE" sz="2000" dirty="0" err="1" smtClean="0"/>
              <a:t>línea</a:t>
            </a:r>
            <a:r>
              <a:rPr lang="en-IE" sz="2000" dirty="0" smtClean="0"/>
              <a:t> con la </a:t>
            </a:r>
            <a:r>
              <a:rPr lang="en-IE" sz="2000" dirty="0" err="1" smtClean="0"/>
              <a:t>estrategia</a:t>
            </a:r>
            <a:r>
              <a:rPr lang="en-IE" sz="2000" dirty="0" smtClean="0"/>
              <a:t> general de </a:t>
            </a:r>
            <a:r>
              <a:rPr lang="en-IE" sz="2000" dirty="0" err="1" smtClean="0"/>
              <a:t>tu</a:t>
            </a:r>
            <a:r>
              <a:rPr lang="en-IE" sz="2000" dirty="0" smtClean="0"/>
              <a:t> </a:t>
            </a:r>
            <a:r>
              <a:rPr lang="en-IE" sz="2000" dirty="0" err="1" smtClean="0"/>
              <a:t>empresa</a:t>
            </a:r>
            <a:endParaRPr lang="en-GB" sz="2000" dirty="0"/>
          </a:p>
          <a:p>
            <a:pPr lvl="0"/>
            <a:r>
              <a:rPr lang="en-IE" sz="2000" dirty="0" smtClean="0"/>
              <a:t>Mira </a:t>
            </a:r>
            <a:r>
              <a:rPr lang="en-IE" sz="2000" dirty="0" err="1" smtClean="0"/>
              <a:t>las</a:t>
            </a:r>
            <a:r>
              <a:rPr lang="en-IE" sz="2000" dirty="0" smtClean="0"/>
              <a:t> </a:t>
            </a:r>
            <a:r>
              <a:rPr lang="en-IE" sz="2000" dirty="0" err="1" smtClean="0"/>
              <a:t>convocatorias</a:t>
            </a:r>
            <a:r>
              <a:rPr lang="en-IE" sz="2000" dirty="0" smtClean="0"/>
              <a:t> </a:t>
            </a:r>
            <a:r>
              <a:rPr lang="en-IE" sz="2000" dirty="0" err="1" smtClean="0"/>
              <a:t>abiertas</a:t>
            </a:r>
            <a:r>
              <a:rPr lang="en-IE" sz="2000" dirty="0" smtClean="0"/>
              <a:t>: La </a:t>
            </a:r>
            <a:r>
              <a:rPr lang="en-IE" sz="2000" dirty="0" err="1" smtClean="0"/>
              <a:t>mejor</a:t>
            </a:r>
            <a:r>
              <a:rPr lang="en-IE" sz="2000" dirty="0" smtClean="0"/>
              <a:t> </a:t>
            </a:r>
            <a:r>
              <a:rPr lang="en-IE" sz="2000" dirty="0" err="1" smtClean="0"/>
              <a:t>manera</a:t>
            </a:r>
            <a:r>
              <a:rPr lang="en-IE" sz="2000" dirty="0" smtClean="0"/>
              <a:t> </a:t>
            </a:r>
            <a:r>
              <a:rPr lang="en-IE" sz="2000" dirty="0" err="1" smtClean="0"/>
              <a:t>es</a:t>
            </a:r>
            <a:r>
              <a:rPr lang="en-IE" sz="2000" dirty="0" smtClean="0"/>
              <a:t> </a:t>
            </a:r>
            <a:r>
              <a:rPr lang="en-IE" sz="2000" dirty="0" err="1" smtClean="0"/>
              <a:t>hacer</a:t>
            </a:r>
            <a:r>
              <a:rPr lang="en-IE" sz="2000" dirty="0" smtClean="0"/>
              <a:t> </a:t>
            </a:r>
            <a:r>
              <a:rPr lang="en-IE" sz="2000" dirty="0" err="1" smtClean="0"/>
              <a:t>una</a:t>
            </a:r>
            <a:r>
              <a:rPr lang="en-IE" sz="2000" dirty="0" smtClean="0"/>
              <a:t> </a:t>
            </a:r>
            <a:r>
              <a:rPr lang="en-IE" sz="2000" dirty="0" err="1" smtClean="0"/>
              <a:t>búsqueda</a:t>
            </a:r>
            <a:r>
              <a:rPr lang="en-IE" sz="2000" dirty="0" smtClean="0"/>
              <a:t> </a:t>
            </a:r>
            <a:r>
              <a:rPr lang="en-IE" sz="2000" dirty="0" err="1" smtClean="0"/>
              <a:t>por</a:t>
            </a:r>
            <a:r>
              <a:rPr lang="en-IE" sz="2000" dirty="0" smtClean="0"/>
              <a:t> </a:t>
            </a:r>
            <a:r>
              <a:rPr lang="en-IE" sz="2000" dirty="0" err="1" smtClean="0"/>
              <a:t>palabras</a:t>
            </a:r>
            <a:r>
              <a:rPr lang="en-IE" sz="2000" dirty="0" smtClean="0"/>
              <a:t> claves. Vale la </a:t>
            </a:r>
            <a:r>
              <a:rPr lang="en-IE" sz="2000" dirty="0" err="1" smtClean="0"/>
              <a:t>pena</a:t>
            </a:r>
            <a:r>
              <a:rPr lang="en-IE" sz="2000" dirty="0" smtClean="0"/>
              <a:t> </a:t>
            </a:r>
            <a:r>
              <a:rPr lang="en-IE" sz="2000" dirty="0" err="1" smtClean="0"/>
              <a:t>probar</a:t>
            </a:r>
            <a:r>
              <a:rPr lang="en-IE" sz="2000" dirty="0" smtClean="0"/>
              <a:t> </a:t>
            </a:r>
            <a:r>
              <a:rPr lang="en-IE" sz="2000" dirty="0" err="1" smtClean="0"/>
              <a:t>varios</a:t>
            </a:r>
            <a:r>
              <a:rPr lang="en-IE" sz="2000" dirty="0" smtClean="0"/>
              <a:t> </a:t>
            </a:r>
            <a:r>
              <a:rPr lang="en-IE" sz="2000" dirty="0" err="1" smtClean="0"/>
              <a:t>tipos</a:t>
            </a:r>
            <a:r>
              <a:rPr lang="en-IE" sz="2000" dirty="0" smtClean="0"/>
              <a:t> de </a:t>
            </a:r>
            <a:r>
              <a:rPr lang="en-IE" sz="2000" dirty="0" err="1" smtClean="0"/>
              <a:t>términos</a:t>
            </a:r>
            <a:r>
              <a:rPr lang="en-IE" sz="2000" dirty="0" smtClean="0"/>
              <a:t> de </a:t>
            </a:r>
            <a:r>
              <a:rPr lang="en-IE" sz="2000" dirty="0" err="1" smtClean="0"/>
              <a:t>búsqueda</a:t>
            </a:r>
            <a:r>
              <a:rPr lang="en-IE" sz="2000" dirty="0" smtClean="0"/>
              <a:t> </a:t>
            </a:r>
            <a:r>
              <a:rPr lang="en-IE" sz="2000" dirty="0" err="1" smtClean="0"/>
              <a:t>para</a:t>
            </a:r>
            <a:r>
              <a:rPr lang="en-IE" sz="2000" dirty="0" smtClean="0"/>
              <a:t> </a:t>
            </a:r>
            <a:r>
              <a:rPr lang="en-IE" sz="2000" dirty="0" err="1" smtClean="0"/>
              <a:t>maximizar</a:t>
            </a:r>
            <a:r>
              <a:rPr lang="en-IE" sz="2000" dirty="0" smtClean="0"/>
              <a:t> los </a:t>
            </a:r>
            <a:r>
              <a:rPr lang="en-IE" sz="2000" dirty="0" err="1" smtClean="0"/>
              <a:t>resultados</a:t>
            </a:r>
            <a:endParaRPr lang="en-IE" sz="2000" dirty="0"/>
          </a:p>
          <a:p>
            <a:r>
              <a:rPr lang="en-IE" sz="2000" dirty="0" err="1" smtClean="0"/>
              <a:t>Contacta</a:t>
            </a:r>
            <a:r>
              <a:rPr lang="en-IE" sz="2000" dirty="0" smtClean="0"/>
              <a:t> con </a:t>
            </a:r>
            <a:r>
              <a:rPr lang="en-IE" sz="2000" dirty="0" err="1" smtClean="0"/>
              <a:t>tu</a:t>
            </a:r>
            <a:r>
              <a:rPr lang="en-IE" sz="2000" dirty="0" smtClean="0"/>
              <a:t> </a:t>
            </a:r>
            <a:r>
              <a:rPr lang="en-IE" sz="2000" dirty="0" err="1" smtClean="0"/>
              <a:t>agencia</a:t>
            </a:r>
            <a:r>
              <a:rPr lang="en-IE" sz="2000" dirty="0" smtClean="0"/>
              <a:t> </a:t>
            </a:r>
            <a:r>
              <a:rPr lang="en-IE" sz="2000" dirty="0" err="1" smtClean="0"/>
              <a:t>nacional</a:t>
            </a:r>
            <a:r>
              <a:rPr lang="en-IE" sz="2000" dirty="0" smtClean="0"/>
              <a:t>: </a:t>
            </a:r>
            <a:r>
              <a:rPr lang="en-IE" sz="2000" dirty="0" err="1" smtClean="0"/>
              <a:t>pueden</a:t>
            </a:r>
            <a:r>
              <a:rPr lang="en-IE" sz="2000" dirty="0" smtClean="0"/>
              <a:t> </a:t>
            </a:r>
            <a:r>
              <a:rPr lang="en-IE" sz="2000" dirty="0" err="1" smtClean="0"/>
              <a:t>ayudarte</a:t>
            </a:r>
            <a:r>
              <a:rPr lang="en-IE" sz="2000" dirty="0" smtClean="0"/>
              <a:t> a </a:t>
            </a:r>
            <a:r>
              <a:rPr lang="en-IE" sz="2000" dirty="0" err="1" smtClean="0"/>
              <a:t>entender</a:t>
            </a:r>
            <a:r>
              <a:rPr lang="en-IE" sz="2000" dirty="0" smtClean="0"/>
              <a:t> lo </a:t>
            </a:r>
            <a:r>
              <a:rPr lang="en-IE" sz="2000" dirty="0" err="1" smtClean="0"/>
              <a:t>que</a:t>
            </a:r>
            <a:r>
              <a:rPr lang="en-IE" sz="2000" dirty="0" smtClean="0"/>
              <a:t> se </a:t>
            </a:r>
            <a:r>
              <a:rPr lang="en-IE" sz="2000" dirty="0" err="1" smtClean="0"/>
              <a:t>se</a:t>
            </a:r>
            <a:r>
              <a:rPr lang="en-IE" sz="2000" dirty="0" smtClean="0"/>
              <a:t> </a:t>
            </a:r>
            <a:r>
              <a:rPr lang="en-IE" sz="2000" dirty="0" err="1" smtClean="0"/>
              <a:t>precisa</a:t>
            </a:r>
            <a:r>
              <a:rPr lang="en-IE" sz="2000" dirty="0" smtClean="0"/>
              <a:t> y </a:t>
            </a:r>
            <a:r>
              <a:rPr lang="en-IE" sz="2000" dirty="0" err="1" smtClean="0"/>
              <a:t>mantenerse</a:t>
            </a:r>
            <a:r>
              <a:rPr lang="en-IE" sz="2000" dirty="0" smtClean="0"/>
              <a:t> al </a:t>
            </a:r>
            <a:r>
              <a:rPr lang="en-IE" sz="2000" dirty="0" err="1" smtClean="0"/>
              <a:t>día</a:t>
            </a:r>
            <a:r>
              <a:rPr lang="en-IE" sz="2000" dirty="0" smtClean="0"/>
              <a:t> </a:t>
            </a:r>
            <a:r>
              <a:rPr lang="en-IE" sz="2000" dirty="0" err="1" smtClean="0"/>
              <a:t>sobre</a:t>
            </a:r>
            <a:r>
              <a:rPr lang="en-IE" sz="2000" dirty="0" smtClean="0"/>
              <a:t> </a:t>
            </a:r>
            <a:r>
              <a:rPr lang="en-IE" sz="2000" dirty="0" err="1" smtClean="0"/>
              <a:t>las</a:t>
            </a:r>
            <a:r>
              <a:rPr lang="en-IE" sz="2000" dirty="0" smtClean="0"/>
              <a:t> </a:t>
            </a:r>
            <a:r>
              <a:rPr lang="en-IE" sz="2000" dirty="0" err="1" smtClean="0"/>
              <a:t>políticas</a:t>
            </a:r>
            <a:r>
              <a:rPr lang="en-IE" sz="2000" dirty="0" smtClean="0"/>
              <a:t> de la UE </a:t>
            </a:r>
            <a:r>
              <a:rPr lang="en-IE" sz="2000" dirty="0" smtClean="0"/>
              <a:t>en </a:t>
            </a:r>
            <a:r>
              <a:rPr lang="en-IE" sz="2000" dirty="0" err="1" smtClean="0"/>
              <a:t>tu</a:t>
            </a:r>
            <a:r>
              <a:rPr lang="en-IE" sz="2000" dirty="0" smtClean="0"/>
              <a:t> campo. </a:t>
            </a:r>
            <a:r>
              <a:rPr lang="en-IE" sz="2000" dirty="0" err="1" smtClean="0"/>
              <a:t>Pueden</a:t>
            </a:r>
            <a:r>
              <a:rPr lang="en-IE" sz="2000" dirty="0" smtClean="0"/>
              <a:t> </a:t>
            </a:r>
            <a:r>
              <a:rPr lang="en-IE" sz="2000" dirty="0" err="1" smtClean="0"/>
              <a:t>conocer</a:t>
            </a:r>
            <a:r>
              <a:rPr lang="en-IE" sz="2000" dirty="0" smtClean="0"/>
              <a:t> </a:t>
            </a:r>
            <a:r>
              <a:rPr lang="en-IE" sz="2000" dirty="0" err="1" smtClean="0"/>
              <a:t>también</a:t>
            </a:r>
            <a:r>
              <a:rPr lang="en-IE" sz="2000" dirty="0" smtClean="0"/>
              <a:t> </a:t>
            </a:r>
            <a:r>
              <a:rPr lang="en-IE" sz="2000" dirty="0" err="1" smtClean="0"/>
              <a:t>eventos</a:t>
            </a:r>
            <a:r>
              <a:rPr lang="en-IE" sz="2000" dirty="0" smtClean="0"/>
              <a:t> de </a:t>
            </a:r>
            <a:r>
              <a:rPr lang="en-IE" sz="2000" dirty="0" err="1" smtClean="0"/>
              <a:t>relevancia</a:t>
            </a:r>
            <a:r>
              <a:rPr lang="en-IE" sz="2000" dirty="0" smtClean="0"/>
              <a:t> </a:t>
            </a:r>
            <a:r>
              <a:rPr lang="en-IE" sz="2000" dirty="0" err="1" smtClean="0"/>
              <a:t>como</a:t>
            </a:r>
            <a:r>
              <a:rPr lang="en-IE" sz="2000" dirty="0" smtClean="0"/>
              <a:t> los </a:t>
            </a:r>
            <a:r>
              <a:rPr lang="en-IE" sz="2000" dirty="0" err="1" smtClean="0"/>
              <a:t>días</a:t>
            </a:r>
            <a:r>
              <a:rPr lang="en-IE" sz="2000" dirty="0" smtClean="0"/>
              <a:t> </a:t>
            </a:r>
            <a:r>
              <a:rPr lang="en-IE" sz="2000" dirty="0" err="1" smtClean="0"/>
              <a:t>informativos</a:t>
            </a:r>
            <a:r>
              <a:rPr lang="en-IE" sz="2000" dirty="0" smtClean="0"/>
              <a:t> </a:t>
            </a:r>
            <a:r>
              <a:rPr lang="en-IE" sz="2000" dirty="0" err="1" smtClean="0"/>
              <a:t>para</a:t>
            </a:r>
            <a:r>
              <a:rPr lang="en-IE" sz="2000" dirty="0" smtClean="0"/>
              <a:t> </a:t>
            </a:r>
            <a:r>
              <a:rPr lang="en-IE" sz="2000" dirty="0" err="1" smtClean="0"/>
              <a:t>convocatorias</a:t>
            </a:r>
            <a:r>
              <a:rPr lang="en-IE" sz="2000" dirty="0" smtClean="0"/>
              <a:t> </a:t>
            </a:r>
            <a:r>
              <a:rPr lang="en-IE" sz="2000" dirty="0" err="1" smtClean="0"/>
              <a:t>concretas</a:t>
            </a:r>
            <a:r>
              <a:rPr lang="en-IE" sz="2000" dirty="0" smtClean="0"/>
              <a:t> de </a:t>
            </a:r>
            <a:r>
              <a:rPr lang="en-IE" sz="2000" dirty="0" err="1" smtClean="0"/>
              <a:t>financiación</a:t>
            </a:r>
            <a:r>
              <a:rPr lang="en-IE" sz="2000" dirty="0" smtClean="0"/>
              <a:t>.</a:t>
            </a:r>
            <a:endParaRPr lang="en-IE" sz="2000" dirty="0"/>
          </a:p>
          <a:p>
            <a:pPr lvl="0"/>
            <a:endParaRPr lang="en-GB" sz="2400" dirty="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a:t>
            </a:r>
            <a:endParaRPr lang="en-IE" sz="3200" b="1" dirty="0">
              <a:solidFill>
                <a:srgbClr val="0B0AFD"/>
              </a:solidFill>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903" y="1490242"/>
            <a:ext cx="11083159" cy="4327462"/>
          </a:xfrm>
        </p:spPr>
        <p:txBody>
          <a:bodyPr/>
          <a:lstStyle/>
          <a:p>
            <a:pPr lvl="0">
              <a:buNone/>
            </a:pPr>
            <a:r>
              <a:rPr lang="en-US" b="1" dirty="0" err="1" smtClean="0">
                <a:solidFill>
                  <a:srgbClr val="C00000"/>
                </a:solidFill>
              </a:rPr>
              <a:t>Más</a:t>
            </a:r>
            <a:r>
              <a:rPr lang="en-US" b="1" dirty="0" smtClean="0">
                <a:solidFill>
                  <a:srgbClr val="C00000"/>
                </a:solidFill>
              </a:rPr>
              <a:t> </a:t>
            </a:r>
            <a:r>
              <a:rPr lang="en-US" b="1" dirty="0" err="1" smtClean="0">
                <a:solidFill>
                  <a:srgbClr val="C00000"/>
                </a:solidFill>
              </a:rPr>
              <a:t>pistas</a:t>
            </a:r>
            <a:r>
              <a:rPr lang="en-US" b="1" dirty="0" smtClean="0">
                <a:solidFill>
                  <a:srgbClr val="C00000"/>
                </a:solidFill>
              </a:rPr>
              <a:t> </a:t>
            </a:r>
            <a:r>
              <a:rPr lang="en-US" b="1" dirty="0" err="1" smtClean="0">
                <a:solidFill>
                  <a:srgbClr val="C00000"/>
                </a:solidFill>
              </a:rPr>
              <a:t>para</a:t>
            </a:r>
            <a:r>
              <a:rPr lang="en-US" b="1" dirty="0" smtClean="0">
                <a:solidFill>
                  <a:srgbClr val="C00000"/>
                </a:solidFill>
              </a:rPr>
              <a:t> </a:t>
            </a:r>
            <a:r>
              <a:rPr lang="en-US" b="1" dirty="0" err="1" smtClean="0">
                <a:solidFill>
                  <a:srgbClr val="C00000"/>
                </a:solidFill>
              </a:rPr>
              <a:t>encontrar</a:t>
            </a:r>
            <a:r>
              <a:rPr lang="en-US" b="1" dirty="0" smtClean="0">
                <a:solidFill>
                  <a:srgbClr val="C00000"/>
                </a:solidFill>
              </a:rPr>
              <a:t> los </a:t>
            </a:r>
            <a:r>
              <a:rPr lang="en-US" b="1" dirty="0" err="1" smtClean="0">
                <a:solidFill>
                  <a:srgbClr val="C00000"/>
                </a:solidFill>
              </a:rPr>
              <a:t>programas</a:t>
            </a:r>
            <a:r>
              <a:rPr lang="en-US" b="1" dirty="0" smtClean="0">
                <a:solidFill>
                  <a:srgbClr val="C00000"/>
                </a:solidFill>
              </a:rPr>
              <a:t> de </a:t>
            </a:r>
            <a:r>
              <a:rPr lang="en-US" b="1" dirty="0" err="1" smtClean="0">
                <a:solidFill>
                  <a:srgbClr val="C00000"/>
                </a:solidFill>
              </a:rPr>
              <a:t>financiación</a:t>
            </a:r>
            <a:r>
              <a:rPr lang="en-US" b="1" dirty="0" smtClean="0">
                <a:solidFill>
                  <a:srgbClr val="C00000"/>
                </a:solidFill>
              </a:rPr>
              <a:t> </a:t>
            </a:r>
            <a:r>
              <a:rPr lang="en-US" b="1" dirty="0" err="1" smtClean="0">
                <a:solidFill>
                  <a:srgbClr val="C00000"/>
                </a:solidFill>
              </a:rPr>
              <a:t>adecuados</a:t>
            </a:r>
            <a:endParaRPr lang="en-IE" b="1" dirty="0" smtClean="0">
              <a:solidFill>
                <a:srgbClr val="C00000"/>
              </a:solidFill>
            </a:endParaRPr>
          </a:p>
          <a:p>
            <a:pPr lvl="0"/>
            <a:r>
              <a:rPr lang="en-IE" sz="2000" dirty="0" err="1" smtClean="0"/>
              <a:t>Planifica</a:t>
            </a:r>
            <a:r>
              <a:rPr lang="en-IE" sz="2000" dirty="0" smtClean="0"/>
              <a:t> un </a:t>
            </a:r>
            <a:r>
              <a:rPr lang="en-IE" sz="2000" dirty="0" err="1" smtClean="0"/>
              <a:t>cronograma</a:t>
            </a:r>
            <a:r>
              <a:rPr lang="en-IE" sz="2000" dirty="0" smtClean="0"/>
              <a:t> </a:t>
            </a:r>
            <a:r>
              <a:rPr lang="en-IE" sz="2000" dirty="0" err="1" smtClean="0"/>
              <a:t>para</a:t>
            </a:r>
            <a:r>
              <a:rPr lang="en-IE" sz="2000" dirty="0" smtClean="0"/>
              <a:t> </a:t>
            </a:r>
            <a:r>
              <a:rPr lang="en-IE" sz="2000" dirty="0" err="1" smtClean="0"/>
              <a:t>tu</a:t>
            </a:r>
            <a:r>
              <a:rPr lang="en-IE" sz="2000" dirty="0" smtClean="0"/>
              <a:t> </a:t>
            </a:r>
            <a:r>
              <a:rPr lang="en-IE" sz="2000" dirty="0" err="1" smtClean="0"/>
              <a:t>aplicación</a:t>
            </a:r>
            <a:r>
              <a:rPr lang="en-IE" sz="2000" dirty="0" smtClean="0"/>
              <a:t>: Las </a:t>
            </a:r>
            <a:r>
              <a:rPr lang="en-IE" sz="2000" dirty="0" err="1" smtClean="0"/>
              <a:t>convocatorias</a:t>
            </a:r>
            <a:r>
              <a:rPr lang="en-IE" sz="2000" dirty="0" smtClean="0"/>
              <a:t> </a:t>
            </a:r>
            <a:r>
              <a:rPr lang="en-IE" sz="2000" dirty="0" err="1" smtClean="0"/>
              <a:t>para</a:t>
            </a:r>
            <a:r>
              <a:rPr lang="en-IE" sz="2000" dirty="0" smtClean="0"/>
              <a:t> </a:t>
            </a:r>
            <a:r>
              <a:rPr lang="en-IE" sz="2000" dirty="0" err="1" smtClean="0"/>
              <a:t>financiación</a:t>
            </a:r>
            <a:r>
              <a:rPr lang="en-IE" sz="2000" dirty="0" smtClean="0"/>
              <a:t> </a:t>
            </a:r>
            <a:r>
              <a:rPr lang="en-IE" sz="2000" dirty="0" err="1" smtClean="0"/>
              <a:t>siempre</a:t>
            </a:r>
            <a:r>
              <a:rPr lang="en-IE" sz="2000" dirty="0" smtClean="0"/>
              <a:t> </a:t>
            </a:r>
            <a:r>
              <a:rPr lang="en-IE" sz="2000" dirty="0" err="1" smtClean="0"/>
              <a:t>tienen</a:t>
            </a:r>
            <a:r>
              <a:rPr lang="en-IE" sz="2000" dirty="0" smtClean="0"/>
              <a:t> </a:t>
            </a:r>
            <a:r>
              <a:rPr lang="en-IE" sz="2000" dirty="0" err="1" smtClean="0"/>
              <a:t>plazos</a:t>
            </a:r>
            <a:r>
              <a:rPr lang="en-IE" sz="2000" dirty="0" smtClean="0"/>
              <a:t>. ¿</a:t>
            </a:r>
            <a:r>
              <a:rPr lang="en-IE" sz="2000" dirty="0" err="1" smtClean="0"/>
              <a:t>Tienes</a:t>
            </a:r>
            <a:r>
              <a:rPr lang="en-IE" sz="2000" dirty="0" smtClean="0"/>
              <a:t> </a:t>
            </a:r>
            <a:r>
              <a:rPr lang="en-IE" sz="2000" dirty="0" err="1" smtClean="0"/>
              <a:t>bastante</a:t>
            </a:r>
            <a:r>
              <a:rPr lang="en-IE" sz="2000" dirty="0" smtClean="0"/>
              <a:t> </a:t>
            </a:r>
            <a:r>
              <a:rPr lang="en-IE" sz="2000" dirty="0" err="1" smtClean="0"/>
              <a:t>tiempo</a:t>
            </a:r>
            <a:r>
              <a:rPr lang="en-IE" sz="2000" dirty="0" smtClean="0"/>
              <a:t> </a:t>
            </a:r>
            <a:r>
              <a:rPr lang="en-IE" sz="2000" dirty="0" err="1" smtClean="0"/>
              <a:t>para</a:t>
            </a:r>
            <a:r>
              <a:rPr lang="en-IE" sz="2000" dirty="0" smtClean="0"/>
              <a:t> </a:t>
            </a:r>
            <a:r>
              <a:rPr lang="en-IE" sz="2000" dirty="0" err="1" smtClean="0"/>
              <a:t>preparar</a:t>
            </a:r>
            <a:r>
              <a:rPr lang="en-IE" sz="2000" dirty="0" smtClean="0"/>
              <a:t> </a:t>
            </a:r>
            <a:r>
              <a:rPr lang="en-IE" sz="2000" dirty="0" err="1" smtClean="0"/>
              <a:t>una</a:t>
            </a:r>
            <a:r>
              <a:rPr lang="en-IE" sz="2000" dirty="0" smtClean="0"/>
              <a:t> </a:t>
            </a:r>
            <a:r>
              <a:rPr lang="en-IE" sz="2000" dirty="0" err="1" smtClean="0"/>
              <a:t>propuesta</a:t>
            </a:r>
            <a:r>
              <a:rPr lang="en-IE" sz="2000" dirty="0" smtClean="0"/>
              <a:t> </a:t>
            </a:r>
            <a:r>
              <a:rPr lang="en-IE" sz="2000" dirty="0" err="1" smtClean="0"/>
              <a:t>competitiva</a:t>
            </a:r>
            <a:r>
              <a:rPr lang="en-IE" sz="2000" dirty="0" smtClean="0"/>
              <a:t>?</a:t>
            </a:r>
            <a:endParaRPr lang="en-GB" sz="2000" dirty="0"/>
          </a:p>
          <a:p>
            <a:pPr lvl="0"/>
            <a:r>
              <a:rPr lang="en-IE" sz="2000" dirty="0" err="1" smtClean="0"/>
              <a:t>Subscríbete</a:t>
            </a:r>
            <a:r>
              <a:rPr lang="en-IE" sz="2000" dirty="0" smtClean="0"/>
              <a:t> a los RSS de </a:t>
            </a:r>
            <a:r>
              <a:rPr lang="en-IE" sz="2000" dirty="0" err="1" smtClean="0"/>
              <a:t>las</a:t>
            </a:r>
            <a:r>
              <a:rPr lang="en-IE" sz="2000" dirty="0" smtClean="0"/>
              <a:t> </a:t>
            </a:r>
            <a:r>
              <a:rPr lang="en-IE" sz="2000" dirty="0" err="1" smtClean="0"/>
              <a:t>convocatorias</a:t>
            </a:r>
            <a:r>
              <a:rPr lang="en-IE" sz="2000" dirty="0" smtClean="0"/>
              <a:t> </a:t>
            </a:r>
            <a:r>
              <a:rPr lang="en-IE" sz="2000" dirty="0" err="1" smtClean="0"/>
              <a:t>más</a:t>
            </a:r>
            <a:r>
              <a:rPr lang="en-IE" sz="2000" dirty="0" smtClean="0"/>
              <a:t> </a:t>
            </a:r>
            <a:r>
              <a:rPr lang="en-IE" sz="2000" dirty="0" err="1" smtClean="0"/>
              <a:t>interesantes</a:t>
            </a:r>
            <a:r>
              <a:rPr lang="en-IE" sz="2000" dirty="0" smtClean="0"/>
              <a:t>: El Portal de </a:t>
            </a:r>
            <a:r>
              <a:rPr lang="en-IE" sz="2000" dirty="0" err="1" smtClean="0"/>
              <a:t>Participación</a:t>
            </a:r>
            <a:r>
              <a:rPr lang="en-IE" sz="2000" dirty="0" smtClean="0"/>
              <a:t> Horizon 2020 </a:t>
            </a:r>
            <a:r>
              <a:rPr lang="en-IE" sz="2000" dirty="0" err="1" smtClean="0"/>
              <a:t>te</a:t>
            </a:r>
            <a:r>
              <a:rPr lang="en-IE" sz="2000" dirty="0" smtClean="0"/>
              <a:t> </a:t>
            </a:r>
            <a:r>
              <a:rPr lang="en-IE" sz="2000" dirty="0" err="1" smtClean="0"/>
              <a:t>permite</a:t>
            </a:r>
            <a:r>
              <a:rPr lang="en-IE" sz="2000" dirty="0" smtClean="0"/>
              <a:t> </a:t>
            </a:r>
            <a:r>
              <a:rPr lang="en-IE" sz="2000" dirty="0" err="1" smtClean="0"/>
              <a:t>subscribirte</a:t>
            </a:r>
            <a:r>
              <a:rPr lang="en-IE" sz="2000" dirty="0" smtClean="0"/>
              <a:t> a los RSS de </a:t>
            </a:r>
            <a:r>
              <a:rPr lang="en-IE" sz="2000" dirty="0" err="1" smtClean="0"/>
              <a:t>sus</a:t>
            </a:r>
            <a:r>
              <a:rPr lang="en-IE" sz="2000" dirty="0" smtClean="0"/>
              <a:t> </a:t>
            </a:r>
            <a:r>
              <a:rPr lang="en-IE" sz="2000" dirty="0" err="1" smtClean="0"/>
              <a:t>convocatorias</a:t>
            </a:r>
            <a:r>
              <a:rPr lang="en-IE" sz="2000" dirty="0" smtClean="0"/>
              <a:t>. </a:t>
            </a:r>
            <a:r>
              <a:rPr lang="en-IE" sz="2000" dirty="0" err="1" smtClean="0"/>
              <a:t>Esto</a:t>
            </a:r>
            <a:r>
              <a:rPr lang="en-IE" sz="2000" dirty="0" smtClean="0"/>
              <a:t> </a:t>
            </a:r>
            <a:r>
              <a:rPr lang="en-IE" sz="2000" dirty="0" err="1" smtClean="0"/>
              <a:t>significa</a:t>
            </a:r>
            <a:r>
              <a:rPr lang="en-IE" sz="2000" dirty="0" smtClean="0"/>
              <a:t> </a:t>
            </a:r>
            <a:r>
              <a:rPr lang="en-IE" sz="2000" dirty="0" err="1" smtClean="0"/>
              <a:t>que</a:t>
            </a:r>
            <a:r>
              <a:rPr lang="en-IE" sz="2000" dirty="0" smtClean="0"/>
              <a:t> </a:t>
            </a:r>
            <a:r>
              <a:rPr lang="en-IE" sz="2000" dirty="0" err="1" smtClean="0"/>
              <a:t>cuando</a:t>
            </a:r>
            <a:r>
              <a:rPr lang="en-IE" sz="2000" dirty="0" smtClean="0"/>
              <a:t> </a:t>
            </a:r>
            <a:r>
              <a:rPr lang="en-IE" sz="2000" dirty="0" err="1" smtClean="0"/>
              <a:t>salgan</a:t>
            </a:r>
            <a:r>
              <a:rPr lang="en-IE" sz="2000" dirty="0" smtClean="0"/>
              <a:t> </a:t>
            </a:r>
            <a:r>
              <a:rPr lang="en-IE" sz="2000" dirty="0" err="1" smtClean="0"/>
              <a:t>convocatorias</a:t>
            </a:r>
            <a:r>
              <a:rPr lang="en-IE" sz="2000" dirty="0" smtClean="0"/>
              <a:t> </a:t>
            </a:r>
            <a:r>
              <a:rPr lang="en-IE" sz="2000" dirty="0" err="1" smtClean="0"/>
              <a:t>interesantes</a:t>
            </a:r>
            <a:r>
              <a:rPr lang="en-IE" sz="2000" dirty="0" smtClean="0"/>
              <a:t>, lo </a:t>
            </a:r>
            <a:r>
              <a:rPr lang="en-IE" sz="2000" dirty="0" err="1" smtClean="0"/>
              <a:t>sabrás</a:t>
            </a:r>
            <a:r>
              <a:rPr lang="en-IE" sz="2000" dirty="0" smtClean="0"/>
              <a:t>.</a:t>
            </a:r>
            <a:endParaRPr lang="en-GB" sz="2000" dirty="0"/>
          </a:p>
          <a:p>
            <a:pPr lvl="0"/>
            <a:r>
              <a:rPr lang="en-IE" sz="2000" dirty="0" err="1" smtClean="0"/>
              <a:t>Comprueba</a:t>
            </a:r>
            <a:r>
              <a:rPr lang="en-IE" sz="2000" dirty="0" smtClean="0"/>
              <a:t> </a:t>
            </a:r>
            <a:r>
              <a:rPr lang="en-IE" sz="2000" dirty="0" err="1" smtClean="0"/>
              <a:t>si</a:t>
            </a:r>
            <a:r>
              <a:rPr lang="en-IE" sz="2000" dirty="0" smtClean="0"/>
              <a:t> </a:t>
            </a:r>
            <a:r>
              <a:rPr lang="en-IE" sz="2000" dirty="0" err="1" smtClean="0"/>
              <a:t>puedes</a:t>
            </a:r>
            <a:r>
              <a:rPr lang="en-IE" sz="2000" dirty="0" smtClean="0"/>
              <a:t> </a:t>
            </a:r>
            <a:r>
              <a:rPr lang="en-IE" sz="2000" dirty="0" err="1" smtClean="0"/>
              <a:t>beneficiarte</a:t>
            </a:r>
            <a:r>
              <a:rPr lang="en-IE" sz="2000" dirty="0" smtClean="0"/>
              <a:t> de </a:t>
            </a:r>
            <a:r>
              <a:rPr lang="en-IE" sz="2000" dirty="0" err="1" smtClean="0"/>
              <a:t>subsidios</a:t>
            </a:r>
            <a:r>
              <a:rPr lang="en-IE" sz="2000" dirty="0" smtClean="0"/>
              <a:t> </a:t>
            </a:r>
            <a:r>
              <a:rPr lang="en-IE" sz="2000" dirty="0" err="1" smtClean="0"/>
              <a:t>nacionales</a:t>
            </a:r>
            <a:r>
              <a:rPr lang="en-IE" sz="2000" dirty="0" smtClean="0"/>
              <a:t>. </a:t>
            </a:r>
            <a:r>
              <a:rPr lang="en-IE" sz="2000" dirty="0" err="1" smtClean="0"/>
              <a:t>Tu</a:t>
            </a:r>
            <a:r>
              <a:rPr lang="en-IE" sz="2000" dirty="0" smtClean="0"/>
              <a:t> </a:t>
            </a:r>
            <a:r>
              <a:rPr lang="en-IE" sz="2000" dirty="0" err="1" smtClean="0"/>
              <a:t>agencia</a:t>
            </a:r>
            <a:r>
              <a:rPr lang="en-IE" sz="2000" dirty="0" smtClean="0"/>
              <a:t> </a:t>
            </a:r>
            <a:r>
              <a:rPr lang="en-IE" sz="2000" dirty="0" err="1" smtClean="0"/>
              <a:t>nacional</a:t>
            </a:r>
            <a:r>
              <a:rPr lang="en-IE" sz="2000" dirty="0" smtClean="0"/>
              <a:t> </a:t>
            </a:r>
            <a:r>
              <a:rPr lang="en-IE" sz="2000" dirty="0" err="1" smtClean="0"/>
              <a:t>te</a:t>
            </a:r>
            <a:r>
              <a:rPr lang="en-IE" sz="2000" dirty="0" smtClean="0"/>
              <a:t> </a:t>
            </a:r>
            <a:r>
              <a:rPr lang="en-IE" sz="2000" dirty="0" err="1" smtClean="0"/>
              <a:t>podrá</a:t>
            </a:r>
            <a:r>
              <a:rPr lang="en-IE" sz="2000" dirty="0" smtClean="0"/>
              <a:t> </a:t>
            </a:r>
            <a:r>
              <a:rPr lang="en-IE" sz="2000" dirty="0" err="1" smtClean="0"/>
              <a:t>dar</a:t>
            </a:r>
            <a:r>
              <a:rPr lang="en-IE" sz="2000" dirty="0" smtClean="0"/>
              <a:t> </a:t>
            </a:r>
            <a:r>
              <a:rPr lang="en-IE" sz="2000" dirty="0" err="1" smtClean="0"/>
              <a:t>información</a:t>
            </a:r>
            <a:r>
              <a:rPr lang="en-IE" sz="2000" dirty="0" smtClean="0"/>
              <a:t> </a:t>
            </a:r>
            <a:r>
              <a:rPr lang="en-IE" sz="2000" dirty="0" err="1" smtClean="0"/>
              <a:t>sobre</a:t>
            </a:r>
            <a:r>
              <a:rPr lang="en-IE" sz="2000" dirty="0" smtClean="0"/>
              <a:t> </a:t>
            </a:r>
            <a:r>
              <a:rPr lang="en-IE" sz="2000" dirty="0" err="1" smtClean="0"/>
              <a:t>si</a:t>
            </a:r>
            <a:r>
              <a:rPr lang="en-IE" sz="2000" dirty="0" smtClean="0"/>
              <a:t> hay </a:t>
            </a:r>
            <a:r>
              <a:rPr lang="en-IE" sz="2000" dirty="0" err="1" smtClean="0"/>
              <a:t>algún</a:t>
            </a:r>
            <a:r>
              <a:rPr lang="en-IE" sz="2000" dirty="0" smtClean="0"/>
              <a:t> </a:t>
            </a:r>
            <a:r>
              <a:rPr lang="en-IE" sz="2000" dirty="0" err="1" smtClean="0"/>
              <a:t>recurso</a:t>
            </a:r>
            <a:r>
              <a:rPr lang="en-IE" sz="2000" dirty="0" smtClean="0"/>
              <a:t> </a:t>
            </a:r>
            <a:r>
              <a:rPr lang="en-IE" sz="2000" dirty="0" err="1" smtClean="0"/>
              <a:t>disponible</a:t>
            </a:r>
            <a:r>
              <a:rPr lang="en-IE" sz="2000" dirty="0" smtClean="0"/>
              <a:t> </a:t>
            </a:r>
            <a:r>
              <a:rPr lang="en-IE" sz="2000" dirty="0" err="1" smtClean="0"/>
              <a:t>que</a:t>
            </a:r>
            <a:r>
              <a:rPr lang="en-IE" sz="2000" dirty="0" smtClean="0"/>
              <a:t> </a:t>
            </a:r>
            <a:r>
              <a:rPr lang="en-IE" sz="2000" dirty="0" err="1" smtClean="0"/>
              <a:t>te</a:t>
            </a:r>
            <a:r>
              <a:rPr lang="en-IE" sz="2000" dirty="0" smtClean="0"/>
              <a:t> </a:t>
            </a:r>
            <a:r>
              <a:rPr lang="en-IE" sz="2000" dirty="0" err="1" smtClean="0"/>
              <a:t>ayuda</a:t>
            </a:r>
            <a:r>
              <a:rPr lang="en-IE" sz="2000" dirty="0" smtClean="0"/>
              <a:t> a </a:t>
            </a:r>
            <a:r>
              <a:rPr lang="en-IE" sz="2000" dirty="0" err="1" smtClean="0"/>
              <a:t>crear</a:t>
            </a:r>
            <a:r>
              <a:rPr lang="en-IE" sz="2000" dirty="0" smtClean="0"/>
              <a:t> </a:t>
            </a:r>
            <a:r>
              <a:rPr lang="en-IE" sz="2000" dirty="0" err="1" smtClean="0"/>
              <a:t>tu</a:t>
            </a:r>
            <a:r>
              <a:rPr lang="en-IE" sz="2000" dirty="0" smtClean="0"/>
              <a:t> </a:t>
            </a:r>
            <a:r>
              <a:rPr lang="en-IE" sz="2000" dirty="0" err="1" smtClean="0"/>
              <a:t>propuesta</a:t>
            </a:r>
            <a:r>
              <a:rPr lang="en-IE" sz="2000" dirty="0" smtClean="0"/>
              <a:t> de </a:t>
            </a:r>
            <a:r>
              <a:rPr lang="en-IE" sz="2000" dirty="0" err="1" smtClean="0"/>
              <a:t>proyecto</a:t>
            </a:r>
            <a:r>
              <a:rPr lang="en-IE" sz="2000" dirty="0" smtClean="0"/>
              <a:t>.</a:t>
            </a:r>
            <a:endParaRPr lang="en-GB" sz="2000" dirty="0"/>
          </a:p>
          <a:p>
            <a:pPr lvl="0"/>
            <a:endParaRPr lang="en-GB" sz="2400" dirty="0"/>
          </a:p>
          <a:p>
            <a:pPr marL="0" indent="0" algn="ctr">
              <a:lnSpc>
                <a:spcPct val="150000"/>
              </a:lnSpc>
              <a:buNone/>
            </a:pPr>
            <a:endParaRPr lang="en-IE" sz="2400" b="1" dirty="0"/>
          </a:p>
          <a:p>
            <a:pPr marL="0" indent="0" algn="ctr">
              <a:buNone/>
            </a:pPr>
            <a:endParaRPr lang="en-IE" sz="2400" dirty="0"/>
          </a:p>
          <a:p>
            <a:pPr marL="0" indent="0">
              <a:buNone/>
            </a:pPr>
            <a:endParaRPr lang="en-IE" sz="24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213717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39" y="1395485"/>
            <a:ext cx="10972800" cy="4739097"/>
          </a:xfrm>
        </p:spPr>
        <p:txBody>
          <a:bodyPr/>
          <a:lstStyle/>
          <a:p>
            <a:pPr marL="0" indent="0">
              <a:buNone/>
            </a:pPr>
            <a:r>
              <a:rPr lang="en-GB" b="1" dirty="0" smtClean="0">
                <a:solidFill>
                  <a:srgbClr val="C00000"/>
                </a:solidFill>
              </a:rPr>
              <a:t>La clave del </a:t>
            </a:r>
            <a:r>
              <a:rPr lang="en-GB" b="1" dirty="0" err="1" smtClean="0">
                <a:solidFill>
                  <a:srgbClr val="C00000"/>
                </a:solidFill>
              </a:rPr>
              <a:t>éxito</a:t>
            </a:r>
            <a:endParaRPr lang="en-GB" b="1" dirty="0" smtClean="0">
              <a:solidFill>
                <a:srgbClr val="C00000"/>
              </a:solidFill>
            </a:endParaRPr>
          </a:p>
          <a:p>
            <a:pPr marL="0" indent="0">
              <a:buNone/>
            </a:pPr>
            <a:endParaRPr lang="en-GB" sz="2400" dirty="0" smtClean="0"/>
          </a:p>
          <a:p>
            <a:pPr marL="0" indent="0">
              <a:buNone/>
            </a:pPr>
            <a:r>
              <a:rPr lang="en-GB" sz="2400" dirty="0" err="1" smtClean="0"/>
              <a:t>Además</a:t>
            </a:r>
            <a:r>
              <a:rPr lang="en-GB" sz="2400" dirty="0" smtClean="0"/>
              <a:t> de </a:t>
            </a:r>
            <a:r>
              <a:rPr lang="en-GB" sz="2400" dirty="0" err="1" smtClean="0"/>
              <a:t>una</a:t>
            </a:r>
            <a:r>
              <a:rPr lang="en-GB" sz="2400" dirty="0" smtClean="0"/>
              <a:t> </a:t>
            </a:r>
            <a:r>
              <a:rPr lang="en-GB" sz="2400" dirty="0" err="1" smtClean="0"/>
              <a:t>planificación</a:t>
            </a:r>
            <a:r>
              <a:rPr lang="en-GB" sz="2400" dirty="0" smtClean="0"/>
              <a:t> </a:t>
            </a:r>
            <a:r>
              <a:rPr lang="en-GB" sz="2400" dirty="0" err="1" smtClean="0"/>
              <a:t>adecuada</a:t>
            </a:r>
            <a:r>
              <a:rPr lang="en-GB" sz="2400" dirty="0" smtClean="0"/>
              <a:t>, lo </a:t>
            </a:r>
            <a:r>
              <a:rPr lang="en-GB" sz="2400" dirty="0" err="1" smtClean="0"/>
              <a:t>que</a:t>
            </a:r>
            <a:r>
              <a:rPr lang="en-GB" sz="2400" dirty="0" smtClean="0"/>
              <a:t> </a:t>
            </a:r>
            <a:r>
              <a:rPr lang="en-GB" sz="2400" dirty="0" err="1" smtClean="0"/>
              <a:t>convierte</a:t>
            </a:r>
            <a:r>
              <a:rPr lang="en-GB" sz="2400" dirty="0" smtClean="0"/>
              <a:t> a un </a:t>
            </a:r>
            <a:r>
              <a:rPr lang="en-GB" sz="2400" dirty="0" err="1" smtClean="0"/>
              <a:t>proyecto</a:t>
            </a:r>
            <a:r>
              <a:rPr lang="en-GB" sz="2400" dirty="0" smtClean="0"/>
              <a:t> en un </a:t>
            </a:r>
            <a:r>
              <a:rPr lang="en-GB" sz="2400" dirty="0" err="1" smtClean="0"/>
              <a:t>éxito</a:t>
            </a:r>
            <a:r>
              <a:rPr lang="en-GB" sz="2400" dirty="0" smtClean="0"/>
              <a:t> </a:t>
            </a:r>
            <a:r>
              <a:rPr lang="en-GB" sz="2400" dirty="0" err="1" smtClean="0"/>
              <a:t>es</a:t>
            </a:r>
            <a:r>
              <a:rPr lang="en-GB" sz="2400" dirty="0" smtClean="0"/>
              <a:t>:</a:t>
            </a:r>
            <a:endParaRPr lang="en-GB" sz="2400" dirty="0"/>
          </a:p>
          <a:p>
            <a:pPr lvl="0"/>
            <a:r>
              <a:rPr lang="en-GB" sz="2400" dirty="0" err="1" smtClean="0"/>
              <a:t>q</a:t>
            </a:r>
            <a:r>
              <a:rPr lang="en-GB" sz="2400" dirty="0" err="1" smtClean="0"/>
              <a:t>ue</a:t>
            </a:r>
            <a:r>
              <a:rPr lang="en-GB" sz="2400" dirty="0" smtClean="0"/>
              <a:t> </a:t>
            </a:r>
            <a:r>
              <a:rPr lang="en-GB" sz="2400" dirty="0" err="1" smtClean="0"/>
              <a:t>resuelva</a:t>
            </a:r>
            <a:r>
              <a:rPr lang="en-GB" sz="2400" dirty="0" smtClean="0"/>
              <a:t> </a:t>
            </a:r>
            <a:r>
              <a:rPr lang="en-GB" sz="2400" dirty="0" err="1" smtClean="0"/>
              <a:t>problemas</a:t>
            </a:r>
            <a:r>
              <a:rPr lang="en-GB" sz="2400" dirty="0" smtClean="0"/>
              <a:t> </a:t>
            </a:r>
            <a:r>
              <a:rPr lang="en-GB" sz="2400" dirty="0" err="1" smtClean="0"/>
              <a:t>reales</a:t>
            </a:r>
            <a:endParaRPr lang="en-GB" sz="2400" dirty="0"/>
          </a:p>
          <a:p>
            <a:pPr lvl="0"/>
            <a:r>
              <a:rPr lang="en-GB" sz="2400" dirty="0" err="1" smtClean="0"/>
              <a:t>q</a:t>
            </a:r>
            <a:r>
              <a:rPr lang="en-GB" sz="2400" dirty="0" err="1" smtClean="0"/>
              <a:t>ue</a:t>
            </a:r>
            <a:r>
              <a:rPr lang="en-GB" sz="2400" dirty="0" smtClean="0"/>
              <a:t> </a:t>
            </a:r>
            <a:r>
              <a:rPr lang="en-GB" sz="2400" dirty="0" err="1" smtClean="0"/>
              <a:t>tenga</a:t>
            </a:r>
            <a:r>
              <a:rPr lang="en-GB" sz="2400" dirty="0" smtClean="0"/>
              <a:t> </a:t>
            </a:r>
            <a:r>
              <a:rPr lang="en-GB" sz="2400" dirty="0" err="1" smtClean="0"/>
              <a:t>objetivo</a:t>
            </a:r>
            <a:r>
              <a:rPr lang="en-GB" sz="2400" dirty="0" err="1" smtClean="0"/>
              <a:t>s</a:t>
            </a:r>
            <a:r>
              <a:rPr lang="en-GB" sz="2400" dirty="0" smtClean="0"/>
              <a:t> y </a:t>
            </a:r>
            <a:r>
              <a:rPr lang="en-GB" sz="2400" dirty="0" err="1" smtClean="0"/>
              <a:t>actividades</a:t>
            </a:r>
            <a:r>
              <a:rPr lang="en-GB" sz="2400" dirty="0" smtClean="0"/>
              <a:t> </a:t>
            </a:r>
            <a:r>
              <a:rPr lang="en-GB" sz="2400" dirty="0" err="1" smtClean="0"/>
              <a:t>realistas</a:t>
            </a:r>
            <a:endParaRPr lang="en-GB" sz="2400" dirty="0"/>
          </a:p>
          <a:p>
            <a:pPr lvl="0"/>
            <a:r>
              <a:rPr lang="en-GB" sz="2400" dirty="0" smtClean="0"/>
              <a:t>l</a:t>
            </a:r>
            <a:r>
              <a:rPr lang="en-GB" sz="2400" dirty="0" smtClean="0"/>
              <a:t>os </a:t>
            </a:r>
            <a:r>
              <a:rPr lang="en-GB" sz="2400" dirty="0" err="1" smtClean="0"/>
              <a:t>riesgos</a:t>
            </a:r>
            <a:r>
              <a:rPr lang="en-GB" sz="2400" dirty="0" smtClean="0"/>
              <a:t> </a:t>
            </a:r>
            <a:r>
              <a:rPr lang="en-GB" sz="2400" dirty="0" err="1" smtClean="0"/>
              <a:t>para</a:t>
            </a:r>
            <a:r>
              <a:rPr lang="en-GB" sz="2400" dirty="0" smtClean="0"/>
              <a:t> el </a:t>
            </a:r>
            <a:r>
              <a:rPr lang="en-GB" sz="2400" dirty="0" err="1" smtClean="0"/>
              <a:t>resultado</a:t>
            </a:r>
            <a:r>
              <a:rPr lang="en-GB" sz="2400" dirty="0" smtClean="0"/>
              <a:t> del </a:t>
            </a:r>
            <a:r>
              <a:rPr lang="en-GB" sz="2400" dirty="0" err="1" smtClean="0"/>
              <a:t>proyecto</a:t>
            </a:r>
            <a:r>
              <a:rPr lang="en-GB" sz="2400" dirty="0" smtClean="0"/>
              <a:t> se </a:t>
            </a:r>
            <a:r>
              <a:rPr lang="en-GB" sz="2400" dirty="0" err="1" smtClean="0"/>
              <a:t>evalúan</a:t>
            </a:r>
            <a:r>
              <a:rPr lang="en-GB" sz="2400" dirty="0" smtClean="0"/>
              <a:t> </a:t>
            </a:r>
            <a:r>
              <a:rPr lang="en-GB" sz="2400" dirty="0" err="1" smtClean="0"/>
              <a:t>adecuadamente</a:t>
            </a:r>
            <a:r>
              <a:rPr lang="en-GB" sz="2400" dirty="0" smtClean="0"/>
              <a:t> y se </a:t>
            </a:r>
            <a:r>
              <a:rPr lang="en-GB" sz="2400" dirty="0" err="1" smtClean="0"/>
              <a:t>tienen</a:t>
            </a:r>
            <a:r>
              <a:rPr lang="en-GB" sz="2400" dirty="0" smtClean="0"/>
              <a:t> en </a:t>
            </a:r>
            <a:r>
              <a:rPr lang="en-GB" sz="2400" dirty="0" err="1" smtClean="0"/>
              <a:t>cuenta</a:t>
            </a:r>
            <a:endParaRPr lang="en-GB" sz="2400" dirty="0"/>
          </a:p>
          <a:p>
            <a:pPr lvl="0"/>
            <a:r>
              <a:rPr lang="en-GB" sz="2400" dirty="0" err="1" smtClean="0"/>
              <a:t>t</a:t>
            </a:r>
            <a:r>
              <a:rPr lang="en-GB" sz="2400" dirty="0" err="1" smtClean="0"/>
              <a:t>u</a:t>
            </a:r>
            <a:r>
              <a:rPr lang="en-GB" sz="2400" dirty="0" smtClean="0"/>
              <a:t> </a:t>
            </a:r>
            <a:r>
              <a:rPr lang="en-GB" sz="2400" dirty="0" err="1" smtClean="0"/>
              <a:t>organización</a:t>
            </a:r>
            <a:r>
              <a:rPr lang="en-GB" sz="2400" dirty="0" smtClean="0"/>
              <a:t> </a:t>
            </a:r>
            <a:r>
              <a:rPr lang="en-GB" sz="2400" dirty="0" err="1" smtClean="0"/>
              <a:t>tiene</a:t>
            </a:r>
            <a:r>
              <a:rPr lang="en-GB" sz="2400" dirty="0" smtClean="0"/>
              <a:t> </a:t>
            </a:r>
            <a:r>
              <a:rPr lang="en-GB" sz="2400" dirty="0" err="1" smtClean="0"/>
              <a:t>suficiente</a:t>
            </a:r>
            <a:r>
              <a:rPr lang="en-GB" sz="2400" dirty="0" smtClean="0"/>
              <a:t> </a:t>
            </a:r>
            <a:r>
              <a:rPr lang="en-GB" sz="2400" dirty="0" err="1" smtClean="0"/>
              <a:t>capacidad</a:t>
            </a:r>
            <a:r>
              <a:rPr lang="en-GB" sz="2400" dirty="0" smtClean="0"/>
              <a:t> </a:t>
            </a:r>
            <a:r>
              <a:rPr lang="en-GB" sz="2400" dirty="0" err="1" smtClean="0"/>
              <a:t>para</a:t>
            </a:r>
            <a:r>
              <a:rPr lang="en-GB" sz="2400" dirty="0" smtClean="0"/>
              <a:t> </a:t>
            </a:r>
            <a:r>
              <a:rPr lang="en-GB" sz="2400" dirty="0" err="1" smtClean="0"/>
              <a:t>implementar</a:t>
            </a:r>
            <a:r>
              <a:rPr lang="en-GB" sz="2400" dirty="0" smtClean="0"/>
              <a:t> y </a:t>
            </a:r>
            <a:r>
              <a:rPr lang="en-GB" sz="2400" dirty="0" err="1" smtClean="0"/>
              <a:t>gestionar</a:t>
            </a:r>
            <a:r>
              <a:rPr lang="en-GB" sz="2400" dirty="0" smtClean="0"/>
              <a:t> el </a:t>
            </a:r>
            <a:r>
              <a:rPr lang="en-GB" sz="2400" dirty="0" err="1" smtClean="0"/>
              <a:t>proyecto</a:t>
            </a:r>
            <a:r>
              <a:rPr lang="en-GB" sz="2400" dirty="0" smtClean="0"/>
              <a:t> y</a:t>
            </a:r>
            <a:endParaRPr lang="en-GB" sz="2400" dirty="0"/>
          </a:p>
          <a:p>
            <a:pPr lvl="0"/>
            <a:r>
              <a:rPr lang="en-GB" sz="2400" dirty="0" smtClean="0"/>
              <a:t>c</a:t>
            </a:r>
            <a:r>
              <a:rPr lang="en-GB" sz="2400" dirty="0" smtClean="0"/>
              <a:t>onduce a </a:t>
            </a:r>
            <a:r>
              <a:rPr lang="en-GB" sz="2400" dirty="0" err="1" smtClean="0"/>
              <a:t>resultados</a:t>
            </a:r>
            <a:r>
              <a:rPr lang="en-GB" sz="2400" dirty="0" smtClean="0"/>
              <a:t> </a:t>
            </a:r>
            <a:r>
              <a:rPr lang="en-GB" sz="2400" dirty="0" err="1" smtClean="0"/>
              <a:t>sostenibles</a:t>
            </a:r>
            <a:r>
              <a:rPr lang="en-GB" sz="2400" dirty="0" smtClean="0"/>
              <a:t> a largo </a:t>
            </a:r>
            <a:r>
              <a:rPr lang="en-GB" sz="2400" dirty="0" err="1" smtClean="0"/>
              <a:t>plazo</a:t>
            </a:r>
            <a:endParaRPr lang="en-GB"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36653640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0" y="0"/>
            <a:ext cx="12192000" cy="6858000"/>
          </a:xfrm>
          <a:prstGeom prst="rect">
            <a:avLst/>
          </a:prstGeom>
          <a:solidFill>
            <a:schemeClr val="bg1"/>
          </a:solidFill>
          <a:ln>
            <a:noFill/>
          </a:ln>
          <a:effectLst/>
        </p:spPr>
      </p:sp>
      <p:sp>
        <p:nvSpPr>
          <p:cNvPr id="12" name="Rectangle 11">
            <a:extLst>
              <a:ext uri="{FF2B5EF4-FFF2-40B4-BE49-F238E27FC236}">
                <a16:creationId xmlns:a16="http://schemas.microsoft.com/office/drawing/2014/main" xmlns="" id="{A4AC5506-6312-4701-8D3C-40187889A9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1752"/>
            <a:ext cx="12192000" cy="73655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7" descr="Example Criteria.PNG">
            <a:extLst>
              <a:ext uri="{FF2B5EF4-FFF2-40B4-BE49-F238E27FC236}">
                <a16:creationId xmlns:a16="http://schemas.microsoft.com/office/drawing/2014/main" xmlns="" id="{D43C7573-A921-42BE-96A1-B766C49CFE2F}"/>
              </a:ext>
            </a:extLst>
          </p:cNvPr>
          <p:cNvPicPr>
            <a:picLocks noGrp="1"/>
          </p:cNvPicPr>
          <p:nvPr>
            <p:ph idx="1"/>
          </p:nvPr>
        </p:nvPicPr>
        <p:blipFill>
          <a:blip r:embed="rId2" cstate="print"/>
          <a:stretch>
            <a:fillRect/>
          </a:stretch>
        </p:blipFill>
        <p:spPr>
          <a:xfrm>
            <a:off x="2333843" y="1675227"/>
            <a:ext cx="7524314" cy="4394199"/>
          </a:xfrm>
          <a:prstGeom prst="rect">
            <a:avLst/>
          </a:prstGeom>
        </p:spPr>
      </p:pic>
      <p:sp>
        <p:nvSpPr>
          <p:cNvPr id="2" name="Title 1"/>
          <p:cNvSpPr>
            <a:spLocks noGrp="1"/>
          </p:cNvSpPr>
          <p:nvPr>
            <p:ph type="title"/>
          </p:nvPr>
        </p:nvSpPr>
        <p:spPr>
          <a:xfrm>
            <a:off x="556532" y="643467"/>
            <a:ext cx="11210925" cy="744836"/>
          </a:xfrm>
        </p:spPr>
        <p:txBody>
          <a:bodyPr vert="horz" lIns="91440" tIns="45720" rIns="91440" bIns="45720" rtlCol="0" anchor="ctr">
            <a:normAutofit/>
          </a:bodyPr>
          <a:lstStyle/>
          <a:p>
            <a:pPr>
              <a:lnSpc>
                <a:spcPct val="90000"/>
              </a:lnSpc>
            </a:pPr>
            <a:r>
              <a:rPr lang="en-US" sz="3200" b="1" kern="1200" dirty="0" err="1" smtClean="0">
                <a:solidFill>
                  <a:schemeClr val="bg1"/>
                </a:solidFill>
                <a:latin typeface="+mj-lt"/>
                <a:ea typeface="+mj-ea"/>
                <a:cs typeface="+mj-cs"/>
              </a:rPr>
              <a:t>Ejemplo</a:t>
            </a:r>
            <a:r>
              <a:rPr lang="en-US" sz="3200" b="1" kern="1200" dirty="0" smtClean="0">
                <a:solidFill>
                  <a:schemeClr val="bg1"/>
                </a:solidFill>
                <a:latin typeface="+mj-lt"/>
                <a:ea typeface="+mj-ea"/>
                <a:cs typeface="+mj-cs"/>
              </a:rPr>
              <a:t> de </a:t>
            </a:r>
            <a:r>
              <a:rPr lang="en-US" sz="3200" b="1" kern="1200" dirty="0" err="1" smtClean="0">
                <a:solidFill>
                  <a:schemeClr val="bg1"/>
                </a:solidFill>
                <a:latin typeface="+mj-lt"/>
                <a:ea typeface="+mj-ea"/>
                <a:cs typeface="+mj-cs"/>
              </a:rPr>
              <a:t>Criterios</a:t>
            </a:r>
            <a:r>
              <a:rPr lang="en-US" sz="3200" b="1" kern="1200" dirty="0" smtClean="0">
                <a:solidFill>
                  <a:schemeClr val="bg1"/>
                </a:solidFill>
                <a:latin typeface="+mj-lt"/>
                <a:ea typeface="+mj-ea"/>
                <a:cs typeface="+mj-cs"/>
              </a:rPr>
              <a:t> </a:t>
            </a:r>
            <a:endParaRPr lang="en-US" sz="3200" b="1" kern="1200" dirty="0">
              <a:solidFill>
                <a:schemeClr val="bg1"/>
              </a:solidFill>
              <a:latin typeface="+mj-lt"/>
              <a:ea typeface="+mj-ea"/>
              <a:cs typeface="+mj-cs"/>
            </a:endParaRPr>
          </a:p>
        </p:txBody>
      </p:sp>
      <p:sp>
        <p:nvSpPr>
          <p:cNvPr id="4" name="Slide Number Placeholder 3"/>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A7AD32EF-B744-4512-A6AB-C39B4880BDB1}" type="slidenum">
              <a:rPr lang="en-US" altLang="es-ES" sz="1200" smtClean="0">
                <a:solidFill>
                  <a:schemeClr val="tx1">
                    <a:tint val="75000"/>
                  </a:schemeClr>
                </a:solidFill>
              </a:rPr>
              <a:pPr defTabSz="914400">
                <a:spcAft>
                  <a:spcPts val="600"/>
                </a:spcAft>
              </a:pPr>
              <a:t>18</a:t>
            </a:fld>
            <a:endParaRPr lang="en-US" altLang="es-ES" sz="1200">
              <a:solidFill>
                <a:schemeClr val="tx1">
                  <a:tint val="75000"/>
                </a:schemeClr>
              </a:solidFill>
            </a:endParaRPr>
          </a:p>
        </p:txBody>
      </p:sp>
    </p:spTree>
    <p:extLst>
      <p:ext uri="{BB962C8B-B14F-4D97-AF65-F5344CB8AC3E}">
        <p14:creationId xmlns:p14="http://schemas.microsoft.com/office/powerpoint/2010/main" xmlns="" val="24332987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7" name="Content Placeholder 6"/>
          <p:cNvSpPr>
            <a:spLocks noGrp="1"/>
          </p:cNvSpPr>
          <p:nvPr>
            <p:ph idx="1"/>
          </p:nvPr>
        </p:nvSpPr>
        <p:spPr/>
        <p:txBody>
          <a:bodyPr/>
          <a:lstStyle/>
          <a:p>
            <a:pPr>
              <a:buNone/>
            </a:pPr>
            <a:r>
              <a:rPr lang="en-GB" b="1" dirty="0" err="1" smtClean="0">
                <a:solidFill>
                  <a:srgbClr val="C00000"/>
                </a:solidFill>
              </a:rPr>
              <a:t>Recursos</a:t>
            </a:r>
            <a:endParaRPr lang="en-GB" b="1" dirty="0" smtClean="0">
              <a:solidFill>
                <a:srgbClr val="C00000"/>
              </a:solidFill>
            </a:endParaRPr>
          </a:p>
          <a:p>
            <a:r>
              <a:rPr lang="en-GB" sz="2400" dirty="0" err="1" smtClean="0"/>
              <a:t>Apoyo</a:t>
            </a:r>
            <a:r>
              <a:rPr lang="en-GB" sz="2400" dirty="0" smtClean="0"/>
              <a:t> a la idea de </a:t>
            </a:r>
            <a:r>
              <a:rPr lang="en-GB" sz="2400" dirty="0" err="1" smtClean="0"/>
              <a:t>negocio</a:t>
            </a:r>
            <a:endParaRPr lang="en-GB" sz="2400" dirty="0"/>
          </a:p>
          <a:p>
            <a:r>
              <a:rPr lang="en-GB" sz="2400" dirty="0">
                <a:hlinkClick r:id="rId2"/>
              </a:rPr>
              <a:t>https://enrd.ec.europa.eu/leader-clld_en</a:t>
            </a:r>
            <a:endParaRPr lang="en-GB" sz="2400" dirty="0"/>
          </a:p>
          <a:p>
            <a:r>
              <a:rPr lang="en-GB" sz="2400" dirty="0"/>
              <a:t> </a:t>
            </a:r>
            <a:r>
              <a:rPr lang="en-GB" sz="2400" dirty="0">
                <a:hlinkClick r:id="rId3"/>
              </a:rPr>
              <a:t>https://www.localenterprise.ie</a:t>
            </a:r>
            <a:r>
              <a:rPr lang="en-GB" sz="2400" dirty="0"/>
              <a:t> – </a:t>
            </a:r>
            <a:r>
              <a:rPr lang="en-GB" sz="2400" dirty="0" err="1" smtClean="0"/>
              <a:t>Irlanda</a:t>
            </a:r>
            <a:endParaRPr lang="en-GB" sz="2400" dirty="0"/>
          </a:p>
          <a:p>
            <a:endParaRPr lang="en-GB" sz="2400" dirty="0"/>
          </a:p>
          <a:p>
            <a:r>
              <a:rPr lang="en-GB" sz="2400" dirty="0" smtClean="0"/>
              <a:t>De la idea del </a:t>
            </a:r>
            <a:r>
              <a:rPr lang="en-GB" sz="2400" dirty="0" err="1" smtClean="0"/>
              <a:t>proyecto</a:t>
            </a:r>
            <a:r>
              <a:rPr lang="en-GB" sz="2400" dirty="0" smtClean="0"/>
              <a:t> a la </a:t>
            </a:r>
            <a:r>
              <a:rPr lang="en-GB" sz="2400" dirty="0" err="1" smtClean="0"/>
              <a:t>propuesta</a:t>
            </a:r>
            <a:r>
              <a:rPr lang="en-GB" sz="2400" dirty="0" smtClean="0"/>
              <a:t> </a:t>
            </a:r>
            <a:r>
              <a:rPr lang="en-GB" sz="2400" u="sng" dirty="0">
                <a:hlinkClick r:id="rId4"/>
              </a:rPr>
              <a:t>http://www.migration4development.org/en/content/project-idea-project-proposal</a:t>
            </a:r>
            <a:endParaRPr lang="en-GB" sz="2400" u="sng" dirty="0"/>
          </a:p>
          <a:p>
            <a:endParaRPr lang="en-GB" sz="2400" u="sng" dirty="0"/>
          </a:p>
          <a:p>
            <a:r>
              <a:rPr lang="en-IE" sz="2400" dirty="0" smtClean="0"/>
              <a:t>El </a:t>
            </a:r>
            <a:r>
              <a:rPr lang="en-IE" sz="2400" dirty="0" err="1" smtClean="0"/>
              <a:t>Proceso</a:t>
            </a:r>
            <a:r>
              <a:rPr lang="en-IE" sz="2400" dirty="0" smtClean="0"/>
              <a:t> de la </a:t>
            </a:r>
            <a:r>
              <a:rPr lang="en-IE" sz="2400" dirty="0" err="1" smtClean="0"/>
              <a:t>Redacción</a:t>
            </a:r>
            <a:r>
              <a:rPr lang="en-IE" sz="2400" dirty="0" smtClean="0"/>
              <a:t> de la </a:t>
            </a:r>
            <a:r>
              <a:rPr lang="en-IE" sz="2400" dirty="0" err="1" smtClean="0"/>
              <a:t>Propuesta</a:t>
            </a:r>
            <a:r>
              <a:rPr lang="en-IE" sz="2400" dirty="0" smtClean="0"/>
              <a:t> </a:t>
            </a:r>
            <a:r>
              <a:rPr lang="en-IE" sz="2400" dirty="0">
                <a:hlinkClick r:id="rId5"/>
              </a:rPr>
              <a:t>https://www.youtube.com/watch?v=F1NhEhovepA</a:t>
            </a:r>
            <a:endParaRPr lang="en-IE" sz="2400" dirty="0"/>
          </a:p>
        </p:txBody>
      </p:sp>
      <p:sp>
        <p:nvSpPr>
          <p:cNvPr id="8"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15157044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a:t>
            </a:r>
            <a:endParaRPr lang="en-IE" sz="3200" b="1" dirty="0">
              <a:solidFill>
                <a:srgbClr val="0B0AFD"/>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2803526856"/>
              </p:ext>
            </p:extLst>
          </p:nvPr>
        </p:nvGraphicFramePr>
        <p:xfrm>
          <a:off x="418011" y="2356207"/>
          <a:ext cx="11299372" cy="3563009"/>
        </p:xfrm>
        <a:graphic>
          <a:graphicData uri="http://schemas.openxmlformats.org/drawingml/2006/table">
            <a:tbl>
              <a:tblPr firstRow="1" bandRow="1">
                <a:tableStyleId>{5C22544A-7EE6-4342-B048-85BDC9FD1C3A}</a:tableStyleId>
              </a:tblPr>
              <a:tblGrid>
                <a:gridCol w="5388714">
                  <a:extLst>
                    <a:ext uri="{9D8B030D-6E8A-4147-A177-3AD203B41FA5}">
                      <a16:colId xmlns="" xmlns:a16="http://schemas.microsoft.com/office/drawing/2014/main" val="2387490912"/>
                    </a:ext>
                  </a:extLst>
                </a:gridCol>
                <a:gridCol w="5910658">
                  <a:extLst>
                    <a:ext uri="{9D8B030D-6E8A-4147-A177-3AD203B41FA5}">
                      <a16:colId xmlns="" xmlns:a16="http://schemas.microsoft.com/office/drawing/2014/main"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Cuántas</a:t>
                      </a:r>
                      <a:r>
                        <a:rPr lang="en-IE" sz="2400" b="1" dirty="0" smtClean="0">
                          <a:solidFill>
                            <a:schemeClr val="tx1"/>
                          </a:solidFill>
                        </a:rPr>
                        <a:t> </a:t>
                      </a:r>
                      <a:r>
                        <a:rPr lang="en-IE" sz="2400" b="1" dirty="0" err="1" smtClean="0">
                          <a:solidFill>
                            <a:schemeClr val="tx1"/>
                          </a:solidFill>
                        </a:rPr>
                        <a:t>diapositivas</a:t>
                      </a:r>
                      <a:r>
                        <a:rPr lang="en-IE" sz="2400" b="1" dirty="0" smtClean="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20</a:t>
                      </a:r>
                      <a:r>
                        <a:rPr lang="en-IE" sz="2400" b="1" dirty="0" smtClean="0">
                          <a:solidFill>
                            <a:srgbClr val="336600"/>
                          </a:solidFill>
                        </a:rPr>
                        <a:t> </a:t>
                      </a:r>
                      <a:r>
                        <a:rPr lang="en-IE" sz="2400" b="1" dirty="0" err="1" smtClean="0">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smtClean="0">
                          <a:solidFill>
                            <a:schemeClr val="tx1"/>
                          </a:solidFill>
                        </a:rPr>
                        <a:t>¿</a:t>
                      </a:r>
                      <a:r>
                        <a:rPr lang="en-IE" sz="2400" b="1" dirty="0" err="1" smtClean="0">
                          <a:solidFill>
                            <a:schemeClr val="tx1"/>
                          </a:solidFill>
                        </a:rPr>
                        <a:t>Cuánto</a:t>
                      </a:r>
                      <a:r>
                        <a:rPr lang="en-IE" sz="2400" b="1" dirty="0" smtClean="0">
                          <a:solidFill>
                            <a:schemeClr val="tx1"/>
                          </a:solidFill>
                        </a:rPr>
                        <a:t> </a:t>
                      </a:r>
                      <a:r>
                        <a:rPr lang="en-IE" sz="2400" b="1" dirty="0" err="1" smtClean="0">
                          <a:solidFill>
                            <a:schemeClr val="tx1"/>
                          </a:solidFill>
                        </a:rPr>
                        <a:t>tiempo</a:t>
                      </a:r>
                      <a:r>
                        <a:rPr lang="en-IE" sz="2400" b="1" dirty="0" smtClean="0">
                          <a:solidFill>
                            <a:schemeClr val="tx1"/>
                          </a:solidFill>
                        </a:rPr>
                        <a:t> </a:t>
                      </a:r>
                      <a:r>
                        <a:rPr lang="en-IE" sz="2400" b="1" dirty="0" err="1" smtClean="0">
                          <a:solidFill>
                            <a:schemeClr val="tx1"/>
                          </a:solidFill>
                        </a:rPr>
                        <a:t>debo</a:t>
                      </a:r>
                      <a:r>
                        <a:rPr lang="en-IE" sz="2400" b="1" dirty="0" smtClean="0">
                          <a:solidFill>
                            <a:schemeClr val="tx1"/>
                          </a:solidFill>
                        </a:rPr>
                        <a:t> </a:t>
                      </a:r>
                      <a:r>
                        <a:rPr lang="en-IE" sz="2400" b="1" dirty="0" err="1" smtClean="0">
                          <a:solidFill>
                            <a:schemeClr val="tx1"/>
                          </a:solidFill>
                        </a:rPr>
                        <a:t>estar</a:t>
                      </a:r>
                      <a:r>
                        <a:rPr lang="en-IE" sz="2400" b="1" dirty="0" smtClean="0">
                          <a:solidFill>
                            <a:schemeClr val="tx1"/>
                          </a:solidFill>
                        </a:rPr>
                        <a:t> </a:t>
                      </a:r>
                      <a:r>
                        <a:rPr lang="en-IE" sz="2400" b="1" dirty="0" err="1" smtClean="0">
                          <a:solidFill>
                            <a:schemeClr val="tx1"/>
                          </a:solidFill>
                        </a:rPr>
                        <a:t>leyendo</a:t>
                      </a:r>
                      <a:r>
                        <a:rPr lang="en-IE" sz="2400" b="1" dirty="0" smtClean="0">
                          <a:solidFill>
                            <a:schemeClr val="tx1"/>
                          </a:solidFill>
                        </a:rPr>
                        <a:t> y </a:t>
                      </a:r>
                      <a:r>
                        <a:rPr lang="en-IE" sz="2400" b="1" dirty="0" err="1" smtClean="0">
                          <a:solidFill>
                            <a:schemeClr val="tx1"/>
                          </a:solidFill>
                        </a:rPr>
                        <a:t>escuchando</a:t>
                      </a:r>
                      <a:r>
                        <a:rPr lang="en-IE" sz="2400" b="1" dirty="0" smtClean="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smtClean="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smtClean="0">
                          <a:solidFill>
                            <a:schemeClr val="tx1"/>
                          </a:solidFill>
                        </a:rPr>
                        <a:t>¿</a:t>
                      </a:r>
                      <a:r>
                        <a:rPr lang="en-IE" sz="2400" b="1" dirty="0" err="1" smtClean="0">
                          <a:solidFill>
                            <a:schemeClr val="tx1"/>
                          </a:solidFill>
                        </a:rPr>
                        <a:t>Qué</a:t>
                      </a:r>
                      <a:r>
                        <a:rPr lang="en-IE" sz="2400" b="1" dirty="0" smtClean="0">
                          <a:solidFill>
                            <a:schemeClr val="tx1"/>
                          </a:solidFill>
                        </a:rPr>
                        <a:t> </a:t>
                      </a:r>
                      <a:r>
                        <a:rPr lang="en-IE" sz="2400" b="1" dirty="0" err="1" smtClean="0">
                          <a:solidFill>
                            <a:schemeClr val="tx1"/>
                          </a:solidFill>
                        </a:rPr>
                        <a:t>puedo</a:t>
                      </a:r>
                      <a:r>
                        <a:rPr lang="en-IE" sz="2400" b="1" dirty="0" smtClean="0">
                          <a:solidFill>
                            <a:schemeClr val="tx1"/>
                          </a:solidFill>
                        </a:rPr>
                        <a:t> </a:t>
                      </a:r>
                      <a:r>
                        <a:rPr lang="en-IE" sz="2400" b="1" dirty="0" err="1" smtClean="0">
                          <a:solidFill>
                            <a:schemeClr val="tx1"/>
                          </a:solidFill>
                        </a:rPr>
                        <a:t>conseguir</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smtClean="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145475" cy="584775"/>
          </a:xfrm>
          <a:prstGeom prst="rect">
            <a:avLst/>
          </a:prstGeom>
        </p:spPr>
        <p:txBody>
          <a:bodyPr wrap="square">
            <a:spAutoFit/>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a:t>
            </a:r>
            <a:endParaRPr lang="en-IE" sz="3200" b="1" dirty="0">
              <a:solidFill>
                <a:srgbClr val="0B0AFD"/>
              </a:solidFill>
            </a:endParaRPr>
          </a:p>
        </p:txBody>
      </p:sp>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en-US" b="1" dirty="0" err="1" smtClean="0"/>
              <a:t>Esta</a:t>
            </a:r>
            <a:r>
              <a:rPr lang="en-US" b="1" dirty="0" smtClean="0"/>
              <a:t> </a:t>
            </a:r>
            <a:r>
              <a:rPr lang="en-US" b="1" dirty="0" err="1" smtClean="0"/>
              <a:t>unidad</a:t>
            </a:r>
            <a:r>
              <a:rPr lang="en-US" b="1" dirty="0" smtClean="0"/>
              <a:t> </a:t>
            </a:r>
            <a:r>
              <a:rPr lang="en-US" b="1" dirty="0" err="1" smtClean="0"/>
              <a:t>tiene</a:t>
            </a:r>
            <a:r>
              <a:rPr lang="en-US" b="1" dirty="0" smtClean="0"/>
              <a:t> </a:t>
            </a:r>
            <a:r>
              <a:rPr lang="en-US" b="1" dirty="0" err="1" smtClean="0"/>
              <a:t>como</a:t>
            </a:r>
            <a:r>
              <a:rPr lang="en-US" b="1" dirty="0" smtClean="0"/>
              <a:t> </a:t>
            </a:r>
            <a:r>
              <a:rPr lang="en-US" b="1" dirty="0" err="1" smtClean="0"/>
              <a:t>objetivo</a:t>
            </a:r>
            <a:r>
              <a:rPr lang="en-US" b="1" dirty="0" smtClean="0"/>
              <a:t> </a:t>
            </a:r>
            <a:r>
              <a:rPr lang="en-US" b="1" dirty="0" err="1" smtClean="0"/>
              <a:t>llevarte</a:t>
            </a:r>
            <a:r>
              <a:rPr lang="en-US" b="1" dirty="0" smtClean="0"/>
              <a:t> a </a:t>
            </a:r>
            <a:r>
              <a:rPr lang="en-US" b="1" dirty="0" err="1" smtClean="0"/>
              <a:t>través</a:t>
            </a:r>
            <a:r>
              <a:rPr lang="en-US" b="1" dirty="0" smtClean="0"/>
              <a:t> de los </a:t>
            </a:r>
            <a:r>
              <a:rPr lang="en-US" b="1" dirty="0" err="1" smtClean="0"/>
              <a:t>pasos</a:t>
            </a:r>
            <a:r>
              <a:rPr lang="en-US" b="1" dirty="0" smtClean="0"/>
              <a:t> </a:t>
            </a:r>
            <a:r>
              <a:rPr lang="en-US" b="1" dirty="0" err="1" smtClean="0"/>
              <a:t>necesarios</a:t>
            </a:r>
            <a:r>
              <a:rPr lang="en-US" b="1" dirty="0" smtClean="0"/>
              <a:t> </a:t>
            </a:r>
            <a:r>
              <a:rPr lang="en-US" b="1" dirty="0" err="1" smtClean="0"/>
              <a:t>para</a:t>
            </a:r>
            <a:r>
              <a:rPr lang="en-US" b="1" dirty="0" smtClean="0"/>
              <a:t> </a:t>
            </a:r>
            <a:r>
              <a:rPr lang="en-US" b="1" dirty="0" err="1" smtClean="0"/>
              <a:t>hacer</a:t>
            </a:r>
            <a:r>
              <a:rPr lang="en-US" b="1" dirty="0" smtClean="0"/>
              <a:t> </a:t>
            </a:r>
            <a:r>
              <a:rPr lang="en-US" b="1" dirty="0" err="1" smtClean="0"/>
              <a:t>realidad</a:t>
            </a:r>
            <a:r>
              <a:rPr lang="en-US" b="1" dirty="0" smtClean="0"/>
              <a:t> </a:t>
            </a:r>
            <a:r>
              <a:rPr lang="en-US" b="1" dirty="0" err="1" smtClean="0"/>
              <a:t>t</a:t>
            </a:r>
            <a:r>
              <a:rPr lang="en-US" b="1" dirty="0" err="1" smtClean="0"/>
              <a:t>u</a:t>
            </a:r>
            <a:r>
              <a:rPr lang="en-US" b="1" dirty="0" smtClean="0"/>
              <a:t> idea y </a:t>
            </a:r>
            <a:r>
              <a:rPr lang="en-US" b="1" dirty="0" err="1" smtClean="0"/>
              <a:t>encontrar</a:t>
            </a:r>
            <a:r>
              <a:rPr lang="en-US" b="1" dirty="0" smtClean="0"/>
              <a:t> </a:t>
            </a:r>
            <a:r>
              <a:rPr lang="en-US" b="1" dirty="0" err="1" smtClean="0"/>
              <a:t>posibles</a:t>
            </a:r>
            <a:r>
              <a:rPr lang="en-US" b="1" dirty="0" smtClean="0"/>
              <a:t> </a:t>
            </a:r>
            <a:r>
              <a:rPr lang="en-US" b="1" dirty="0" err="1" smtClean="0"/>
              <a:t>fuentes</a:t>
            </a:r>
            <a:r>
              <a:rPr lang="en-US" b="1" dirty="0" smtClean="0"/>
              <a:t> de </a:t>
            </a:r>
            <a:r>
              <a:rPr lang="en-US" b="1" dirty="0" err="1" smtClean="0"/>
              <a:t>financiación</a:t>
            </a:r>
            <a:r>
              <a:rPr lang="en-US" b="1" dirty="0" smtClean="0"/>
              <a:t> en la UE</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4929393" cy="584775"/>
          </a:xfrm>
          <a:prstGeom prst="rect">
            <a:avLst/>
          </a:prstGeom>
        </p:spPr>
        <p:txBody>
          <a:bodyPr wrap="square">
            <a:spAutoFit/>
          </a:bodyPr>
          <a:lstStyle/>
          <a:p>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el-GR" altLang="es-ES" sz="3200" b="1" dirty="0" smtClean="0">
              <a:solidFill>
                <a:srgbClr val="990000"/>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17638"/>
            <a:ext cx="11582400" cy="4094888"/>
          </a:xfrm>
        </p:spPr>
        <p:txBody>
          <a:bodyPr>
            <a:noAutofit/>
          </a:bodyPr>
          <a:lstStyle/>
          <a:p>
            <a:pPr marL="0" indent="0">
              <a:lnSpc>
                <a:spcPct val="150000"/>
              </a:lnSpc>
              <a:buNone/>
            </a:pPr>
            <a:r>
              <a:rPr lang="es-ES" altLang="es-ES" b="1" dirty="0" smtClean="0">
                <a:solidFill>
                  <a:srgbClr val="990000"/>
                </a:solidFill>
              </a:rPr>
              <a:t>Resultados esperados del aprendizaje</a:t>
            </a:r>
            <a:endParaRPr lang="el-GR" altLang="es-ES" dirty="0" smtClean="0">
              <a:solidFill>
                <a:srgbClr val="990000"/>
              </a:solidFill>
            </a:endParaRPr>
          </a:p>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endParaRPr lang="en-IE" sz="2800" b="1" u="sng" dirty="0" smtClean="0">
              <a:solidFill>
                <a:srgbClr val="0070C0"/>
              </a:solidFill>
            </a:endParaRPr>
          </a:p>
          <a:p>
            <a:pPr marL="0" indent="0">
              <a:lnSpc>
                <a:spcPct val="150000"/>
              </a:lnSpc>
            </a:pPr>
            <a:r>
              <a:rPr lang="en-US" sz="2800" b="1" dirty="0" err="1" smtClean="0"/>
              <a:t>Analizar</a:t>
            </a:r>
            <a:r>
              <a:rPr lang="en-US" sz="2800" b="1" dirty="0" smtClean="0"/>
              <a:t> </a:t>
            </a:r>
            <a:r>
              <a:rPr lang="en-US" sz="2800" b="1" dirty="0" err="1" smtClean="0"/>
              <a:t>tu</a:t>
            </a:r>
            <a:r>
              <a:rPr lang="en-US" sz="2800" b="1" dirty="0" smtClean="0"/>
              <a:t> idea</a:t>
            </a:r>
            <a:endParaRPr lang="en-US" sz="2800" b="1" dirty="0" smtClean="0"/>
          </a:p>
          <a:p>
            <a:pPr marL="0" indent="0">
              <a:lnSpc>
                <a:spcPct val="150000"/>
              </a:lnSpc>
            </a:pPr>
            <a:r>
              <a:rPr lang="en-US" sz="2800" b="1" dirty="0" err="1" smtClean="0"/>
              <a:t>Analizar</a:t>
            </a:r>
            <a:r>
              <a:rPr lang="en-US" sz="2800" b="1" dirty="0" smtClean="0"/>
              <a:t> a la </a:t>
            </a:r>
            <a:r>
              <a:rPr lang="en-US" sz="2800" b="1" dirty="0" err="1" smtClean="0"/>
              <a:t>competencia</a:t>
            </a:r>
            <a:endParaRPr lang="en-US" sz="2800" b="1" dirty="0" smtClean="0"/>
          </a:p>
          <a:p>
            <a:pPr marL="0" indent="0">
              <a:lnSpc>
                <a:spcPct val="150000"/>
              </a:lnSpc>
            </a:pPr>
            <a:r>
              <a:rPr lang="en-US" sz="2800" b="1" dirty="0" err="1" smtClean="0"/>
              <a:t>Aprende</a:t>
            </a:r>
            <a:r>
              <a:rPr lang="en-US" sz="2800" b="1" dirty="0" smtClean="0"/>
              <a:t> de </a:t>
            </a:r>
            <a:r>
              <a:rPr lang="en-US" sz="2800" b="1" dirty="0" err="1" smtClean="0"/>
              <a:t>tu</a:t>
            </a:r>
            <a:r>
              <a:rPr lang="en-US" sz="2800" b="1" dirty="0" smtClean="0"/>
              <a:t> </a:t>
            </a:r>
            <a:r>
              <a:rPr lang="en-US" sz="2800" b="1" dirty="0" err="1" smtClean="0"/>
              <a:t>análisis</a:t>
            </a:r>
            <a:r>
              <a:rPr lang="en-US" sz="2800" b="1" dirty="0" smtClean="0"/>
              <a:t> y </a:t>
            </a:r>
            <a:r>
              <a:rPr lang="en-US" sz="2800" b="1" dirty="0" err="1" smtClean="0"/>
              <a:t>planifica</a:t>
            </a:r>
            <a:r>
              <a:rPr lang="en-US" sz="2800" b="1" dirty="0" smtClean="0"/>
              <a:t> </a:t>
            </a:r>
            <a:r>
              <a:rPr lang="en-US" sz="2800" b="1" dirty="0" err="1" smtClean="0"/>
              <a:t>como</a:t>
            </a:r>
            <a:r>
              <a:rPr lang="en-US" sz="2800" b="1" dirty="0" smtClean="0"/>
              <a:t> </a:t>
            </a:r>
            <a:r>
              <a:rPr lang="en-US" sz="2800" b="1" dirty="0" err="1" smtClean="0"/>
              <a:t>llevarlo</a:t>
            </a:r>
            <a:r>
              <a:rPr lang="en-US" sz="2800" b="1" dirty="0" smtClean="0"/>
              <a:t> a </a:t>
            </a:r>
            <a:r>
              <a:rPr lang="en-US" sz="2800" b="1" dirty="0" err="1" smtClean="0"/>
              <a:t>buen</a:t>
            </a:r>
            <a:r>
              <a:rPr lang="en-US" sz="2800" b="1" dirty="0" smtClean="0"/>
              <a:t> </a:t>
            </a:r>
            <a:r>
              <a:rPr lang="en-US" sz="2800" b="1" dirty="0" err="1" smtClean="0"/>
              <a:t>término</a:t>
            </a:r>
            <a:endParaRPr lang="en-US" sz="2800" b="1" dirty="0" smtClean="0"/>
          </a:p>
          <a:p>
            <a:pPr marL="0" indent="0">
              <a:lnSpc>
                <a:spcPct val="150000"/>
              </a:lnSpc>
            </a:pPr>
            <a:r>
              <a:rPr lang="en-US" sz="2800" b="1" dirty="0" err="1" smtClean="0"/>
              <a:t>Encontrar</a:t>
            </a:r>
            <a:r>
              <a:rPr lang="en-US" sz="2800" b="1" dirty="0" smtClean="0"/>
              <a:t> </a:t>
            </a:r>
            <a:r>
              <a:rPr lang="en-US" sz="2800" b="1" dirty="0" err="1" smtClean="0"/>
              <a:t>posibles</a:t>
            </a:r>
            <a:r>
              <a:rPr lang="en-US" sz="2800" b="1" dirty="0" smtClean="0"/>
              <a:t> </a:t>
            </a:r>
            <a:r>
              <a:rPr lang="en-US" sz="2800" b="1" dirty="0" err="1" smtClean="0"/>
              <a:t>fuentes</a:t>
            </a:r>
            <a:r>
              <a:rPr lang="en-US" sz="2800" b="1" dirty="0" smtClean="0"/>
              <a:t> de </a:t>
            </a:r>
            <a:r>
              <a:rPr lang="en-US" sz="2800" b="1" dirty="0" err="1" smtClean="0"/>
              <a:t>financiación</a:t>
            </a:r>
            <a:r>
              <a:rPr lang="en-US" sz="2800" b="1" dirty="0" smtClean="0"/>
              <a:t> en la UE</a:t>
            </a:r>
            <a:endParaRPr lang="en-US" sz="2800" b="1" dirty="0" smtClean="0"/>
          </a:p>
          <a:p>
            <a:pPr marL="0" indent="0">
              <a:lnSpc>
                <a:spcPct val="150000"/>
              </a:lnSpc>
            </a:pPr>
            <a:endParaRPr lang="en-US" sz="2800" b="1" dirty="0" smtClean="0"/>
          </a:p>
          <a:p>
            <a:pPr marL="0" indent="0">
              <a:lnSpc>
                <a:spcPct val="150000"/>
              </a:lnSpc>
            </a:pPr>
            <a:endParaRPr lang="en-US" sz="2800" b="1" dirty="0" smtClean="0"/>
          </a:p>
          <a:p>
            <a:pPr marL="0" indent="0">
              <a:lnSpc>
                <a:spcPct val="150000"/>
              </a:lnSpc>
            </a:pPr>
            <a:endParaRPr lang="en-US" sz="2800" b="1" dirty="0" smtClean="0"/>
          </a:p>
          <a:p>
            <a:pPr marL="0" indent="0">
              <a:lnSpc>
                <a:spcPct val="150000"/>
              </a:lnSpc>
            </a:pPr>
            <a:endParaRPr lang="en-IE" sz="2800" b="1" dirty="0"/>
          </a:p>
          <a:p>
            <a:pPr marL="514350" indent="-514350">
              <a:lnSpc>
                <a:spcPct val="150000"/>
              </a:lnSpc>
              <a:buFont typeface="+mj-lt"/>
              <a:buAutoNum type="arabicPeriod"/>
            </a:pPr>
            <a:endParaRPr lang="en-IE" sz="2800" b="1" dirty="0">
              <a:solidFill>
                <a:srgbClr val="FF0000"/>
              </a:solidFill>
            </a:endParaRPr>
          </a:p>
          <a:p>
            <a:pPr marL="514350" indent="-514350">
              <a:lnSpc>
                <a:spcPct val="150000"/>
              </a:lnSpc>
              <a:buFont typeface="+mj-lt"/>
              <a:buAutoNum type="arabicPeriod"/>
            </a:pPr>
            <a:endParaRPr lang="en-IE" sz="2800" b="1" dirty="0">
              <a:solidFill>
                <a:srgbClr val="FF0000"/>
              </a:solidFill>
            </a:endParaRP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a:t>
            </a:r>
            <a:endParaRPr lang="en-IE" sz="3200" b="1"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39" y="1395485"/>
            <a:ext cx="10972800" cy="4713767"/>
          </a:xfrm>
        </p:spPr>
        <p:txBody>
          <a:bodyPr/>
          <a:lstStyle/>
          <a:p>
            <a:pPr>
              <a:buNone/>
            </a:pPr>
            <a:r>
              <a:rPr lang="en-US" b="1" dirty="0" err="1" smtClean="0">
                <a:solidFill>
                  <a:srgbClr val="C00000"/>
                </a:solidFill>
              </a:rPr>
              <a:t>Primeras</a:t>
            </a:r>
            <a:r>
              <a:rPr lang="en-US" b="1" dirty="0" smtClean="0">
                <a:solidFill>
                  <a:srgbClr val="C00000"/>
                </a:solidFill>
              </a:rPr>
              <a:t> </a:t>
            </a:r>
            <a:r>
              <a:rPr lang="en-US" b="1" dirty="0" err="1" smtClean="0">
                <a:solidFill>
                  <a:srgbClr val="C00000"/>
                </a:solidFill>
              </a:rPr>
              <a:t>Preguntas</a:t>
            </a:r>
            <a:endParaRPr lang="en-US" b="1" dirty="0" smtClean="0">
              <a:solidFill>
                <a:srgbClr val="C00000"/>
              </a:solidFill>
            </a:endParaRPr>
          </a:p>
          <a:p>
            <a:r>
              <a:rPr lang="en-US" sz="2800" dirty="0" smtClean="0"/>
              <a:t>¿</a:t>
            </a:r>
            <a:r>
              <a:rPr lang="en-US" sz="2800" dirty="0" err="1" smtClean="0"/>
              <a:t>Cuál</a:t>
            </a:r>
            <a:r>
              <a:rPr lang="en-US" sz="2800" dirty="0" smtClean="0"/>
              <a:t> </a:t>
            </a:r>
            <a:r>
              <a:rPr lang="en-US" sz="2800" dirty="0" err="1" smtClean="0"/>
              <a:t>es</a:t>
            </a:r>
            <a:r>
              <a:rPr lang="en-US" sz="2800" dirty="0" smtClean="0"/>
              <a:t> la idea?</a:t>
            </a:r>
            <a:endParaRPr lang="en-US" sz="2800" dirty="0"/>
          </a:p>
          <a:p>
            <a:r>
              <a:rPr lang="en-US" sz="2800" dirty="0" smtClean="0"/>
              <a:t>¿</a:t>
            </a:r>
            <a:r>
              <a:rPr lang="en-US" sz="2800" dirty="0" err="1" smtClean="0"/>
              <a:t>Existe</a:t>
            </a:r>
            <a:r>
              <a:rPr lang="en-US" sz="2800" dirty="0" smtClean="0"/>
              <a:t> </a:t>
            </a:r>
            <a:r>
              <a:rPr lang="en-US" sz="2800" dirty="0" err="1" smtClean="0"/>
              <a:t>ya</a:t>
            </a:r>
            <a:r>
              <a:rPr lang="en-US" sz="2800" dirty="0" smtClean="0"/>
              <a:t> o ha </a:t>
            </a:r>
            <a:r>
              <a:rPr lang="en-US" sz="2800" dirty="0" err="1" smtClean="0"/>
              <a:t>sido</a:t>
            </a:r>
            <a:r>
              <a:rPr lang="en-US" sz="2800" dirty="0" smtClean="0"/>
              <a:t> </a:t>
            </a:r>
            <a:r>
              <a:rPr lang="en-US" sz="2800" dirty="0" err="1" smtClean="0"/>
              <a:t>ya</a:t>
            </a:r>
            <a:r>
              <a:rPr lang="en-US" sz="2800" dirty="0" smtClean="0"/>
              <a:t> </a:t>
            </a:r>
            <a:r>
              <a:rPr lang="en-US" sz="2800" dirty="0" err="1" smtClean="0"/>
              <a:t>hecha</a:t>
            </a:r>
            <a:r>
              <a:rPr lang="en-US" sz="2800" dirty="0" smtClean="0"/>
              <a:t>?</a:t>
            </a:r>
            <a:endParaRPr lang="en-US" sz="2800" dirty="0"/>
          </a:p>
          <a:p>
            <a:r>
              <a:rPr lang="en-US" sz="2800" dirty="0" smtClean="0"/>
              <a:t>¿Se </a:t>
            </a:r>
            <a:r>
              <a:rPr lang="en-US" sz="2800" dirty="0" err="1" smtClean="0"/>
              <a:t>basa</a:t>
            </a:r>
            <a:r>
              <a:rPr lang="en-US" sz="2800" dirty="0" smtClean="0"/>
              <a:t> en </a:t>
            </a:r>
            <a:r>
              <a:rPr lang="en-US" sz="2800" dirty="0" err="1" smtClean="0"/>
              <a:t>una</a:t>
            </a:r>
            <a:r>
              <a:rPr lang="en-US" sz="2800" dirty="0" smtClean="0"/>
              <a:t> </a:t>
            </a:r>
            <a:r>
              <a:rPr lang="en-US" sz="2800" dirty="0" err="1" smtClean="0"/>
              <a:t>necesidad</a:t>
            </a:r>
            <a:r>
              <a:rPr lang="en-US" sz="2800" dirty="0" smtClean="0"/>
              <a:t> </a:t>
            </a:r>
            <a:r>
              <a:rPr lang="en-US" sz="2800" dirty="0" err="1" smtClean="0"/>
              <a:t>identificada</a:t>
            </a:r>
            <a:r>
              <a:rPr lang="en-US" sz="2800" dirty="0" smtClean="0"/>
              <a:t>?</a:t>
            </a:r>
            <a:endParaRPr lang="en-US" sz="2800" dirty="0"/>
          </a:p>
          <a:p>
            <a:r>
              <a:rPr lang="en-US" sz="2800" dirty="0" smtClean="0"/>
              <a:t>¿</a:t>
            </a:r>
            <a:r>
              <a:rPr lang="en-US" sz="2800" dirty="0" err="1" smtClean="0"/>
              <a:t>Quién</a:t>
            </a:r>
            <a:r>
              <a:rPr lang="en-US" sz="2800" dirty="0" smtClean="0"/>
              <a:t> </a:t>
            </a:r>
            <a:r>
              <a:rPr lang="en-US" sz="2800" dirty="0" err="1" smtClean="0"/>
              <a:t>es</a:t>
            </a:r>
            <a:r>
              <a:rPr lang="en-US" sz="2800" dirty="0" smtClean="0"/>
              <a:t> </a:t>
            </a:r>
            <a:r>
              <a:rPr lang="en-US" sz="2800" dirty="0" err="1" smtClean="0"/>
              <a:t>tu</a:t>
            </a:r>
            <a:r>
              <a:rPr lang="en-US" sz="2800" dirty="0" smtClean="0"/>
              <a:t> </a:t>
            </a:r>
            <a:r>
              <a:rPr lang="en-US" sz="2800" dirty="0" err="1" smtClean="0"/>
              <a:t>cliente</a:t>
            </a:r>
            <a:r>
              <a:rPr lang="en-US" sz="2800" dirty="0" smtClean="0"/>
              <a:t>?</a:t>
            </a:r>
            <a:endParaRPr lang="en-US" sz="2800" dirty="0"/>
          </a:p>
          <a:p>
            <a:r>
              <a:rPr lang="en-US" sz="2800" dirty="0" smtClean="0"/>
              <a:t>¿</a:t>
            </a:r>
            <a:r>
              <a:rPr lang="en-US" sz="2800" dirty="0" err="1" smtClean="0"/>
              <a:t>Qué</a:t>
            </a:r>
            <a:r>
              <a:rPr lang="en-US" sz="2800" dirty="0" smtClean="0"/>
              <a:t> </a:t>
            </a:r>
            <a:r>
              <a:rPr lang="en-US" sz="2800" dirty="0" err="1" smtClean="0"/>
              <a:t>investigación</a:t>
            </a:r>
            <a:r>
              <a:rPr lang="en-US" sz="2800" dirty="0" smtClean="0"/>
              <a:t> </a:t>
            </a:r>
            <a:r>
              <a:rPr lang="en-US" sz="2800" dirty="0" err="1" smtClean="0"/>
              <a:t>necesitas</a:t>
            </a:r>
            <a:r>
              <a:rPr lang="en-US" sz="2800" dirty="0" smtClean="0"/>
              <a:t> </a:t>
            </a:r>
            <a:r>
              <a:rPr lang="en-US" sz="2800" dirty="0" err="1" smtClean="0"/>
              <a:t>realizar</a:t>
            </a:r>
            <a:r>
              <a:rPr lang="en-US" sz="2800" dirty="0" smtClean="0"/>
              <a:t>?</a:t>
            </a:r>
            <a:endParaRPr lang="en-US" sz="2800" dirty="0"/>
          </a:p>
          <a:p>
            <a:r>
              <a:rPr lang="en-US" sz="2800" dirty="0" smtClean="0"/>
              <a:t>¿</a:t>
            </a:r>
            <a:r>
              <a:rPr lang="en-US" sz="2800" dirty="0" err="1" smtClean="0"/>
              <a:t>Necesitas</a:t>
            </a:r>
            <a:r>
              <a:rPr lang="en-US" sz="2800" dirty="0" smtClean="0"/>
              <a:t> </a:t>
            </a:r>
            <a:r>
              <a:rPr lang="en-US" sz="2800" dirty="0" err="1" smtClean="0"/>
              <a:t>socios</a:t>
            </a:r>
            <a:r>
              <a:rPr lang="en-US" sz="2800" dirty="0" smtClean="0"/>
              <a:t> o </a:t>
            </a:r>
            <a:r>
              <a:rPr lang="en-US" sz="2800" dirty="0" err="1" smtClean="0"/>
              <a:t>colaboradores</a:t>
            </a:r>
            <a:r>
              <a:rPr lang="en-US" sz="2800" dirty="0" smtClean="0"/>
              <a:t>?</a:t>
            </a:r>
            <a:endParaRPr lang="en-US" sz="2800" dirty="0"/>
          </a:p>
          <a:p>
            <a:r>
              <a:rPr lang="en-US" sz="2800" dirty="0" smtClean="0"/>
              <a:t>¿</a:t>
            </a:r>
            <a:r>
              <a:rPr lang="en-US" sz="2800" dirty="0" err="1" smtClean="0"/>
              <a:t>Necesitas</a:t>
            </a:r>
            <a:r>
              <a:rPr lang="en-US" sz="2800" dirty="0" smtClean="0"/>
              <a:t> </a:t>
            </a:r>
            <a:r>
              <a:rPr lang="en-US" sz="2800" dirty="0" err="1" smtClean="0"/>
              <a:t>fondos</a:t>
            </a:r>
            <a:r>
              <a:rPr lang="en-US" sz="2800" dirty="0" smtClean="0"/>
              <a:t> de </a:t>
            </a:r>
            <a:r>
              <a:rPr lang="en-US" sz="2800" dirty="0" err="1" smtClean="0"/>
              <a:t>contrapartida</a:t>
            </a:r>
            <a:r>
              <a:rPr lang="en-US" sz="2800" dirty="0" smtClean="0"/>
              <a:t>?</a:t>
            </a:r>
            <a:endParaRPr lang="en-US" sz="2800" dirty="0"/>
          </a:p>
          <a:p>
            <a:r>
              <a:rPr lang="en-US" sz="2800" dirty="0" smtClean="0"/>
              <a:t>¿</a:t>
            </a:r>
            <a:r>
              <a:rPr lang="en-US" sz="2800" dirty="0" err="1" smtClean="0"/>
              <a:t>Qué</a:t>
            </a:r>
            <a:r>
              <a:rPr lang="en-US" sz="2800" dirty="0" smtClean="0"/>
              <a:t> </a:t>
            </a:r>
            <a:r>
              <a:rPr lang="en-US" sz="2800" dirty="0" err="1" smtClean="0"/>
              <a:t>recursos</a:t>
            </a:r>
            <a:r>
              <a:rPr lang="en-US" sz="2800" dirty="0" smtClean="0"/>
              <a:t> </a:t>
            </a:r>
            <a:r>
              <a:rPr lang="en-US" sz="2800" dirty="0" err="1" smtClean="0"/>
              <a:t>tienes</a:t>
            </a:r>
            <a:r>
              <a:rPr lang="en-US" sz="2800" dirty="0" smtClean="0"/>
              <a:t> a </a:t>
            </a:r>
            <a:r>
              <a:rPr lang="en-US" sz="2800" dirty="0" err="1" smtClean="0"/>
              <a:t>tu</a:t>
            </a:r>
            <a:r>
              <a:rPr lang="en-US" sz="2800" dirty="0" smtClean="0"/>
              <a:t> </a:t>
            </a:r>
            <a:r>
              <a:rPr lang="en-US" sz="2800" dirty="0" err="1" smtClean="0"/>
              <a:t>disposición</a:t>
            </a:r>
            <a:r>
              <a:rPr lang="en-US" sz="2800" dirty="0" smtClean="0"/>
              <a:t>?</a:t>
            </a:r>
            <a:endParaRPr lang="en-US" sz="2800" dirty="0"/>
          </a:p>
          <a:p>
            <a:pPr marL="0" indent="0">
              <a:buNone/>
            </a:pP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a:t>
            </a:r>
            <a:endParaRPr lang="en-IE" sz="3200" b="1" dirty="0">
              <a:solidFill>
                <a:srgbClr val="0B0AFD"/>
              </a:solidFill>
            </a:endParaRPr>
          </a:p>
        </p:txBody>
      </p:sp>
    </p:spTree>
    <p:extLst>
      <p:ext uri="{BB962C8B-B14F-4D97-AF65-F5344CB8AC3E}">
        <p14:creationId xmlns:p14="http://schemas.microsoft.com/office/powerpoint/2010/main" xmlns="" val="26426067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r>
              <a:rPr lang="en-US" sz="3200" b="1" dirty="0" err="1" smtClean="0">
                <a:solidFill>
                  <a:srgbClr val="C00000"/>
                </a:solidFill>
              </a:rPr>
              <a:t>Análisis</a:t>
            </a:r>
            <a:r>
              <a:rPr lang="en-US" sz="3200" b="1" dirty="0" smtClean="0">
                <a:solidFill>
                  <a:srgbClr val="C00000"/>
                </a:solidFill>
              </a:rPr>
              <a:t> </a:t>
            </a:r>
            <a:r>
              <a:rPr lang="en-US" sz="3200" b="1" dirty="0" smtClean="0">
                <a:solidFill>
                  <a:srgbClr val="C00000"/>
                </a:solidFill>
              </a:rPr>
              <a:t>de la idea</a:t>
            </a:r>
            <a:endParaRPr lang="en-IE" sz="3200" b="1" dirty="0" smtClean="0">
              <a:solidFill>
                <a:srgbClr val="C00000"/>
              </a:solidFill>
            </a:endParaRPr>
          </a:p>
          <a:p>
            <a:pPr lvl="1"/>
            <a:r>
              <a:rPr lang="en-IE" dirty="0" err="1" smtClean="0"/>
              <a:t>Determinar</a:t>
            </a:r>
            <a:r>
              <a:rPr lang="en-IE" dirty="0" smtClean="0"/>
              <a:t> el </a:t>
            </a:r>
            <a:r>
              <a:rPr lang="en-IE" dirty="0" err="1" smtClean="0"/>
              <a:t>potencial</a:t>
            </a:r>
            <a:r>
              <a:rPr lang="en-IE" dirty="0" smtClean="0"/>
              <a:t> de </a:t>
            </a:r>
            <a:r>
              <a:rPr lang="en-IE" dirty="0" err="1" smtClean="0"/>
              <a:t>tu</a:t>
            </a:r>
            <a:r>
              <a:rPr lang="en-IE" dirty="0" smtClean="0"/>
              <a:t> idea</a:t>
            </a:r>
            <a:endParaRPr lang="en-IE" dirty="0"/>
          </a:p>
          <a:p>
            <a:pPr lvl="1"/>
            <a:endParaRPr lang="en-IE" dirty="0"/>
          </a:p>
          <a:p>
            <a:pPr lvl="1"/>
            <a:r>
              <a:rPr lang="en-IE" dirty="0" err="1" smtClean="0"/>
              <a:t>Recopilar</a:t>
            </a:r>
            <a:r>
              <a:rPr lang="en-IE" dirty="0" smtClean="0"/>
              <a:t> un </a:t>
            </a:r>
            <a:r>
              <a:rPr lang="en-IE" dirty="0" err="1" smtClean="0"/>
              <a:t>listado</a:t>
            </a:r>
            <a:r>
              <a:rPr lang="en-IE" dirty="0" smtClean="0"/>
              <a:t> de </a:t>
            </a:r>
            <a:r>
              <a:rPr lang="en-IE" dirty="0" err="1" smtClean="0"/>
              <a:t>preguntas</a:t>
            </a:r>
            <a:r>
              <a:rPr lang="en-IE" dirty="0" smtClean="0"/>
              <a:t> </a:t>
            </a:r>
            <a:r>
              <a:rPr lang="en-IE" dirty="0" err="1" smtClean="0"/>
              <a:t>que</a:t>
            </a:r>
            <a:r>
              <a:rPr lang="en-IE" dirty="0" smtClean="0"/>
              <a:t> </a:t>
            </a:r>
            <a:r>
              <a:rPr lang="en-IE" dirty="0" err="1" smtClean="0"/>
              <a:t>necesitas</a:t>
            </a:r>
            <a:r>
              <a:rPr lang="en-IE" dirty="0" smtClean="0"/>
              <a:t> responder</a:t>
            </a:r>
            <a:endParaRPr lang="en-IE" dirty="0"/>
          </a:p>
          <a:p>
            <a:pPr marL="457200" lvl="1" indent="0">
              <a:buNone/>
            </a:pPr>
            <a:endParaRPr lang="en-IE" dirty="0"/>
          </a:p>
          <a:p>
            <a:pPr lvl="1"/>
            <a:r>
              <a:rPr lang="en-IE" dirty="0" err="1" smtClean="0"/>
              <a:t>Crear</a:t>
            </a:r>
            <a:r>
              <a:rPr lang="en-IE" dirty="0" smtClean="0"/>
              <a:t> un plan </a:t>
            </a:r>
            <a:r>
              <a:rPr lang="en-IE" dirty="0" err="1" smtClean="0"/>
              <a:t>para</a:t>
            </a:r>
            <a:r>
              <a:rPr lang="en-IE" dirty="0" smtClean="0"/>
              <a:t> </a:t>
            </a:r>
            <a:r>
              <a:rPr lang="en-IE" dirty="0" err="1" smtClean="0"/>
              <a:t>responderlas</a:t>
            </a:r>
            <a:r>
              <a:rPr lang="en-IE" dirty="0" smtClean="0"/>
              <a:t> </a:t>
            </a:r>
            <a:r>
              <a:rPr lang="en-IE" dirty="0" err="1" smtClean="0"/>
              <a:t>mediante</a:t>
            </a:r>
            <a:endParaRPr lang="en-IE" dirty="0"/>
          </a:p>
          <a:p>
            <a:pPr lvl="2"/>
            <a:r>
              <a:rPr lang="en-IE" sz="2800" dirty="0" err="1" smtClean="0"/>
              <a:t>Investigación</a:t>
            </a:r>
            <a:endParaRPr lang="en-IE" sz="2800" dirty="0"/>
          </a:p>
          <a:p>
            <a:pPr lvl="2"/>
            <a:r>
              <a:rPr lang="en-IE" sz="2800" dirty="0" err="1" smtClean="0"/>
              <a:t>Análisis</a:t>
            </a:r>
            <a:r>
              <a:rPr lang="en-IE" sz="2800" dirty="0" smtClean="0"/>
              <a:t> DAFO </a:t>
            </a:r>
            <a:endParaRPr lang="en-IE" sz="2800"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a:t>
            </a:r>
            <a:endParaRPr lang="en-IE" sz="3200" b="1" dirty="0">
              <a:solidFill>
                <a:srgbClr val="0B0AFD"/>
              </a:solidFill>
            </a:endParaRPr>
          </a:p>
        </p:txBody>
      </p:sp>
    </p:spTree>
    <p:extLst>
      <p:ext uri="{BB962C8B-B14F-4D97-AF65-F5344CB8AC3E}">
        <p14:creationId xmlns:p14="http://schemas.microsoft.com/office/powerpoint/2010/main" xmlns="" val="3157155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buNone/>
            </a:pPr>
            <a:r>
              <a:rPr lang="en-US" sz="3200" b="1" dirty="0" err="1" smtClean="0">
                <a:solidFill>
                  <a:srgbClr val="C00000"/>
                </a:solidFill>
              </a:rPr>
              <a:t>Análisis</a:t>
            </a:r>
            <a:r>
              <a:rPr lang="en-US" sz="3200" b="1" dirty="0" smtClean="0">
                <a:solidFill>
                  <a:srgbClr val="C00000"/>
                </a:solidFill>
              </a:rPr>
              <a:t> de la idea</a:t>
            </a:r>
            <a:endParaRPr lang="en-IE" sz="3200" b="1" dirty="0" smtClean="0">
              <a:solidFill>
                <a:srgbClr val="C00000"/>
              </a:solidFill>
            </a:endParaRPr>
          </a:p>
          <a:p>
            <a:pPr marL="457200" lvl="1" indent="0">
              <a:buNone/>
            </a:pPr>
            <a:r>
              <a:rPr lang="en-IE" dirty="0" smtClean="0"/>
              <a:t>INVESTIGACIÓN, </a:t>
            </a:r>
            <a:r>
              <a:rPr lang="en-IE" dirty="0" err="1" smtClean="0"/>
              <a:t>puede</a:t>
            </a:r>
            <a:r>
              <a:rPr lang="en-IE" dirty="0" smtClean="0"/>
              <a:t> </a:t>
            </a:r>
            <a:r>
              <a:rPr lang="en-IE" dirty="0" err="1" smtClean="0"/>
              <a:t>usarse</a:t>
            </a:r>
            <a:r>
              <a:rPr lang="en-IE" dirty="0" smtClean="0"/>
              <a:t> </a:t>
            </a:r>
            <a:r>
              <a:rPr lang="en-IE" dirty="0" err="1" smtClean="0"/>
              <a:t>para</a:t>
            </a:r>
            <a:r>
              <a:rPr lang="en-IE" dirty="0" smtClean="0"/>
              <a:t> </a:t>
            </a:r>
            <a:r>
              <a:rPr lang="en-IE" dirty="0" err="1" smtClean="0"/>
              <a:t>identificar</a:t>
            </a:r>
            <a:endParaRPr lang="en-IE" dirty="0"/>
          </a:p>
          <a:p>
            <a:pPr lvl="2"/>
            <a:r>
              <a:rPr lang="en-IE" dirty="0" err="1" smtClean="0"/>
              <a:t>c</a:t>
            </a:r>
            <a:r>
              <a:rPr lang="en-IE" dirty="0" err="1" smtClean="0"/>
              <a:t>lientes</a:t>
            </a:r>
            <a:r>
              <a:rPr lang="en-IE" dirty="0" smtClean="0"/>
              <a:t> o </a:t>
            </a:r>
            <a:r>
              <a:rPr lang="en-IE" dirty="0" err="1" smtClean="0"/>
              <a:t>mercados</a:t>
            </a:r>
            <a:r>
              <a:rPr lang="en-IE" dirty="0" smtClean="0"/>
              <a:t> </a:t>
            </a:r>
            <a:r>
              <a:rPr lang="en-IE" dirty="0" err="1" smtClean="0"/>
              <a:t>potenciales</a:t>
            </a:r>
            <a:endParaRPr lang="en-IE" dirty="0"/>
          </a:p>
          <a:p>
            <a:pPr lvl="2"/>
            <a:r>
              <a:rPr lang="en-IE" dirty="0" err="1" smtClean="0"/>
              <a:t>c</a:t>
            </a:r>
            <a:r>
              <a:rPr lang="en-IE" dirty="0" err="1" smtClean="0"/>
              <a:t>ompetencia</a:t>
            </a:r>
            <a:r>
              <a:rPr lang="en-IE" dirty="0" smtClean="0"/>
              <a:t> entre </a:t>
            </a:r>
            <a:r>
              <a:rPr lang="en-IE" dirty="0" err="1" smtClean="0"/>
              <a:t>estos</a:t>
            </a:r>
            <a:r>
              <a:rPr lang="en-IE" dirty="0" smtClean="0"/>
              <a:t> </a:t>
            </a:r>
            <a:r>
              <a:rPr lang="en-IE" dirty="0" err="1" smtClean="0"/>
              <a:t>clientes</a:t>
            </a:r>
            <a:r>
              <a:rPr lang="en-IE" dirty="0" smtClean="0"/>
              <a:t> o </a:t>
            </a:r>
            <a:r>
              <a:rPr lang="en-IE" dirty="0" err="1" smtClean="0"/>
              <a:t>mercados</a:t>
            </a:r>
            <a:endParaRPr lang="en-IE" dirty="0"/>
          </a:p>
          <a:p>
            <a:pPr lvl="2"/>
            <a:r>
              <a:rPr lang="en-GB" dirty="0" err="1" smtClean="0"/>
              <a:t>u</a:t>
            </a:r>
            <a:r>
              <a:rPr lang="en-GB" dirty="0" err="1" smtClean="0"/>
              <a:t>tilidad</a:t>
            </a:r>
            <a:r>
              <a:rPr lang="en-GB" dirty="0" smtClean="0"/>
              <a:t> y </a:t>
            </a:r>
            <a:r>
              <a:rPr lang="en-GB" dirty="0" err="1" smtClean="0"/>
              <a:t>posicionamiento</a:t>
            </a:r>
            <a:r>
              <a:rPr lang="en-GB" dirty="0" smtClean="0"/>
              <a:t> de </a:t>
            </a:r>
            <a:r>
              <a:rPr lang="en-GB" dirty="0" err="1" smtClean="0"/>
              <a:t>este</a:t>
            </a:r>
            <a:r>
              <a:rPr lang="en-GB" dirty="0" smtClean="0"/>
              <a:t> </a:t>
            </a:r>
            <a:r>
              <a:rPr lang="en-GB" dirty="0" err="1" smtClean="0"/>
              <a:t>producto</a:t>
            </a:r>
            <a:r>
              <a:rPr lang="en-GB" dirty="0" smtClean="0"/>
              <a:t> o </a:t>
            </a:r>
            <a:r>
              <a:rPr lang="en-GB" dirty="0" err="1" smtClean="0"/>
              <a:t>servicio</a:t>
            </a:r>
            <a:endParaRPr lang="en-GB" dirty="0"/>
          </a:p>
          <a:p>
            <a:pPr lvl="2"/>
            <a:r>
              <a:rPr lang="en-GB" dirty="0" err="1" smtClean="0"/>
              <a:t>v</a:t>
            </a:r>
            <a:r>
              <a:rPr lang="en-GB" dirty="0" err="1" smtClean="0"/>
              <a:t>iabilidad</a:t>
            </a:r>
            <a:r>
              <a:rPr lang="en-GB" dirty="0" smtClean="0"/>
              <a:t> de la idea</a:t>
            </a:r>
            <a:endParaRPr lang="en-GB" dirty="0"/>
          </a:p>
          <a:p>
            <a:pPr marL="457200" lvl="1" indent="0">
              <a:buNone/>
            </a:pPr>
            <a:r>
              <a:rPr lang="en-IE" dirty="0" smtClean="0"/>
              <a:t>ANÁLISIS DAFO</a:t>
            </a:r>
            <a:r>
              <a:rPr lang="en-IE" dirty="0" smtClean="0"/>
              <a:t> </a:t>
            </a:r>
            <a:endParaRPr lang="en-IE" dirty="0"/>
          </a:p>
          <a:p>
            <a:pPr marL="457200" lvl="1" indent="0">
              <a:buNone/>
            </a:pPr>
            <a:r>
              <a:rPr lang="en-IE" sz="2400" dirty="0" err="1" smtClean="0"/>
              <a:t>Análisis</a:t>
            </a:r>
            <a:r>
              <a:rPr lang="en-IE" sz="2400" dirty="0" smtClean="0"/>
              <a:t> </a:t>
            </a:r>
            <a:r>
              <a:rPr lang="en-IE" sz="2400" dirty="0" err="1" smtClean="0"/>
              <a:t>interno</a:t>
            </a:r>
            <a:r>
              <a:rPr lang="en-IE" sz="2400" dirty="0" smtClean="0"/>
              <a:t> y </a:t>
            </a:r>
            <a:r>
              <a:rPr lang="en-IE" sz="2400" dirty="0" err="1" smtClean="0"/>
              <a:t>externo</a:t>
            </a:r>
            <a:r>
              <a:rPr lang="en-IE" sz="2400" dirty="0" smtClean="0"/>
              <a:t> de</a:t>
            </a:r>
            <a:r>
              <a:rPr lang="en-IE" sz="2400" dirty="0" smtClean="0"/>
              <a:t> </a:t>
            </a:r>
            <a:endParaRPr lang="en-IE" sz="2400" dirty="0"/>
          </a:p>
          <a:p>
            <a:pPr lvl="2"/>
            <a:r>
              <a:rPr lang="en-GB" dirty="0" err="1" smtClean="0"/>
              <a:t>f</a:t>
            </a:r>
            <a:r>
              <a:rPr lang="en-GB" dirty="0" err="1" smtClean="0"/>
              <a:t>ortalezas</a:t>
            </a:r>
            <a:r>
              <a:rPr lang="en-GB" dirty="0" smtClean="0"/>
              <a:t>, </a:t>
            </a:r>
            <a:r>
              <a:rPr lang="en-GB" dirty="0" err="1" smtClean="0"/>
              <a:t>debilidades</a:t>
            </a:r>
            <a:r>
              <a:rPr lang="en-GB" dirty="0" smtClean="0"/>
              <a:t>, </a:t>
            </a:r>
            <a:r>
              <a:rPr lang="en-GB" dirty="0" err="1" smtClean="0"/>
              <a:t>oportunidad</a:t>
            </a:r>
            <a:r>
              <a:rPr lang="en-GB" dirty="0" err="1" smtClean="0"/>
              <a:t>es</a:t>
            </a:r>
            <a:r>
              <a:rPr lang="en-GB" dirty="0" smtClean="0"/>
              <a:t> y </a:t>
            </a:r>
            <a:r>
              <a:rPr lang="en-GB" dirty="0" err="1" smtClean="0"/>
              <a:t>potenciales</a:t>
            </a:r>
            <a:r>
              <a:rPr lang="en-GB" dirty="0" smtClean="0"/>
              <a:t> </a:t>
            </a:r>
            <a:r>
              <a:rPr lang="en-GB" dirty="0" err="1" smtClean="0"/>
              <a:t>amenazas</a:t>
            </a:r>
            <a:r>
              <a:rPr lang="en-GB" dirty="0" smtClean="0"/>
              <a:t> de </a:t>
            </a:r>
            <a:r>
              <a:rPr lang="en-GB" dirty="0" err="1" smtClean="0"/>
              <a:t>tu</a:t>
            </a:r>
            <a:r>
              <a:rPr lang="en-GB" dirty="0" smtClean="0"/>
              <a:t> </a:t>
            </a:r>
            <a:r>
              <a:rPr lang="en-GB" dirty="0" err="1" smtClean="0"/>
              <a:t>producto</a:t>
            </a:r>
            <a:r>
              <a:rPr lang="en-GB" dirty="0" smtClean="0"/>
              <a:t> o </a:t>
            </a:r>
            <a:r>
              <a:rPr lang="en-GB" dirty="0" err="1" smtClean="0"/>
              <a:t>servicio</a:t>
            </a:r>
            <a:endParaRPr lang="en-GB"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3625923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10972800" cy="4525963"/>
          </a:xfrm>
        </p:spPr>
        <p:txBody>
          <a:bodyPr/>
          <a:lstStyle/>
          <a:p>
            <a:pPr marL="457200" lvl="1" indent="0">
              <a:buNone/>
            </a:pPr>
            <a:r>
              <a:rPr lang="en-GB" sz="3200" b="1" dirty="0" err="1" smtClean="0">
                <a:solidFill>
                  <a:srgbClr val="C00000"/>
                </a:solidFill>
              </a:rPr>
              <a:t>Análisis</a:t>
            </a:r>
            <a:r>
              <a:rPr lang="en-GB" sz="3200" b="1" dirty="0" smtClean="0">
                <a:solidFill>
                  <a:srgbClr val="C00000"/>
                </a:solidFill>
              </a:rPr>
              <a:t>: </a:t>
            </a:r>
            <a:r>
              <a:rPr lang="en-GB" sz="3200" b="1" dirty="0" err="1" smtClean="0">
                <a:solidFill>
                  <a:srgbClr val="C00000"/>
                </a:solidFill>
              </a:rPr>
              <a:t>Investigación</a:t>
            </a:r>
            <a:endParaRPr lang="en-GB" sz="3200" b="1" dirty="0" smtClean="0">
              <a:solidFill>
                <a:srgbClr val="C00000"/>
              </a:solidFill>
            </a:endParaRPr>
          </a:p>
          <a:p>
            <a:pPr marL="457200" lvl="1" indent="0">
              <a:buNone/>
            </a:pPr>
            <a:endParaRPr lang="en-GB" dirty="0" smtClean="0"/>
          </a:p>
          <a:p>
            <a:pPr marL="457200" lvl="1" indent="0">
              <a:buNone/>
            </a:pPr>
            <a:r>
              <a:rPr lang="en-GB" dirty="0" smtClean="0"/>
              <a:t>INVESTIGACIÓN </a:t>
            </a:r>
            <a:r>
              <a:rPr lang="en-GB" dirty="0" err="1" smtClean="0"/>
              <a:t>como</a:t>
            </a:r>
            <a:r>
              <a:rPr lang="en-GB" dirty="0" smtClean="0"/>
              <a:t> </a:t>
            </a:r>
            <a:endParaRPr lang="en-GB" dirty="0"/>
          </a:p>
          <a:p>
            <a:pPr lvl="2"/>
            <a:r>
              <a:rPr lang="en-GB" sz="2800" dirty="0" err="1" smtClean="0"/>
              <a:t>Búsqueda</a:t>
            </a:r>
            <a:r>
              <a:rPr lang="en-GB" sz="2800" dirty="0" err="1" smtClean="0"/>
              <a:t>s</a:t>
            </a:r>
            <a:r>
              <a:rPr lang="en-GB" sz="2800" dirty="0" smtClean="0"/>
              <a:t> w</a:t>
            </a:r>
            <a:r>
              <a:rPr lang="en-GB" sz="2800" dirty="0" smtClean="0"/>
              <a:t>eb</a:t>
            </a:r>
            <a:endParaRPr lang="en-GB" sz="2800" dirty="0"/>
          </a:p>
          <a:p>
            <a:pPr lvl="2"/>
            <a:r>
              <a:rPr lang="en-GB" sz="2800" dirty="0" err="1" smtClean="0"/>
              <a:t>Asociaciones</a:t>
            </a:r>
            <a:r>
              <a:rPr lang="en-GB" sz="2800" dirty="0" smtClean="0"/>
              <a:t> </a:t>
            </a:r>
            <a:r>
              <a:rPr lang="en-GB" sz="2800" dirty="0" err="1" smtClean="0"/>
              <a:t>relevantes</a:t>
            </a:r>
            <a:r>
              <a:rPr lang="en-GB" sz="2800" dirty="0" smtClean="0"/>
              <a:t> de la </a:t>
            </a:r>
            <a:r>
              <a:rPr lang="en-GB" sz="2800" dirty="0" err="1" smtClean="0"/>
              <a:t>industria</a:t>
            </a:r>
            <a:endParaRPr lang="en-GB" sz="2800" dirty="0"/>
          </a:p>
          <a:p>
            <a:pPr lvl="2"/>
            <a:r>
              <a:rPr lang="en-GB" sz="2800" dirty="0" err="1" smtClean="0"/>
              <a:t>Biblioteca</a:t>
            </a:r>
            <a:r>
              <a:rPr lang="en-GB" sz="2800" dirty="0" smtClean="0"/>
              <a:t> local </a:t>
            </a:r>
            <a:endParaRPr lang="en-GB" sz="2800" dirty="0"/>
          </a:p>
          <a:p>
            <a:pPr lvl="2"/>
            <a:r>
              <a:rPr lang="en-GB" sz="2800" dirty="0" err="1" smtClean="0"/>
              <a:t>Contactar</a:t>
            </a:r>
            <a:r>
              <a:rPr lang="en-GB" sz="2800" dirty="0" smtClean="0"/>
              <a:t> con </a:t>
            </a:r>
            <a:r>
              <a:rPr lang="en-GB" sz="2800" dirty="0" err="1" smtClean="0"/>
              <a:t>potenciales</a:t>
            </a:r>
            <a:r>
              <a:rPr lang="en-GB" sz="2800" dirty="0" smtClean="0"/>
              <a:t> </a:t>
            </a:r>
            <a:r>
              <a:rPr lang="en-GB" sz="2800" dirty="0" err="1" smtClean="0"/>
              <a:t>clientes</a:t>
            </a:r>
            <a:r>
              <a:rPr lang="en-GB" sz="2800" dirty="0" smtClean="0"/>
              <a:t> </a:t>
            </a:r>
            <a:r>
              <a:rPr lang="en-GB" sz="2800" dirty="0"/>
              <a:t>: </a:t>
            </a:r>
            <a:r>
              <a:rPr lang="en-GB" sz="2800" dirty="0" err="1" smtClean="0"/>
              <a:t>por</a:t>
            </a:r>
            <a:r>
              <a:rPr lang="en-GB" sz="2800" dirty="0" smtClean="0"/>
              <a:t> email, </a:t>
            </a:r>
            <a:r>
              <a:rPr lang="en-GB" sz="2800" dirty="0" err="1" smtClean="0"/>
              <a:t>cara</a:t>
            </a:r>
            <a:r>
              <a:rPr lang="en-GB" sz="2800" dirty="0" smtClean="0"/>
              <a:t> a </a:t>
            </a:r>
            <a:r>
              <a:rPr lang="en-GB" sz="2800" dirty="0" err="1" smtClean="0"/>
              <a:t>cara</a:t>
            </a:r>
            <a:r>
              <a:rPr lang="en-GB" sz="2800" dirty="0" smtClean="0"/>
              <a:t>, </a:t>
            </a:r>
            <a:r>
              <a:rPr lang="en-GB" sz="2800" dirty="0" err="1" smtClean="0"/>
              <a:t>mediante</a:t>
            </a:r>
            <a:r>
              <a:rPr lang="en-GB" sz="2800" dirty="0" smtClean="0"/>
              <a:t> </a:t>
            </a:r>
            <a:r>
              <a:rPr lang="en-GB" sz="2800" dirty="0" err="1" smtClean="0"/>
              <a:t>encuestas</a:t>
            </a:r>
            <a:endParaRPr lang="en-GB" sz="2800" dirty="0"/>
          </a:p>
          <a:p>
            <a:pPr lvl="2"/>
            <a:r>
              <a:rPr lang="en-GB" sz="2800" dirty="0" err="1" smtClean="0"/>
              <a:t>Hablar</a:t>
            </a:r>
            <a:r>
              <a:rPr lang="en-GB" sz="2800" dirty="0" smtClean="0"/>
              <a:t> con </a:t>
            </a:r>
            <a:r>
              <a:rPr lang="en-GB" sz="2800" dirty="0" err="1" smtClean="0"/>
              <a:t>organizaciones</a:t>
            </a:r>
            <a:r>
              <a:rPr lang="en-GB" sz="2800" dirty="0" smtClean="0"/>
              <a:t> de </a:t>
            </a:r>
            <a:r>
              <a:rPr lang="en-GB" sz="2800" dirty="0" err="1" smtClean="0"/>
              <a:t>apoyo</a:t>
            </a:r>
            <a:r>
              <a:rPr lang="en-GB" sz="2800" dirty="0" smtClean="0"/>
              <a:t> y </a:t>
            </a:r>
            <a:r>
              <a:rPr lang="en-GB" sz="2800" dirty="0" err="1" smtClean="0"/>
              <a:t>recursos</a:t>
            </a:r>
            <a:r>
              <a:rPr lang="en-GB" sz="2800" dirty="0" smtClean="0"/>
              <a:t> de </a:t>
            </a:r>
            <a:r>
              <a:rPr lang="en-GB" sz="2800" dirty="0" err="1" smtClean="0"/>
              <a:t>relevancia</a:t>
            </a:r>
            <a:r>
              <a:rPr lang="en-GB" sz="2800" dirty="0" smtClean="0"/>
              <a:t> </a:t>
            </a:r>
            <a:endParaRPr lang="en-GB" sz="2800"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IE" sz="3200" b="1" dirty="0" smtClean="0">
                <a:solidFill>
                  <a:srgbClr val="0B0AFD"/>
                </a:solidFill>
              </a:rPr>
              <a:t> </a:t>
            </a:r>
            <a:r>
              <a:rPr lang="en-IE" sz="3200" b="1" dirty="0" err="1" smtClean="0">
                <a:solidFill>
                  <a:srgbClr val="0B0AFD"/>
                </a:solidFill>
              </a:rPr>
              <a:t>Usar</a:t>
            </a:r>
            <a:r>
              <a:rPr lang="en-IE" sz="3200" b="1" dirty="0" smtClean="0">
                <a:solidFill>
                  <a:srgbClr val="0B0AFD"/>
                </a:solidFill>
              </a:rPr>
              <a:t> los </a:t>
            </a:r>
            <a:r>
              <a:rPr lang="en-IE" sz="3200" b="1" dirty="0" err="1" smtClean="0">
                <a:solidFill>
                  <a:srgbClr val="0B0AFD"/>
                </a:solidFill>
              </a:rPr>
              <a:t>programas</a:t>
            </a:r>
            <a:r>
              <a:rPr lang="en-IE" sz="3200" b="1" dirty="0" smtClean="0">
                <a:solidFill>
                  <a:srgbClr val="0B0AFD"/>
                </a:solidFill>
              </a:rPr>
              <a:t> de </a:t>
            </a:r>
            <a:r>
              <a:rPr lang="en-IE" sz="3200" b="1" dirty="0" err="1" smtClean="0">
                <a:solidFill>
                  <a:srgbClr val="0B0AFD"/>
                </a:solidFill>
              </a:rPr>
              <a:t>financiación</a:t>
            </a:r>
            <a:r>
              <a:rPr lang="en-IE" sz="3200" b="1" dirty="0" smtClean="0">
                <a:solidFill>
                  <a:srgbClr val="0B0AFD"/>
                </a:solidFill>
              </a:rPr>
              <a:t> de la UE </a:t>
            </a:r>
            <a:br>
              <a:rPr lang="en-IE" sz="3200" b="1" dirty="0" smtClean="0">
                <a:solidFill>
                  <a:srgbClr val="0B0AFD"/>
                </a:solidFill>
              </a:rPr>
            </a:br>
            <a:r>
              <a:rPr lang="en-IE" sz="3200" b="1" dirty="0" err="1" smtClean="0">
                <a:solidFill>
                  <a:srgbClr val="0B0AFD"/>
                </a:solidFill>
              </a:rPr>
              <a:t>para</a:t>
            </a:r>
            <a:r>
              <a:rPr lang="en-IE" sz="3200" b="1" dirty="0" smtClean="0">
                <a:solidFill>
                  <a:srgbClr val="0B0AFD"/>
                </a:solidFill>
              </a:rPr>
              <a:t> </a:t>
            </a:r>
            <a:r>
              <a:rPr lang="en-IE" sz="3200" b="1" dirty="0" err="1" smtClean="0">
                <a:solidFill>
                  <a:srgbClr val="0B0AFD"/>
                </a:solidFill>
              </a:rPr>
              <a:t>llevar</a:t>
            </a:r>
            <a:r>
              <a:rPr lang="en-IE" sz="3200" b="1" dirty="0" smtClean="0">
                <a:solidFill>
                  <a:srgbClr val="0B0AFD"/>
                </a:solidFill>
              </a:rPr>
              <a:t> a </a:t>
            </a:r>
            <a:r>
              <a:rPr lang="en-IE" sz="3200" b="1" dirty="0" err="1" smtClean="0">
                <a:solidFill>
                  <a:srgbClr val="0B0AFD"/>
                </a:solidFill>
              </a:rPr>
              <a:t>buen</a:t>
            </a:r>
            <a:r>
              <a:rPr lang="en-IE" sz="3200" b="1" dirty="0" smtClean="0">
                <a:solidFill>
                  <a:srgbClr val="0B0AFD"/>
                </a:solidFill>
              </a:rPr>
              <a:t> </a:t>
            </a:r>
            <a:r>
              <a:rPr lang="en-IE" sz="3200" b="1" dirty="0" err="1" smtClean="0">
                <a:solidFill>
                  <a:srgbClr val="0B0AFD"/>
                </a:solidFill>
              </a:rPr>
              <a:t>término</a:t>
            </a:r>
            <a:r>
              <a:rPr lang="en-IE" sz="3200" b="1" dirty="0" smtClean="0">
                <a:solidFill>
                  <a:srgbClr val="0B0AFD"/>
                </a:solidFill>
              </a:rPr>
              <a:t> </a:t>
            </a:r>
            <a:r>
              <a:rPr lang="en-IE" sz="3200" b="1" dirty="0" err="1" smtClean="0">
                <a:solidFill>
                  <a:srgbClr val="0B0AFD"/>
                </a:solidFill>
              </a:rPr>
              <a:t>una</a:t>
            </a:r>
            <a:r>
              <a:rPr lang="en-IE" sz="3200" b="1" dirty="0" smtClean="0">
                <a:solidFill>
                  <a:srgbClr val="0B0AFD"/>
                </a:solidFill>
              </a:rPr>
              <a:t> idea </a:t>
            </a:r>
            <a:r>
              <a:rPr lang="en-IE" sz="3200" b="1" dirty="0" smtClean="0">
                <a:solidFill>
                  <a:srgbClr val="0B0AFD"/>
                </a:solidFill>
              </a:rPr>
              <a:t/>
            </a:r>
            <a:br>
              <a:rPr lang="en-IE" sz="3200" b="1" dirty="0" smtClean="0">
                <a:solidFill>
                  <a:srgbClr val="0B0AFD"/>
                </a:solidFill>
              </a:rPr>
            </a:br>
            <a:endParaRPr lang="en-IE" sz="3200" b="1" dirty="0">
              <a:solidFill>
                <a:srgbClr val="0B0AFD"/>
              </a:solidFill>
            </a:endParaRPr>
          </a:p>
        </p:txBody>
      </p:sp>
    </p:spTree>
    <p:extLst>
      <p:ext uri="{BB962C8B-B14F-4D97-AF65-F5344CB8AC3E}">
        <p14:creationId xmlns:p14="http://schemas.microsoft.com/office/powerpoint/2010/main" xmlns="" val="16846879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0" y="0"/>
            <a:ext cx="12192000" cy="6858000"/>
          </a:xfrm>
          <a:prstGeom prst="rect">
            <a:avLst/>
          </a:prstGeom>
          <a:solidFill>
            <a:schemeClr val="bg1"/>
          </a:solidFill>
          <a:ln>
            <a:noFill/>
          </a:ln>
          <a:effectLst/>
        </p:spPr>
      </p:sp>
      <p:pic>
        <p:nvPicPr>
          <p:cNvPr id="5" name="Content Placeholder 12" descr="A screenshot of a cell phone&#10;&#10;Description generated with very high confidence">
            <a:extLst>
              <a:ext uri="{FF2B5EF4-FFF2-40B4-BE49-F238E27FC236}">
                <a16:creationId xmlns:a16="http://schemas.microsoft.com/office/drawing/2014/main" xmlns="" id="{99452A85-6F8D-42E6-88BA-988509354E4D}"/>
              </a:ext>
            </a:extLst>
          </p:cNvPr>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153822" y="848474"/>
            <a:ext cx="6553545" cy="5168993"/>
          </a:xfrm>
          <a:prstGeom prst="rect">
            <a:avLst/>
          </a:prstGeom>
        </p:spPr>
      </p:pic>
      <p:sp>
        <p:nvSpPr>
          <p:cNvPr id="12" name="Rectangle 11">
            <a:extLst>
              <a:ext uri="{FF2B5EF4-FFF2-40B4-BE49-F238E27FC236}">
                <a16:creationId xmlns:a16="http://schemas.microsoft.com/office/drawing/2014/main" xmlns=""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xmlns=""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74237" y="914400"/>
            <a:ext cx="3657600" cy="2887579"/>
          </a:xfrm>
        </p:spPr>
        <p:txBody>
          <a:bodyPr vert="horz" lIns="91440" tIns="45720" rIns="91440" bIns="45720" rtlCol="0" anchor="b">
            <a:normAutofit/>
          </a:bodyPr>
          <a:lstStyle/>
          <a:p>
            <a:pPr>
              <a:lnSpc>
                <a:spcPct val="90000"/>
              </a:lnSpc>
            </a:pPr>
            <a:r>
              <a:rPr lang="en-US" sz="4800" b="1" kern="1200" dirty="0" err="1" smtClean="0">
                <a:solidFill>
                  <a:schemeClr val="bg1"/>
                </a:solidFill>
                <a:latin typeface="+mj-lt"/>
                <a:ea typeface="+mj-ea"/>
                <a:cs typeface="+mj-cs"/>
              </a:rPr>
              <a:t>Análisis</a:t>
            </a:r>
            <a:r>
              <a:rPr lang="en-US" sz="4800" b="1" kern="1200" dirty="0" smtClean="0">
                <a:solidFill>
                  <a:schemeClr val="bg1"/>
                </a:solidFill>
                <a:latin typeface="+mj-lt"/>
                <a:ea typeface="+mj-ea"/>
                <a:cs typeface="+mj-cs"/>
              </a:rPr>
              <a:t/>
            </a:r>
            <a:br>
              <a:rPr lang="en-US" sz="4800" b="1" kern="1200" dirty="0" smtClean="0">
                <a:solidFill>
                  <a:schemeClr val="bg1"/>
                </a:solidFill>
                <a:latin typeface="+mj-lt"/>
                <a:ea typeface="+mj-ea"/>
                <a:cs typeface="+mj-cs"/>
              </a:rPr>
            </a:br>
            <a:r>
              <a:rPr lang="en-US" sz="4800" b="1" dirty="0" smtClean="0">
                <a:solidFill>
                  <a:schemeClr val="bg1"/>
                </a:solidFill>
              </a:rPr>
              <a:t>DAFO</a:t>
            </a:r>
            <a:endParaRPr lang="en-US" sz="4800" b="1" kern="1200" dirty="0">
              <a:solidFill>
                <a:schemeClr val="bg1"/>
              </a:solidFill>
              <a:latin typeface="+mj-lt"/>
              <a:ea typeface="+mj-ea"/>
              <a:cs typeface="+mj-cs"/>
            </a:endParaRPr>
          </a:p>
        </p:txBody>
      </p:sp>
      <p:sp>
        <p:nvSpPr>
          <p:cNvPr id="4" name="Slide Number Placeholder 3"/>
          <p:cNvSpPr>
            <a:spLocks noGrp="1"/>
          </p:cNvSpPr>
          <p:nvPr>
            <p:ph type="sldNum" sz="quarter" idx="12"/>
          </p:nvPr>
        </p:nvSpPr>
        <p:spPr>
          <a:xfrm>
            <a:off x="9991022" y="6356350"/>
            <a:ext cx="1362777" cy="365125"/>
          </a:xfrm>
        </p:spPr>
        <p:txBody>
          <a:bodyPr vert="horz" lIns="91440" tIns="45720" rIns="91440" bIns="45720" rtlCol="0" anchor="ctr">
            <a:normAutofit/>
          </a:bodyPr>
          <a:lstStyle/>
          <a:p>
            <a:pPr defTabSz="914400">
              <a:spcAft>
                <a:spcPts val="600"/>
              </a:spcAft>
            </a:pPr>
            <a:fld id="{A7AD32EF-B744-4512-A6AB-C39B4880BDB1}" type="slidenum">
              <a:rPr lang="en-US" altLang="es-ES" sz="1200" smtClean="0">
                <a:solidFill>
                  <a:schemeClr val="tx1">
                    <a:tint val="75000"/>
                  </a:schemeClr>
                </a:solidFill>
              </a:rPr>
              <a:pPr defTabSz="914400">
                <a:spcAft>
                  <a:spcPts val="600"/>
                </a:spcAft>
              </a:pPr>
              <a:t>9</a:t>
            </a:fld>
            <a:endParaRPr lang="en-US" altLang="es-ES" sz="1200">
              <a:solidFill>
                <a:schemeClr val="tx1">
                  <a:tint val="75000"/>
                </a:schemeClr>
              </a:solidFill>
            </a:endParaRPr>
          </a:p>
        </p:txBody>
      </p:sp>
    </p:spTree>
    <p:extLst>
      <p:ext uri="{BB962C8B-B14F-4D97-AF65-F5344CB8AC3E}">
        <p14:creationId xmlns:p14="http://schemas.microsoft.com/office/powerpoint/2010/main" xmlns="" val="4022523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4493</TotalTime>
  <Words>1119</Words>
  <Application>Microsoft Office PowerPoint</Application>
  <PresentationFormat>Personalizado</PresentationFormat>
  <Paragraphs>173</Paragraphs>
  <Slides>20</Slides>
  <Notes>2</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1557</vt:lpstr>
      <vt:lpstr>Módulo 4: Conocimiento programas de la UE/becas para microempresas rurales</vt:lpstr>
      <vt:lpstr> Usar los programas de financiación de la UE  para llevar a buen término una idea</vt:lpstr>
      <vt:lpstr> Usar los programas de financiación de la UE  para llevar a buen término una idea</vt:lpstr>
      <vt:lpstr> Usar los programas de financiación de la UE  para llevar a buen término una idea</vt:lpstr>
      <vt:lpstr> Usar los programas de financiación de la UE  para llevar a buen término una idea</vt:lpstr>
      <vt:lpstr> Usar los programas de financiación de la UE  para llevar a buen término una idea</vt:lpstr>
      <vt:lpstr>    Usar los programas de financiación de la UE  para llevar a buen término una idea  </vt:lpstr>
      <vt:lpstr>    Usar los programas de financiación de la UE  para llevar a buen término una idea  </vt:lpstr>
      <vt:lpstr>Análisis DAFO</vt:lpstr>
      <vt:lpstr> Usar los programas de financiación de la UE  para llevar a buen término una idea</vt:lpstr>
      <vt:lpstr>    Usar los programas de financiación de la UE  para llevar a buen término una idea  </vt:lpstr>
      <vt:lpstr>    Usar los programas de financiación de la UE  para llevar a buen término una idea  </vt:lpstr>
      <vt:lpstr>    Usar los programas de financiación de la UE  para llevar a buen término una idea  </vt:lpstr>
      <vt:lpstr>    Usar los programas de financiación de la UE  para llevar a buen término una idea  </vt:lpstr>
      <vt:lpstr> Usar los programas de financiación de la UE  para llevar a buen término una idea</vt:lpstr>
      <vt:lpstr>    Usar los programas de financiación de la UE  para llevar a buen término una idea  </vt:lpstr>
      <vt:lpstr>    Usar los programas de financiación de la UE  para llevar a buen término una idea  </vt:lpstr>
      <vt:lpstr>Ejemplo de Criterios </vt:lpstr>
      <vt:lpstr>    Usar los programas de financiación de la UE  para llevar a buen término una idea  </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user</cp:lastModifiedBy>
  <cp:revision>364</cp:revision>
  <cp:lastPrinted>2017-05-04T12:44:09Z</cp:lastPrinted>
  <dcterms:created xsi:type="dcterms:W3CDTF">2016-01-12T16:45:47Z</dcterms:created>
  <dcterms:modified xsi:type="dcterms:W3CDTF">2017-12-11T23:03:35Z</dcterms:modified>
</cp:coreProperties>
</file>