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6"/>
  </p:notesMasterIdLst>
  <p:handoutMasterIdLst>
    <p:handoutMasterId r:id="rId27"/>
  </p:handoutMasterIdLst>
  <p:sldIdLst>
    <p:sldId id="378" r:id="rId2"/>
    <p:sldId id="396" r:id="rId3"/>
    <p:sldId id="407" r:id="rId4"/>
    <p:sldId id="380" r:id="rId5"/>
    <p:sldId id="381" r:id="rId6"/>
    <p:sldId id="408" r:id="rId7"/>
    <p:sldId id="409" r:id="rId8"/>
    <p:sldId id="410" r:id="rId9"/>
    <p:sldId id="411" r:id="rId10"/>
    <p:sldId id="412" r:id="rId11"/>
    <p:sldId id="413" r:id="rId12"/>
    <p:sldId id="414" r:id="rId13"/>
    <p:sldId id="415" r:id="rId14"/>
    <p:sldId id="416" r:id="rId15"/>
    <p:sldId id="417" r:id="rId16"/>
    <p:sldId id="418" r:id="rId17"/>
    <p:sldId id="419" r:id="rId18"/>
    <p:sldId id="420" r:id="rId19"/>
    <p:sldId id="421" r:id="rId20"/>
    <p:sldId id="422" r:id="rId21"/>
    <p:sldId id="423" r:id="rId22"/>
    <p:sldId id="424" r:id="rId23"/>
    <p:sldId id="425" r:id="rId24"/>
    <p:sldId id="394" r:id="rId25"/>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990000"/>
    <a:srgbClr val="003366"/>
    <a:srgbClr val="000066"/>
    <a:srgbClr val="CC6600"/>
    <a:srgbClr val="FFFFCC"/>
    <a:srgbClr val="FF9900"/>
    <a:srgbClr val="336600"/>
    <a:srgbClr val="333300"/>
    <a:srgbClr val="7EA73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974" autoAdjust="0"/>
  </p:normalViewPr>
  <p:slideViewPr>
    <p:cSldViewPr snapToGrid="0">
      <p:cViewPr varScale="1">
        <p:scale>
          <a:sx n="73" d="100"/>
          <a:sy n="73" d="100"/>
        </p:scale>
        <p:origin x="-606"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3EA8DF-DD13-4B9C-B4B1-E97380684FFC}" type="doc">
      <dgm:prSet loTypeId="urn:microsoft.com/office/officeart/2005/8/layout/orgChart1" loCatId="hierarchy" qsTypeId="urn:microsoft.com/office/officeart/2005/8/quickstyle/simple5" qsCatId="simple" csTypeId="urn:microsoft.com/office/officeart/2005/8/colors/accent5_2" csCatId="accent5" phldr="1"/>
      <dgm:spPr/>
      <dgm:t>
        <a:bodyPr/>
        <a:lstStyle/>
        <a:p>
          <a:endParaRPr lang="en-IE"/>
        </a:p>
      </dgm:t>
    </dgm:pt>
    <dgm:pt modelId="{FBE80171-5DE6-445D-A67A-CFB316701153}">
      <dgm:prSet phldrT="[Text]"/>
      <dgm:spPr/>
      <dgm:t>
        <a:bodyPr/>
        <a:lstStyle/>
        <a:p>
          <a:r>
            <a:rPr lang="en-US" dirty="0" err="1" smtClean="0">
              <a:solidFill>
                <a:schemeClr val="tx1"/>
              </a:solidFill>
            </a:rPr>
            <a:t>Grupo</a:t>
          </a:r>
          <a:r>
            <a:rPr lang="en-US" dirty="0" smtClean="0">
              <a:solidFill>
                <a:schemeClr val="tx1"/>
              </a:solidFill>
            </a:rPr>
            <a:t> de </a:t>
          </a:r>
          <a:r>
            <a:rPr lang="en-US" dirty="0" err="1" smtClean="0">
              <a:solidFill>
                <a:schemeClr val="tx1"/>
              </a:solidFill>
            </a:rPr>
            <a:t>Acción</a:t>
          </a:r>
          <a:r>
            <a:rPr lang="en-US" dirty="0" smtClean="0">
              <a:solidFill>
                <a:schemeClr val="tx1"/>
              </a:solidFill>
            </a:rPr>
            <a:t> Local </a:t>
          </a:r>
          <a:r>
            <a:rPr lang="en-US" dirty="0" smtClean="0">
              <a:solidFill>
                <a:schemeClr val="tx1"/>
              </a:solidFill>
            </a:rPr>
            <a:t>(LAG)</a:t>
          </a:r>
          <a:endParaRPr lang="en-IE" dirty="0">
            <a:solidFill>
              <a:schemeClr val="tx1"/>
            </a:solidFill>
          </a:endParaRPr>
        </a:p>
      </dgm:t>
    </dgm:pt>
    <dgm:pt modelId="{B2C7A0FC-B279-48C4-B91E-12057413BFBC}" type="parTrans" cxnId="{8DDDBED5-F23E-475F-8641-51E384F60B25}">
      <dgm:prSet/>
      <dgm:spPr/>
      <dgm:t>
        <a:bodyPr/>
        <a:lstStyle/>
        <a:p>
          <a:endParaRPr lang="en-IE"/>
        </a:p>
      </dgm:t>
    </dgm:pt>
    <dgm:pt modelId="{A5B1EB5F-F63B-465E-A6F4-8AE7D114BD4C}" type="sibTrans" cxnId="{8DDDBED5-F23E-475F-8641-51E384F60B25}">
      <dgm:prSet/>
      <dgm:spPr/>
      <dgm:t>
        <a:bodyPr/>
        <a:lstStyle/>
        <a:p>
          <a:endParaRPr lang="en-IE"/>
        </a:p>
      </dgm:t>
    </dgm:pt>
    <dgm:pt modelId="{E18C7F31-0564-4B0F-8BB8-E01312CBD0B9}" type="asst">
      <dgm:prSet phldrT="[Text]"/>
      <dgm:spPr/>
      <dgm:t>
        <a:bodyPr/>
        <a:lstStyle/>
        <a:p>
          <a:r>
            <a:rPr lang="en-US" dirty="0" err="1" smtClean="0">
              <a:solidFill>
                <a:schemeClr val="tx1"/>
              </a:solidFill>
            </a:rPr>
            <a:t>Comité</a:t>
          </a:r>
          <a:r>
            <a:rPr lang="en-US" dirty="0" smtClean="0">
              <a:solidFill>
                <a:schemeClr val="tx1"/>
              </a:solidFill>
            </a:rPr>
            <a:t> de </a:t>
          </a:r>
          <a:r>
            <a:rPr lang="en-US" dirty="0" err="1" smtClean="0">
              <a:solidFill>
                <a:schemeClr val="tx1"/>
              </a:solidFill>
            </a:rPr>
            <a:t>Evaluación</a:t>
          </a:r>
          <a:endParaRPr lang="en-IE" dirty="0">
            <a:solidFill>
              <a:schemeClr val="tx1"/>
            </a:solidFill>
          </a:endParaRPr>
        </a:p>
      </dgm:t>
    </dgm:pt>
    <dgm:pt modelId="{F52BACC2-32AB-43A8-BE6D-382EA6CA7900}" type="parTrans" cxnId="{641DB24F-B702-4096-AF12-C50DDE9968A7}">
      <dgm:prSet/>
      <dgm:spPr/>
      <dgm:t>
        <a:bodyPr/>
        <a:lstStyle/>
        <a:p>
          <a:endParaRPr lang="en-IE"/>
        </a:p>
      </dgm:t>
    </dgm:pt>
    <dgm:pt modelId="{96301A10-DA54-4236-9AD5-79E89E0D17AE}" type="sibTrans" cxnId="{641DB24F-B702-4096-AF12-C50DDE9968A7}">
      <dgm:prSet/>
      <dgm:spPr/>
      <dgm:t>
        <a:bodyPr/>
        <a:lstStyle/>
        <a:p>
          <a:endParaRPr lang="en-IE"/>
        </a:p>
      </dgm:t>
    </dgm:pt>
    <dgm:pt modelId="{E81D4042-2525-4E61-AC84-2A39114D2E0D}">
      <dgm:prSet phldrT="[Text]"/>
      <dgm:spPr/>
      <dgm:t>
        <a:bodyPr/>
        <a:lstStyle/>
        <a:p>
          <a:r>
            <a:rPr lang="en-US" dirty="0" smtClean="0">
              <a:solidFill>
                <a:schemeClr val="tx1"/>
              </a:solidFill>
            </a:rPr>
            <a:t>Socio </a:t>
          </a:r>
          <a:r>
            <a:rPr lang="en-US" dirty="0" err="1" smtClean="0">
              <a:solidFill>
                <a:schemeClr val="tx1"/>
              </a:solidFill>
            </a:rPr>
            <a:t>Implementador</a:t>
          </a:r>
          <a:r>
            <a:rPr lang="en-US" dirty="0" smtClean="0">
              <a:solidFill>
                <a:schemeClr val="tx1"/>
              </a:solidFill>
            </a:rPr>
            <a:t> </a:t>
          </a:r>
          <a:r>
            <a:rPr lang="en-US" dirty="0" err="1" smtClean="0">
              <a:solidFill>
                <a:schemeClr val="tx1"/>
              </a:solidFill>
            </a:rPr>
            <a:t>Líder</a:t>
          </a:r>
          <a:endParaRPr lang="en-IE" dirty="0">
            <a:solidFill>
              <a:schemeClr val="tx1"/>
            </a:solidFill>
          </a:endParaRPr>
        </a:p>
      </dgm:t>
    </dgm:pt>
    <dgm:pt modelId="{5776D5A7-F2E7-4B4F-92D5-2D2D0C0B183B}" type="parTrans" cxnId="{5FC8D965-AB1F-46C9-8A90-2274E6AD0354}">
      <dgm:prSet/>
      <dgm:spPr/>
      <dgm:t>
        <a:bodyPr/>
        <a:lstStyle/>
        <a:p>
          <a:endParaRPr lang="en-IE"/>
        </a:p>
      </dgm:t>
    </dgm:pt>
    <dgm:pt modelId="{C47EB728-1532-4529-A3D5-30A38A3A25C2}" type="sibTrans" cxnId="{5FC8D965-AB1F-46C9-8A90-2274E6AD0354}">
      <dgm:prSet/>
      <dgm:spPr/>
      <dgm:t>
        <a:bodyPr/>
        <a:lstStyle/>
        <a:p>
          <a:endParaRPr lang="en-IE"/>
        </a:p>
      </dgm:t>
    </dgm:pt>
    <dgm:pt modelId="{34D74507-CD55-4FB0-B591-5EBC84B2C292}">
      <dgm:prSet phldrT="[Text]"/>
      <dgm:spPr/>
      <dgm:t>
        <a:bodyPr/>
        <a:lstStyle/>
        <a:p>
          <a:r>
            <a:rPr lang="en-US" dirty="0" smtClean="0">
              <a:solidFill>
                <a:schemeClr val="tx1"/>
              </a:solidFill>
            </a:rPr>
            <a:t>Socio </a:t>
          </a:r>
          <a:r>
            <a:rPr lang="en-US" dirty="0" err="1" smtClean="0">
              <a:solidFill>
                <a:schemeClr val="tx1"/>
              </a:solidFill>
            </a:rPr>
            <a:t>Financiero</a:t>
          </a:r>
          <a:r>
            <a:rPr lang="en-US" dirty="0" smtClean="0">
              <a:solidFill>
                <a:schemeClr val="tx1"/>
              </a:solidFill>
            </a:rPr>
            <a:t> </a:t>
          </a:r>
          <a:r>
            <a:rPr lang="en-US" dirty="0" err="1" smtClean="0">
              <a:solidFill>
                <a:schemeClr val="tx1"/>
              </a:solidFill>
            </a:rPr>
            <a:t>Líder</a:t>
          </a:r>
          <a:endParaRPr lang="en-IE" dirty="0">
            <a:solidFill>
              <a:schemeClr val="tx1"/>
            </a:solidFill>
          </a:endParaRPr>
        </a:p>
      </dgm:t>
    </dgm:pt>
    <dgm:pt modelId="{F118F5AE-2B07-47C3-BA1C-35DA3F4D885E}" type="parTrans" cxnId="{D3A6F21F-3CE9-47BC-92FC-1E34B532DEFE}">
      <dgm:prSet/>
      <dgm:spPr/>
      <dgm:t>
        <a:bodyPr/>
        <a:lstStyle/>
        <a:p>
          <a:endParaRPr lang="en-IE"/>
        </a:p>
      </dgm:t>
    </dgm:pt>
    <dgm:pt modelId="{4468A9BF-DF8D-4CA7-8B0D-D8EEF3E68A7E}" type="sibTrans" cxnId="{D3A6F21F-3CE9-47BC-92FC-1E34B532DEFE}">
      <dgm:prSet/>
      <dgm:spPr/>
      <dgm:t>
        <a:bodyPr/>
        <a:lstStyle/>
        <a:p>
          <a:endParaRPr lang="en-IE"/>
        </a:p>
      </dgm:t>
    </dgm:pt>
    <dgm:pt modelId="{64761814-76C6-4051-BF9D-84F7260BBD3A}" type="pres">
      <dgm:prSet presAssocID="{043EA8DF-DD13-4B9C-B4B1-E97380684FFC}" presName="hierChild1" presStyleCnt="0">
        <dgm:presLayoutVars>
          <dgm:orgChart val="1"/>
          <dgm:chPref val="1"/>
          <dgm:dir/>
          <dgm:animOne val="branch"/>
          <dgm:animLvl val="lvl"/>
          <dgm:resizeHandles/>
        </dgm:presLayoutVars>
      </dgm:prSet>
      <dgm:spPr/>
      <dgm:t>
        <a:bodyPr/>
        <a:lstStyle/>
        <a:p>
          <a:endParaRPr lang="en-IE"/>
        </a:p>
      </dgm:t>
    </dgm:pt>
    <dgm:pt modelId="{5DA4A29B-58C3-43D8-B60C-3D7229805472}" type="pres">
      <dgm:prSet presAssocID="{FBE80171-5DE6-445D-A67A-CFB316701153}" presName="hierRoot1" presStyleCnt="0">
        <dgm:presLayoutVars>
          <dgm:hierBranch val="init"/>
        </dgm:presLayoutVars>
      </dgm:prSet>
      <dgm:spPr/>
    </dgm:pt>
    <dgm:pt modelId="{B8B3872B-9B07-4C85-B7FB-FED57227ACF2}" type="pres">
      <dgm:prSet presAssocID="{FBE80171-5DE6-445D-A67A-CFB316701153}" presName="rootComposite1" presStyleCnt="0"/>
      <dgm:spPr/>
    </dgm:pt>
    <dgm:pt modelId="{358A64F0-EE8B-4F12-B9F8-AF29F0C3C827}" type="pres">
      <dgm:prSet presAssocID="{FBE80171-5DE6-445D-A67A-CFB316701153}" presName="rootText1" presStyleLbl="node0" presStyleIdx="0" presStyleCnt="1">
        <dgm:presLayoutVars>
          <dgm:chPref val="3"/>
        </dgm:presLayoutVars>
      </dgm:prSet>
      <dgm:spPr/>
      <dgm:t>
        <a:bodyPr/>
        <a:lstStyle/>
        <a:p>
          <a:endParaRPr lang="en-IE"/>
        </a:p>
      </dgm:t>
    </dgm:pt>
    <dgm:pt modelId="{05ACD168-E578-48CF-B58F-9C681A48BCEB}" type="pres">
      <dgm:prSet presAssocID="{FBE80171-5DE6-445D-A67A-CFB316701153}" presName="rootConnector1" presStyleLbl="node1" presStyleIdx="0" presStyleCnt="0"/>
      <dgm:spPr/>
      <dgm:t>
        <a:bodyPr/>
        <a:lstStyle/>
        <a:p>
          <a:endParaRPr lang="en-IE"/>
        </a:p>
      </dgm:t>
    </dgm:pt>
    <dgm:pt modelId="{8016462F-1241-4F33-B746-9BBA3253A389}" type="pres">
      <dgm:prSet presAssocID="{FBE80171-5DE6-445D-A67A-CFB316701153}" presName="hierChild2" presStyleCnt="0"/>
      <dgm:spPr/>
    </dgm:pt>
    <dgm:pt modelId="{0AD46185-3369-4F5A-A6E4-C58B1302E1F2}" type="pres">
      <dgm:prSet presAssocID="{5776D5A7-F2E7-4B4F-92D5-2D2D0C0B183B}" presName="Name37" presStyleLbl="parChTrans1D2" presStyleIdx="0" presStyleCnt="3"/>
      <dgm:spPr/>
      <dgm:t>
        <a:bodyPr/>
        <a:lstStyle/>
        <a:p>
          <a:endParaRPr lang="en-IE"/>
        </a:p>
      </dgm:t>
    </dgm:pt>
    <dgm:pt modelId="{943D608C-8858-4C5D-AABB-DFBD48B6E22B}" type="pres">
      <dgm:prSet presAssocID="{E81D4042-2525-4E61-AC84-2A39114D2E0D}" presName="hierRoot2" presStyleCnt="0">
        <dgm:presLayoutVars>
          <dgm:hierBranch val="init"/>
        </dgm:presLayoutVars>
      </dgm:prSet>
      <dgm:spPr/>
    </dgm:pt>
    <dgm:pt modelId="{8674E894-D6BC-4433-BD27-F5C29962D5F8}" type="pres">
      <dgm:prSet presAssocID="{E81D4042-2525-4E61-AC84-2A39114D2E0D}" presName="rootComposite" presStyleCnt="0"/>
      <dgm:spPr/>
    </dgm:pt>
    <dgm:pt modelId="{804F33C5-532C-4AFB-8405-F7F1A5998AC3}" type="pres">
      <dgm:prSet presAssocID="{E81D4042-2525-4E61-AC84-2A39114D2E0D}" presName="rootText" presStyleLbl="node2" presStyleIdx="0" presStyleCnt="2">
        <dgm:presLayoutVars>
          <dgm:chPref val="3"/>
        </dgm:presLayoutVars>
      </dgm:prSet>
      <dgm:spPr/>
      <dgm:t>
        <a:bodyPr/>
        <a:lstStyle/>
        <a:p>
          <a:endParaRPr lang="en-IE"/>
        </a:p>
      </dgm:t>
    </dgm:pt>
    <dgm:pt modelId="{C0C6E1EB-6AF4-48E0-A343-C1E49795210B}" type="pres">
      <dgm:prSet presAssocID="{E81D4042-2525-4E61-AC84-2A39114D2E0D}" presName="rootConnector" presStyleLbl="node2" presStyleIdx="0" presStyleCnt="2"/>
      <dgm:spPr/>
      <dgm:t>
        <a:bodyPr/>
        <a:lstStyle/>
        <a:p>
          <a:endParaRPr lang="en-IE"/>
        </a:p>
      </dgm:t>
    </dgm:pt>
    <dgm:pt modelId="{622DFA87-B487-4687-AF28-8676C88C5B43}" type="pres">
      <dgm:prSet presAssocID="{E81D4042-2525-4E61-AC84-2A39114D2E0D}" presName="hierChild4" presStyleCnt="0"/>
      <dgm:spPr/>
    </dgm:pt>
    <dgm:pt modelId="{1A7322D0-3692-4AAD-B553-8C7C9C2DE28A}" type="pres">
      <dgm:prSet presAssocID="{E81D4042-2525-4E61-AC84-2A39114D2E0D}" presName="hierChild5" presStyleCnt="0"/>
      <dgm:spPr/>
    </dgm:pt>
    <dgm:pt modelId="{181656B8-C92A-41F6-B242-6A2B47F5F235}" type="pres">
      <dgm:prSet presAssocID="{F118F5AE-2B07-47C3-BA1C-35DA3F4D885E}" presName="Name37" presStyleLbl="parChTrans1D2" presStyleIdx="1" presStyleCnt="3"/>
      <dgm:spPr/>
      <dgm:t>
        <a:bodyPr/>
        <a:lstStyle/>
        <a:p>
          <a:endParaRPr lang="en-IE"/>
        </a:p>
      </dgm:t>
    </dgm:pt>
    <dgm:pt modelId="{7C4A0794-2D76-450F-880F-7DAE4957EA12}" type="pres">
      <dgm:prSet presAssocID="{34D74507-CD55-4FB0-B591-5EBC84B2C292}" presName="hierRoot2" presStyleCnt="0">
        <dgm:presLayoutVars>
          <dgm:hierBranch val="init"/>
        </dgm:presLayoutVars>
      </dgm:prSet>
      <dgm:spPr/>
    </dgm:pt>
    <dgm:pt modelId="{0AC25ED2-6574-42DD-ABCE-DB0EE49CA7E9}" type="pres">
      <dgm:prSet presAssocID="{34D74507-CD55-4FB0-B591-5EBC84B2C292}" presName="rootComposite" presStyleCnt="0"/>
      <dgm:spPr/>
    </dgm:pt>
    <dgm:pt modelId="{D5177AEF-6B4D-443B-AA50-88E692EDDD9C}" type="pres">
      <dgm:prSet presAssocID="{34D74507-CD55-4FB0-B591-5EBC84B2C292}" presName="rootText" presStyleLbl="node2" presStyleIdx="1" presStyleCnt="2">
        <dgm:presLayoutVars>
          <dgm:chPref val="3"/>
        </dgm:presLayoutVars>
      </dgm:prSet>
      <dgm:spPr/>
      <dgm:t>
        <a:bodyPr/>
        <a:lstStyle/>
        <a:p>
          <a:endParaRPr lang="en-IE"/>
        </a:p>
      </dgm:t>
    </dgm:pt>
    <dgm:pt modelId="{96FC9180-5529-4969-9A68-057CA2DABC2A}" type="pres">
      <dgm:prSet presAssocID="{34D74507-CD55-4FB0-B591-5EBC84B2C292}" presName="rootConnector" presStyleLbl="node2" presStyleIdx="1" presStyleCnt="2"/>
      <dgm:spPr/>
      <dgm:t>
        <a:bodyPr/>
        <a:lstStyle/>
        <a:p>
          <a:endParaRPr lang="en-IE"/>
        </a:p>
      </dgm:t>
    </dgm:pt>
    <dgm:pt modelId="{8EB759D5-5E8C-4585-98F0-C99536F6DF44}" type="pres">
      <dgm:prSet presAssocID="{34D74507-CD55-4FB0-B591-5EBC84B2C292}" presName="hierChild4" presStyleCnt="0"/>
      <dgm:spPr/>
    </dgm:pt>
    <dgm:pt modelId="{6D776A64-B5EC-423C-9BFF-4C4C8BB869C4}" type="pres">
      <dgm:prSet presAssocID="{34D74507-CD55-4FB0-B591-5EBC84B2C292}" presName="hierChild5" presStyleCnt="0"/>
      <dgm:spPr/>
    </dgm:pt>
    <dgm:pt modelId="{199646BD-BFDD-446E-BA09-67080BAA689D}" type="pres">
      <dgm:prSet presAssocID="{FBE80171-5DE6-445D-A67A-CFB316701153}" presName="hierChild3" presStyleCnt="0"/>
      <dgm:spPr/>
    </dgm:pt>
    <dgm:pt modelId="{AAECA117-0A0D-42A8-878A-10D9F073A914}" type="pres">
      <dgm:prSet presAssocID="{F52BACC2-32AB-43A8-BE6D-382EA6CA7900}" presName="Name111" presStyleLbl="parChTrans1D2" presStyleIdx="2" presStyleCnt="3"/>
      <dgm:spPr/>
      <dgm:t>
        <a:bodyPr/>
        <a:lstStyle/>
        <a:p>
          <a:endParaRPr lang="en-IE"/>
        </a:p>
      </dgm:t>
    </dgm:pt>
    <dgm:pt modelId="{EDEA5DC7-1694-4D86-92F2-8F97A312A271}" type="pres">
      <dgm:prSet presAssocID="{E18C7F31-0564-4B0F-8BB8-E01312CBD0B9}" presName="hierRoot3" presStyleCnt="0">
        <dgm:presLayoutVars>
          <dgm:hierBranch val="init"/>
        </dgm:presLayoutVars>
      </dgm:prSet>
      <dgm:spPr/>
    </dgm:pt>
    <dgm:pt modelId="{E1C8BEE8-BCD0-4C9B-A10A-993DF88B06CC}" type="pres">
      <dgm:prSet presAssocID="{E18C7F31-0564-4B0F-8BB8-E01312CBD0B9}" presName="rootComposite3" presStyleCnt="0"/>
      <dgm:spPr/>
    </dgm:pt>
    <dgm:pt modelId="{440C4C81-2177-4930-A1F1-47F97D50455C}" type="pres">
      <dgm:prSet presAssocID="{E18C7F31-0564-4B0F-8BB8-E01312CBD0B9}" presName="rootText3" presStyleLbl="asst1" presStyleIdx="0" presStyleCnt="1">
        <dgm:presLayoutVars>
          <dgm:chPref val="3"/>
        </dgm:presLayoutVars>
      </dgm:prSet>
      <dgm:spPr/>
      <dgm:t>
        <a:bodyPr/>
        <a:lstStyle/>
        <a:p>
          <a:endParaRPr lang="en-IE"/>
        </a:p>
      </dgm:t>
    </dgm:pt>
    <dgm:pt modelId="{2236561C-2E06-47E5-87D7-17A1A6DB7B47}" type="pres">
      <dgm:prSet presAssocID="{E18C7F31-0564-4B0F-8BB8-E01312CBD0B9}" presName="rootConnector3" presStyleLbl="asst1" presStyleIdx="0" presStyleCnt="1"/>
      <dgm:spPr/>
      <dgm:t>
        <a:bodyPr/>
        <a:lstStyle/>
        <a:p>
          <a:endParaRPr lang="en-IE"/>
        </a:p>
      </dgm:t>
    </dgm:pt>
    <dgm:pt modelId="{937D9768-31C4-4AD2-AFE1-409AE533237D}" type="pres">
      <dgm:prSet presAssocID="{E18C7F31-0564-4B0F-8BB8-E01312CBD0B9}" presName="hierChild6" presStyleCnt="0"/>
      <dgm:spPr/>
    </dgm:pt>
    <dgm:pt modelId="{6D4F5858-A835-46A1-AB00-6E599BD67C0D}" type="pres">
      <dgm:prSet presAssocID="{E18C7F31-0564-4B0F-8BB8-E01312CBD0B9}" presName="hierChild7" presStyleCnt="0"/>
      <dgm:spPr/>
    </dgm:pt>
  </dgm:ptLst>
  <dgm:cxnLst>
    <dgm:cxn modelId="{084FC6A0-939C-4D78-A19C-68B4D45B5540}" type="presOf" srcId="{E18C7F31-0564-4B0F-8BB8-E01312CBD0B9}" destId="{440C4C81-2177-4930-A1F1-47F97D50455C}" srcOrd="0" destOrd="0" presId="urn:microsoft.com/office/officeart/2005/8/layout/orgChart1"/>
    <dgm:cxn modelId="{D3A6F21F-3CE9-47BC-92FC-1E34B532DEFE}" srcId="{FBE80171-5DE6-445D-A67A-CFB316701153}" destId="{34D74507-CD55-4FB0-B591-5EBC84B2C292}" srcOrd="2" destOrd="0" parTransId="{F118F5AE-2B07-47C3-BA1C-35DA3F4D885E}" sibTransId="{4468A9BF-DF8D-4CA7-8B0D-D8EEF3E68A7E}"/>
    <dgm:cxn modelId="{36648304-7EA5-4FA3-BB53-FAE434996DA6}" type="presOf" srcId="{E81D4042-2525-4E61-AC84-2A39114D2E0D}" destId="{C0C6E1EB-6AF4-48E0-A343-C1E49795210B}" srcOrd="1" destOrd="0" presId="urn:microsoft.com/office/officeart/2005/8/layout/orgChart1"/>
    <dgm:cxn modelId="{56AF76F2-712A-4D00-9F76-387DA3FC17D7}" type="presOf" srcId="{FBE80171-5DE6-445D-A67A-CFB316701153}" destId="{05ACD168-E578-48CF-B58F-9C681A48BCEB}" srcOrd="1" destOrd="0" presId="urn:microsoft.com/office/officeart/2005/8/layout/orgChart1"/>
    <dgm:cxn modelId="{6C30F17E-F374-48A1-9953-5629298BC65F}" type="presOf" srcId="{043EA8DF-DD13-4B9C-B4B1-E97380684FFC}" destId="{64761814-76C6-4051-BF9D-84F7260BBD3A}" srcOrd="0" destOrd="0" presId="urn:microsoft.com/office/officeart/2005/8/layout/orgChart1"/>
    <dgm:cxn modelId="{641DB24F-B702-4096-AF12-C50DDE9968A7}" srcId="{FBE80171-5DE6-445D-A67A-CFB316701153}" destId="{E18C7F31-0564-4B0F-8BB8-E01312CBD0B9}" srcOrd="0" destOrd="0" parTransId="{F52BACC2-32AB-43A8-BE6D-382EA6CA7900}" sibTransId="{96301A10-DA54-4236-9AD5-79E89E0D17AE}"/>
    <dgm:cxn modelId="{F8066E24-4F41-4446-B686-FA753E39AC9B}" type="presOf" srcId="{FBE80171-5DE6-445D-A67A-CFB316701153}" destId="{358A64F0-EE8B-4F12-B9F8-AF29F0C3C827}" srcOrd="0" destOrd="0" presId="urn:microsoft.com/office/officeart/2005/8/layout/orgChart1"/>
    <dgm:cxn modelId="{783AECDD-6795-4759-8D67-B5A97659FB56}" type="presOf" srcId="{F118F5AE-2B07-47C3-BA1C-35DA3F4D885E}" destId="{181656B8-C92A-41F6-B242-6A2B47F5F235}" srcOrd="0" destOrd="0" presId="urn:microsoft.com/office/officeart/2005/8/layout/orgChart1"/>
    <dgm:cxn modelId="{5FC8D965-AB1F-46C9-8A90-2274E6AD0354}" srcId="{FBE80171-5DE6-445D-A67A-CFB316701153}" destId="{E81D4042-2525-4E61-AC84-2A39114D2E0D}" srcOrd="1" destOrd="0" parTransId="{5776D5A7-F2E7-4B4F-92D5-2D2D0C0B183B}" sibTransId="{C47EB728-1532-4529-A3D5-30A38A3A25C2}"/>
    <dgm:cxn modelId="{03474985-2A5E-4D6A-9460-6F53210C9927}" type="presOf" srcId="{5776D5A7-F2E7-4B4F-92D5-2D2D0C0B183B}" destId="{0AD46185-3369-4F5A-A6E4-C58B1302E1F2}" srcOrd="0" destOrd="0" presId="urn:microsoft.com/office/officeart/2005/8/layout/orgChart1"/>
    <dgm:cxn modelId="{43CCC8A2-C7A2-472A-8358-FF30920593B3}" type="presOf" srcId="{F52BACC2-32AB-43A8-BE6D-382EA6CA7900}" destId="{AAECA117-0A0D-42A8-878A-10D9F073A914}" srcOrd="0" destOrd="0" presId="urn:microsoft.com/office/officeart/2005/8/layout/orgChart1"/>
    <dgm:cxn modelId="{8DDDBED5-F23E-475F-8641-51E384F60B25}" srcId="{043EA8DF-DD13-4B9C-B4B1-E97380684FFC}" destId="{FBE80171-5DE6-445D-A67A-CFB316701153}" srcOrd="0" destOrd="0" parTransId="{B2C7A0FC-B279-48C4-B91E-12057413BFBC}" sibTransId="{A5B1EB5F-F63B-465E-A6F4-8AE7D114BD4C}"/>
    <dgm:cxn modelId="{3EC268F0-8EC5-49AF-AAD6-61B1FE35E81F}" type="presOf" srcId="{34D74507-CD55-4FB0-B591-5EBC84B2C292}" destId="{D5177AEF-6B4D-443B-AA50-88E692EDDD9C}" srcOrd="0" destOrd="0" presId="urn:microsoft.com/office/officeart/2005/8/layout/orgChart1"/>
    <dgm:cxn modelId="{4C0A0092-D950-47C8-AFE2-250EFEABA9C8}" type="presOf" srcId="{E18C7F31-0564-4B0F-8BB8-E01312CBD0B9}" destId="{2236561C-2E06-47E5-87D7-17A1A6DB7B47}" srcOrd="1" destOrd="0" presId="urn:microsoft.com/office/officeart/2005/8/layout/orgChart1"/>
    <dgm:cxn modelId="{87C515DD-E145-4443-8916-6B2B2B153043}" type="presOf" srcId="{34D74507-CD55-4FB0-B591-5EBC84B2C292}" destId="{96FC9180-5529-4969-9A68-057CA2DABC2A}" srcOrd="1" destOrd="0" presId="urn:microsoft.com/office/officeart/2005/8/layout/orgChart1"/>
    <dgm:cxn modelId="{48A29A81-3256-4AE3-963B-4F633E611521}" type="presOf" srcId="{E81D4042-2525-4E61-AC84-2A39114D2E0D}" destId="{804F33C5-532C-4AFB-8405-F7F1A5998AC3}" srcOrd="0" destOrd="0" presId="urn:microsoft.com/office/officeart/2005/8/layout/orgChart1"/>
    <dgm:cxn modelId="{AC7769C5-7116-4E8C-A81D-DABC599024EA}" type="presParOf" srcId="{64761814-76C6-4051-BF9D-84F7260BBD3A}" destId="{5DA4A29B-58C3-43D8-B60C-3D7229805472}" srcOrd="0" destOrd="0" presId="urn:microsoft.com/office/officeart/2005/8/layout/orgChart1"/>
    <dgm:cxn modelId="{9977CDA6-F37D-4CFD-82DA-6042537363DD}" type="presParOf" srcId="{5DA4A29B-58C3-43D8-B60C-3D7229805472}" destId="{B8B3872B-9B07-4C85-B7FB-FED57227ACF2}" srcOrd="0" destOrd="0" presId="urn:microsoft.com/office/officeart/2005/8/layout/orgChart1"/>
    <dgm:cxn modelId="{C597195A-32BB-442E-B98F-F57F29146CB5}" type="presParOf" srcId="{B8B3872B-9B07-4C85-B7FB-FED57227ACF2}" destId="{358A64F0-EE8B-4F12-B9F8-AF29F0C3C827}" srcOrd="0" destOrd="0" presId="urn:microsoft.com/office/officeart/2005/8/layout/orgChart1"/>
    <dgm:cxn modelId="{78580350-6482-4B34-A0F7-F8E1589782FC}" type="presParOf" srcId="{B8B3872B-9B07-4C85-B7FB-FED57227ACF2}" destId="{05ACD168-E578-48CF-B58F-9C681A48BCEB}" srcOrd="1" destOrd="0" presId="urn:microsoft.com/office/officeart/2005/8/layout/orgChart1"/>
    <dgm:cxn modelId="{B6851719-DB2F-417C-BD96-298468ED0F22}" type="presParOf" srcId="{5DA4A29B-58C3-43D8-B60C-3D7229805472}" destId="{8016462F-1241-4F33-B746-9BBA3253A389}" srcOrd="1" destOrd="0" presId="urn:microsoft.com/office/officeart/2005/8/layout/orgChart1"/>
    <dgm:cxn modelId="{A4420193-DE97-4587-99A7-3F9154DCC3B6}" type="presParOf" srcId="{8016462F-1241-4F33-B746-9BBA3253A389}" destId="{0AD46185-3369-4F5A-A6E4-C58B1302E1F2}" srcOrd="0" destOrd="0" presId="urn:microsoft.com/office/officeart/2005/8/layout/orgChart1"/>
    <dgm:cxn modelId="{9405D469-55C1-4465-A076-B6E196D5D354}" type="presParOf" srcId="{8016462F-1241-4F33-B746-9BBA3253A389}" destId="{943D608C-8858-4C5D-AABB-DFBD48B6E22B}" srcOrd="1" destOrd="0" presId="urn:microsoft.com/office/officeart/2005/8/layout/orgChart1"/>
    <dgm:cxn modelId="{23672AA8-BE09-40A8-984A-9CF6B3C336B5}" type="presParOf" srcId="{943D608C-8858-4C5D-AABB-DFBD48B6E22B}" destId="{8674E894-D6BC-4433-BD27-F5C29962D5F8}" srcOrd="0" destOrd="0" presId="urn:microsoft.com/office/officeart/2005/8/layout/orgChart1"/>
    <dgm:cxn modelId="{B0E349DB-D082-4FE9-8ACD-0EE4A87A0762}" type="presParOf" srcId="{8674E894-D6BC-4433-BD27-F5C29962D5F8}" destId="{804F33C5-532C-4AFB-8405-F7F1A5998AC3}" srcOrd="0" destOrd="0" presId="urn:microsoft.com/office/officeart/2005/8/layout/orgChart1"/>
    <dgm:cxn modelId="{738BCA86-FED2-48BD-8211-30CA8617CB6F}" type="presParOf" srcId="{8674E894-D6BC-4433-BD27-F5C29962D5F8}" destId="{C0C6E1EB-6AF4-48E0-A343-C1E49795210B}" srcOrd="1" destOrd="0" presId="urn:microsoft.com/office/officeart/2005/8/layout/orgChart1"/>
    <dgm:cxn modelId="{EA1E0C30-A7E5-44E1-ABCC-6D447B5CE7EF}" type="presParOf" srcId="{943D608C-8858-4C5D-AABB-DFBD48B6E22B}" destId="{622DFA87-B487-4687-AF28-8676C88C5B43}" srcOrd="1" destOrd="0" presId="urn:microsoft.com/office/officeart/2005/8/layout/orgChart1"/>
    <dgm:cxn modelId="{A608AFF9-B777-4E1B-8904-F33DCC36D1A7}" type="presParOf" srcId="{943D608C-8858-4C5D-AABB-DFBD48B6E22B}" destId="{1A7322D0-3692-4AAD-B553-8C7C9C2DE28A}" srcOrd="2" destOrd="0" presId="urn:microsoft.com/office/officeart/2005/8/layout/orgChart1"/>
    <dgm:cxn modelId="{AD0B0D50-3019-4CC2-8C06-B4E833EE0357}" type="presParOf" srcId="{8016462F-1241-4F33-B746-9BBA3253A389}" destId="{181656B8-C92A-41F6-B242-6A2B47F5F235}" srcOrd="2" destOrd="0" presId="urn:microsoft.com/office/officeart/2005/8/layout/orgChart1"/>
    <dgm:cxn modelId="{135DCE8C-0CE2-45A6-9279-79D2074C7311}" type="presParOf" srcId="{8016462F-1241-4F33-B746-9BBA3253A389}" destId="{7C4A0794-2D76-450F-880F-7DAE4957EA12}" srcOrd="3" destOrd="0" presId="urn:microsoft.com/office/officeart/2005/8/layout/orgChart1"/>
    <dgm:cxn modelId="{4C0BDCCF-8EF6-4DE5-8E67-F9706A60B1EA}" type="presParOf" srcId="{7C4A0794-2D76-450F-880F-7DAE4957EA12}" destId="{0AC25ED2-6574-42DD-ABCE-DB0EE49CA7E9}" srcOrd="0" destOrd="0" presId="urn:microsoft.com/office/officeart/2005/8/layout/orgChart1"/>
    <dgm:cxn modelId="{741B1911-5C4E-46FB-B9B3-97AFCC9148B9}" type="presParOf" srcId="{0AC25ED2-6574-42DD-ABCE-DB0EE49CA7E9}" destId="{D5177AEF-6B4D-443B-AA50-88E692EDDD9C}" srcOrd="0" destOrd="0" presId="urn:microsoft.com/office/officeart/2005/8/layout/orgChart1"/>
    <dgm:cxn modelId="{F4CD70DF-4BD0-4E00-956F-32D0D0984148}" type="presParOf" srcId="{0AC25ED2-6574-42DD-ABCE-DB0EE49CA7E9}" destId="{96FC9180-5529-4969-9A68-057CA2DABC2A}" srcOrd="1" destOrd="0" presId="urn:microsoft.com/office/officeart/2005/8/layout/orgChart1"/>
    <dgm:cxn modelId="{F8859F9D-693B-4F0D-856A-79CC42550069}" type="presParOf" srcId="{7C4A0794-2D76-450F-880F-7DAE4957EA12}" destId="{8EB759D5-5E8C-4585-98F0-C99536F6DF44}" srcOrd="1" destOrd="0" presId="urn:microsoft.com/office/officeart/2005/8/layout/orgChart1"/>
    <dgm:cxn modelId="{101C5A41-91CF-48BE-9E5A-18E6B3E0F0A1}" type="presParOf" srcId="{7C4A0794-2D76-450F-880F-7DAE4957EA12}" destId="{6D776A64-B5EC-423C-9BFF-4C4C8BB869C4}" srcOrd="2" destOrd="0" presId="urn:microsoft.com/office/officeart/2005/8/layout/orgChart1"/>
    <dgm:cxn modelId="{5973B899-0614-49CE-A056-63C680364BE5}" type="presParOf" srcId="{5DA4A29B-58C3-43D8-B60C-3D7229805472}" destId="{199646BD-BFDD-446E-BA09-67080BAA689D}" srcOrd="2" destOrd="0" presId="urn:microsoft.com/office/officeart/2005/8/layout/orgChart1"/>
    <dgm:cxn modelId="{D7E06315-9A4C-49DE-9B4F-44882AB7F991}" type="presParOf" srcId="{199646BD-BFDD-446E-BA09-67080BAA689D}" destId="{AAECA117-0A0D-42A8-878A-10D9F073A914}" srcOrd="0" destOrd="0" presId="urn:microsoft.com/office/officeart/2005/8/layout/orgChart1"/>
    <dgm:cxn modelId="{2CEEA950-709C-4C32-8F0D-4F8E1D7BB840}" type="presParOf" srcId="{199646BD-BFDD-446E-BA09-67080BAA689D}" destId="{EDEA5DC7-1694-4D86-92F2-8F97A312A271}" srcOrd="1" destOrd="0" presId="urn:microsoft.com/office/officeart/2005/8/layout/orgChart1"/>
    <dgm:cxn modelId="{2C89A3E5-21AA-4713-9038-89DF69C8B196}" type="presParOf" srcId="{EDEA5DC7-1694-4D86-92F2-8F97A312A271}" destId="{E1C8BEE8-BCD0-4C9B-A10A-993DF88B06CC}" srcOrd="0" destOrd="0" presId="urn:microsoft.com/office/officeart/2005/8/layout/orgChart1"/>
    <dgm:cxn modelId="{C9E35FB8-9230-4CDE-B92E-887DE8CCCAC6}" type="presParOf" srcId="{E1C8BEE8-BCD0-4C9B-A10A-993DF88B06CC}" destId="{440C4C81-2177-4930-A1F1-47F97D50455C}" srcOrd="0" destOrd="0" presId="urn:microsoft.com/office/officeart/2005/8/layout/orgChart1"/>
    <dgm:cxn modelId="{ADF989AF-D34E-413A-9B8A-D3049A485F20}" type="presParOf" srcId="{E1C8BEE8-BCD0-4C9B-A10A-993DF88B06CC}" destId="{2236561C-2E06-47E5-87D7-17A1A6DB7B47}" srcOrd="1" destOrd="0" presId="urn:microsoft.com/office/officeart/2005/8/layout/orgChart1"/>
    <dgm:cxn modelId="{FAE6B0C5-86DF-41EA-B08A-BD302EBD020A}" type="presParOf" srcId="{EDEA5DC7-1694-4D86-92F2-8F97A312A271}" destId="{937D9768-31C4-4AD2-AFE1-409AE533237D}" srcOrd="1" destOrd="0" presId="urn:microsoft.com/office/officeart/2005/8/layout/orgChart1"/>
    <dgm:cxn modelId="{0AFD405F-7B50-44B1-A9FF-BC513BBF23BE}" type="presParOf" srcId="{EDEA5DC7-1694-4D86-92F2-8F97A312A271}" destId="{6D4F5858-A835-46A1-AB00-6E599BD67C0D}"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ECA117-0A0D-42A8-878A-10D9F073A914}">
      <dsp:nvSpPr>
        <dsp:cNvPr id="0" name=""/>
        <dsp:cNvSpPr/>
      </dsp:nvSpPr>
      <dsp:spPr>
        <a:xfrm>
          <a:off x="2309463" y="834108"/>
          <a:ext cx="174812" cy="765843"/>
        </a:xfrm>
        <a:custGeom>
          <a:avLst/>
          <a:gdLst/>
          <a:ahLst/>
          <a:cxnLst/>
          <a:rect l="0" t="0" r="0" b="0"/>
          <a:pathLst>
            <a:path>
              <a:moveTo>
                <a:pt x="174812" y="0"/>
              </a:moveTo>
              <a:lnTo>
                <a:pt x="174812" y="765843"/>
              </a:lnTo>
              <a:lnTo>
                <a:pt x="0" y="765843"/>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1656B8-C92A-41F6-B242-6A2B47F5F235}">
      <dsp:nvSpPr>
        <dsp:cNvPr id="0" name=""/>
        <dsp:cNvSpPr/>
      </dsp:nvSpPr>
      <dsp:spPr>
        <a:xfrm>
          <a:off x="2484276" y="834108"/>
          <a:ext cx="1007250" cy="1531687"/>
        </a:xfrm>
        <a:custGeom>
          <a:avLst/>
          <a:gdLst/>
          <a:ahLst/>
          <a:cxnLst/>
          <a:rect l="0" t="0" r="0" b="0"/>
          <a:pathLst>
            <a:path>
              <a:moveTo>
                <a:pt x="0" y="0"/>
              </a:moveTo>
              <a:lnTo>
                <a:pt x="0" y="1356875"/>
              </a:lnTo>
              <a:lnTo>
                <a:pt x="1007250" y="1356875"/>
              </a:lnTo>
              <a:lnTo>
                <a:pt x="1007250" y="1531687"/>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D46185-3369-4F5A-A6E4-C58B1302E1F2}">
      <dsp:nvSpPr>
        <dsp:cNvPr id="0" name=""/>
        <dsp:cNvSpPr/>
      </dsp:nvSpPr>
      <dsp:spPr>
        <a:xfrm>
          <a:off x="1477025" y="834108"/>
          <a:ext cx="1007250" cy="1531687"/>
        </a:xfrm>
        <a:custGeom>
          <a:avLst/>
          <a:gdLst/>
          <a:ahLst/>
          <a:cxnLst/>
          <a:rect l="0" t="0" r="0" b="0"/>
          <a:pathLst>
            <a:path>
              <a:moveTo>
                <a:pt x="1007250" y="0"/>
              </a:moveTo>
              <a:lnTo>
                <a:pt x="1007250" y="1356875"/>
              </a:lnTo>
              <a:lnTo>
                <a:pt x="0" y="1356875"/>
              </a:lnTo>
              <a:lnTo>
                <a:pt x="0" y="1531687"/>
              </a:lnTo>
            </a:path>
          </a:pathLst>
        </a:custGeom>
        <a:noFill/>
        <a:ln w="12700" cap="flat" cmpd="sng" algn="ctr">
          <a:solidFill>
            <a:schemeClr val="accent5">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8A64F0-EE8B-4F12-B9F8-AF29F0C3C827}">
      <dsp:nvSpPr>
        <dsp:cNvPr id="0" name=""/>
        <dsp:cNvSpPr/>
      </dsp:nvSpPr>
      <dsp:spPr>
        <a:xfrm>
          <a:off x="1651837" y="1669"/>
          <a:ext cx="1664877" cy="83243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solidFill>
                <a:schemeClr val="tx1"/>
              </a:solidFill>
            </a:rPr>
            <a:t>Grupo</a:t>
          </a:r>
          <a:r>
            <a:rPr lang="en-US" sz="1700" kern="1200" dirty="0" smtClean="0">
              <a:solidFill>
                <a:schemeClr val="tx1"/>
              </a:solidFill>
            </a:rPr>
            <a:t> de </a:t>
          </a:r>
          <a:r>
            <a:rPr lang="en-US" sz="1700" kern="1200" dirty="0" err="1" smtClean="0">
              <a:solidFill>
                <a:schemeClr val="tx1"/>
              </a:solidFill>
            </a:rPr>
            <a:t>Acción</a:t>
          </a:r>
          <a:r>
            <a:rPr lang="en-US" sz="1700" kern="1200" dirty="0" smtClean="0">
              <a:solidFill>
                <a:schemeClr val="tx1"/>
              </a:solidFill>
            </a:rPr>
            <a:t> Local </a:t>
          </a:r>
          <a:r>
            <a:rPr lang="en-US" sz="1700" kern="1200" dirty="0" smtClean="0">
              <a:solidFill>
                <a:schemeClr val="tx1"/>
              </a:solidFill>
            </a:rPr>
            <a:t>(LAG)</a:t>
          </a:r>
          <a:endParaRPr lang="en-IE" sz="1700" kern="1200" dirty="0">
            <a:solidFill>
              <a:schemeClr val="tx1"/>
            </a:solidFill>
          </a:endParaRPr>
        </a:p>
      </dsp:txBody>
      <dsp:txXfrm>
        <a:off x="1651837" y="1669"/>
        <a:ext cx="1664877" cy="832438"/>
      </dsp:txXfrm>
    </dsp:sp>
    <dsp:sp modelId="{804F33C5-532C-4AFB-8405-F7F1A5998AC3}">
      <dsp:nvSpPr>
        <dsp:cNvPr id="0" name=""/>
        <dsp:cNvSpPr/>
      </dsp:nvSpPr>
      <dsp:spPr>
        <a:xfrm>
          <a:off x="644586" y="2365795"/>
          <a:ext cx="1664877" cy="83243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Socio </a:t>
          </a:r>
          <a:r>
            <a:rPr lang="en-US" sz="1700" kern="1200" dirty="0" err="1" smtClean="0">
              <a:solidFill>
                <a:schemeClr val="tx1"/>
              </a:solidFill>
            </a:rPr>
            <a:t>Implementador</a:t>
          </a:r>
          <a:r>
            <a:rPr lang="en-US" sz="1700" kern="1200" dirty="0" smtClean="0">
              <a:solidFill>
                <a:schemeClr val="tx1"/>
              </a:solidFill>
            </a:rPr>
            <a:t> </a:t>
          </a:r>
          <a:r>
            <a:rPr lang="en-US" sz="1700" kern="1200" dirty="0" err="1" smtClean="0">
              <a:solidFill>
                <a:schemeClr val="tx1"/>
              </a:solidFill>
            </a:rPr>
            <a:t>Líder</a:t>
          </a:r>
          <a:endParaRPr lang="en-IE" sz="1700" kern="1200" dirty="0">
            <a:solidFill>
              <a:schemeClr val="tx1"/>
            </a:solidFill>
          </a:endParaRPr>
        </a:p>
      </dsp:txBody>
      <dsp:txXfrm>
        <a:off x="644586" y="2365795"/>
        <a:ext cx="1664877" cy="832438"/>
      </dsp:txXfrm>
    </dsp:sp>
    <dsp:sp modelId="{D5177AEF-6B4D-443B-AA50-88E692EDDD9C}">
      <dsp:nvSpPr>
        <dsp:cNvPr id="0" name=""/>
        <dsp:cNvSpPr/>
      </dsp:nvSpPr>
      <dsp:spPr>
        <a:xfrm>
          <a:off x="2659088" y="2365795"/>
          <a:ext cx="1664877" cy="83243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solidFill>
                <a:schemeClr val="tx1"/>
              </a:solidFill>
            </a:rPr>
            <a:t>Socio </a:t>
          </a:r>
          <a:r>
            <a:rPr lang="en-US" sz="1700" kern="1200" dirty="0" err="1" smtClean="0">
              <a:solidFill>
                <a:schemeClr val="tx1"/>
              </a:solidFill>
            </a:rPr>
            <a:t>Financiero</a:t>
          </a:r>
          <a:r>
            <a:rPr lang="en-US" sz="1700" kern="1200" dirty="0" smtClean="0">
              <a:solidFill>
                <a:schemeClr val="tx1"/>
              </a:solidFill>
            </a:rPr>
            <a:t> </a:t>
          </a:r>
          <a:r>
            <a:rPr lang="en-US" sz="1700" kern="1200" dirty="0" err="1" smtClean="0">
              <a:solidFill>
                <a:schemeClr val="tx1"/>
              </a:solidFill>
            </a:rPr>
            <a:t>Líder</a:t>
          </a:r>
          <a:endParaRPr lang="en-IE" sz="1700" kern="1200" dirty="0">
            <a:solidFill>
              <a:schemeClr val="tx1"/>
            </a:solidFill>
          </a:endParaRPr>
        </a:p>
      </dsp:txBody>
      <dsp:txXfrm>
        <a:off x="2659088" y="2365795"/>
        <a:ext cx="1664877" cy="832438"/>
      </dsp:txXfrm>
    </dsp:sp>
    <dsp:sp modelId="{440C4C81-2177-4930-A1F1-47F97D50455C}">
      <dsp:nvSpPr>
        <dsp:cNvPr id="0" name=""/>
        <dsp:cNvSpPr/>
      </dsp:nvSpPr>
      <dsp:spPr>
        <a:xfrm>
          <a:off x="644586" y="1183732"/>
          <a:ext cx="1664877" cy="83243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err="1" smtClean="0">
              <a:solidFill>
                <a:schemeClr val="tx1"/>
              </a:solidFill>
            </a:rPr>
            <a:t>Comité</a:t>
          </a:r>
          <a:r>
            <a:rPr lang="en-US" sz="1700" kern="1200" dirty="0" smtClean="0">
              <a:solidFill>
                <a:schemeClr val="tx1"/>
              </a:solidFill>
            </a:rPr>
            <a:t> de </a:t>
          </a:r>
          <a:r>
            <a:rPr lang="en-US" sz="1700" kern="1200" dirty="0" err="1" smtClean="0">
              <a:solidFill>
                <a:schemeClr val="tx1"/>
              </a:solidFill>
            </a:rPr>
            <a:t>Evaluación</a:t>
          </a:r>
          <a:endParaRPr lang="en-IE" sz="1700" kern="1200" dirty="0">
            <a:solidFill>
              <a:schemeClr val="tx1"/>
            </a:solidFill>
          </a:endParaRPr>
        </a:p>
      </dsp:txBody>
      <dsp:txXfrm>
        <a:off x="644586" y="1183732"/>
        <a:ext cx="1664877" cy="83243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10/12/2017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10/12/2017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n-US" smtClean="0"/>
              <a:t>Click to edit Master title style</a:t>
            </a:r>
            <a:endParaRPr lang="es-ES"/>
          </a:p>
        </p:txBody>
      </p:sp>
      <p:sp>
        <p:nvSpPr>
          <p:cNvPr id="3" name="Marcador de texto vertical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n-US" smtClean="0"/>
              <a:t>Click to edit Master title style</a:t>
            </a:r>
            <a:endParaRPr lang="es-ES"/>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n-US" smtClean="0"/>
              <a:t>Click to edit Master title style</a:t>
            </a:r>
            <a:endParaRPr lang="es-ES"/>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contenido 2"/>
          <p:cNvSpPr>
            <a:spLocks noGrp="1"/>
          </p:cNvSpPr>
          <p:nvPr>
            <p:ph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contenido 3"/>
          <p:cNvSpPr>
            <a:spLocks noGrp="1"/>
          </p:cNvSpPr>
          <p:nvPr>
            <p:ph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n-US" smtClean="0"/>
              <a:t>Click to edit Master title style</a:t>
            </a:r>
            <a:endParaRPr lang="es-ES"/>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Marcador de contenido 3"/>
          <p:cNvSpPr>
            <a:spLocks noGrp="1"/>
          </p:cNvSpPr>
          <p:nvPr>
            <p:ph sz="half" idx="2"/>
          </p:nvPr>
        </p:nvSpPr>
        <p:spPr>
          <a:xfrm>
            <a:off x="840318" y="2505075"/>
            <a:ext cx="51583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Marcador de contenido 5"/>
          <p:cNvSpPr>
            <a:spLocks noGrp="1"/>
          </p:cNvSpPr>
          <p:nvPr>
            <p:ph sz="quarter" idx="4"/>
          </p:nvPr>
        </p:nvSpPr>
        <p:spPr>
          <a:xfrm>
            <a:off x="6172200" y="2505075"/>
            <a:ext cx="518371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Click to edit Master title style</a:t>
            </a:r>
            <a:endParaRPr lang="es-ES"/>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n-US" smtClean="0"/>
              <a:t>Click to edit Master title style</a:t>
            </a:r>
            <a:endParaRPr lang="es-ES"/>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s-ES"/>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7"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2.png"/><Relationship Id="rId7" Type="http://schemas.openxmlformats.org/officeDocument/2006/relationships/image" Target="../media/image10.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pobal.ie/FundingProgrammes/LEADER/Pages/LEADER.aspx" TargetMode="External"/><Relationship Id="rId2" Type="http://schemas.openxmlformats.org/officeDocument/2006/relationships/hyperlink" Target="http://www.nationalruralnetwork.ie/" TargetMode="External"/><Relationship Id="rId1" Type="http://schemas.openxmlformats.org/officeDocument/2006/relationships/slideLayout" Target="../slideLayouts/slideLayout2.xml"/><Relationship Id="rId5" Type="http://schemas.openxmlformats.org/officeDocument/2006/relationships/hyperlink" Target="https://enrd.ec.europa.eu/leader-clld/lag-database_en" TargetMode="External"/><Relationship Id="rId4" Type="http://schemas.openxmlformats.org/officeDocument/2006/relationships/hyperlink" Target="https://ec.europa.eu/agriculture/rural-development-2014-2020_e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smtClean="0">
                <a:latin typeface="Calibri" pitchFamily="34" charset="0"/>
              </a:rPr>
              <a:t>MICRO: </a:t>
            </a:r>
            <a:r>
              <a:rPr lang="es-ES" altLang="es-ES" sz="3600" b="1" dirty="0" smtClean="0">
                <a:latin typeface="Calibri" pitchFamily="34" charset="0"/>
              </a:rPr>
              <a:t>Mejora de la Competitividad</a:t>
            </a:r>
          </a:p>
          <a:p>
            <a:r>
              <a:rPr lang="es-ES" altLang="es-ES" sz="3600" b="1" dirty="0" smtClean="0">
                <a:latin typeface="Calibri" pitchFamily="34" charset="0"/>
              </a:rPr>
              <a:t> de Microempresas en Áreas Rurales </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smtClean="0"/>
              <a:t>Preparado por el Consorcio para el </a:t>
            </a:r>
            <a:r>
              <a:rPr lang="es-ES" altLang="es-ES" dirty="0" smtClean="0"/>
              <a:t>proyecto:</a:t>
            </a:r>
            <a:r>
              <a:rPr lang="en-US" sz="1600" i="1" dirty="0" smtClean="0"/>
              <a:t>“Irish </a:t>
            </a:r>
            <a:r>
              <a:rPr lang="en-US" sz="1600" i="1" dirty="0" smtClean="0"/>
              <a:t>Rural Link – National University of Ireland </a:t>
            </a:r>
            <a:r>
              <a:rPr lang="en-US" sz="1600" i="1" dirty="0" err="1" smtClean="0"/>
              <a:t>Maynooth</a:t>
            </a:r>
            <a:r>
              <a:rPr lang="en-US" sz="1600" i="1" dirty="0" smtClean="0"/>
              <a:t>- CDI – EEO GROUP SA- IHF </a:t>
            </a:r>
            <a:r>
              <a:rPr lang="en-US" sz="1600" i="1" dirty="0" err="1" smtClean="0"/>
              <a:t>asbl</a:t>
            </a:r>
            <a:r>
              <a:rPr lang="en-US" sz="1600" i="1" dirty="0" smtClean="0"/>
              <a:t> – IDP - Internet Web Solutions SL”</a:t>
            </a:r>
            <a:endParaRPr lang="en-IE" sz="1600" i="1" dirty="0"/>
          </a:p>
        </p:txBody>
      </p:sp>
      <p:sp>
        <p:nvSpPr>
          <p:cNvPr id="7" name="Title 1"/>
          <p:cNvSpPr txBox="1">
            <a:spLocks/>
          </p:cNvSpPr>
          <p:nvPr/>
        </p:nvSpPr>
        <p:spPr bwMode="auto">
          <a:xfrm>
            <a:off x="1349761" y="2507929"/>
            <a:ext cx="9583849" cy="14356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err="1" smtClean="0">
                <a:ln>
                  <a:noFill/>
                </a:ln>
                <a:solidFill>
                  <a:schemeClr val="tx2"/>
                </a:solidFill>
                <a:effectLst/>
                <a:uLnTx/>
                <a:uFillTx/>
                <a:latin typeface="+mj-lt"/>
                <a:ea typeface="+mj-ea"/>
                <a:cs typeface="+mj-cs"/>
              </a:rPr>
              <a:t>Módulo</a:t>
            </a:r>
            <a:r>
              <a:rPr kumimoji="0" lang="en-US" sz="2800" b="1" i="0" u="none" strike="noStrike" kern="1200" cap="none" spc="0" normalizeH="0" baseline="0" noProof="0" dirty="0" smtClean="0">
                <a:ln>
                  <a:noFill/>
                </a:ln>
                <a:solidFill>
                  <a:schemeClr val="tx2"/>
                </a:solidFill>
                <a:effectLst/>
                <a:uLnTx/>
                <a:uFillTx/>
                <a:latin typeface="+mj-lt"/>
                <a:ea typeface="+mj-ea"/>
                <a:cs typeface="+mj-cs"/>
              </a:rPr>
              <a:t> </a:t>
            </a:r>
            <a:r>
              <a:rPr kumimoji="0" lang="en-US" sz="2800" b="1" i="0" u="none" strike="noStrike" kern="1200" cap="none" spc="0" normalizeH="0" baseline="0" noProof="0" dirty="0" smtClean="0">
                <a:ln>
                  <a:noFill/>
                </a:ln>
                <a:solidFill>
                  <a:schemeClr val="tx1"/>
                </a:solidFill>
                <a:effectLst/>
                <a:uLnTx/>
                <a:uFillTx/>
                <a:latin typeface="+mj-lt"/>
                <a:ea typeface="+mj-ea"/>
                <a:cs typeface="+mj-cs"/>
              </a:rPr>
              <a:t>4</a:t>
            </a:r>
            <a:r>
              <a:rPr kumimoji="0" lang="en-US" sz="2800" b="1" i="0" u="none" strike="noStrike" kern="1200" cap="none" spc="0" normalizeH="0" baseline="0" noProof="0" dirty="0" smtClean="0">
                <a:ln>
                  <a:noFill/>
                </a:ln>
                <a:solidFill>
                  <a:schemeClr val="tx1"/>
                </a:solidFill>
                <a:effectLst/>
                <a:uLnTx/>
                <a:uFillTx/>
                <a:latin typeface="+mj-lt"/>
                <a:ea typeface="+mj-ea"/>
                <a:cs typeface="+mj-cs"/>
              </a:rPr>
              <a:t>: </a:t>
            </a:r>
            <a:r>
              <a:rPr lang="en-IE" sz="2800" b="1" dirty="0" err="1" smtClean="0">
                <a:solidFill>
                  <a:srgbClr val="336600"/>
                </a:solidFill>
                <a:latin typeface="+mj-lt"/>
                <a:ea typeface="+mj-ea"/>
                <a:cs typeface="+mj-cs"/>
              </a:rPr>
              <a:t>Conocimiento</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programas</a:t>
            </a:r>
            <a:r>
              <a:rPr lang="en-IE" sz="2800" b="1" dirty="0" smtClean="0">
                <a:solidFill>
                  <a:srgbClr val="336600"/>
                </a:solidFill>
                <a:latin typeface="+mj-lt"/>
                <a:ea typeface="+mj-ea"/>
                <a:cs typeface="+mj-cs"/>
              </a:rPr>
              <a:t> de la UE/</a:t>
            </a:r>
            <a:r>
              <a:rPr lang="en-IE" sz="2800" b="1" dirty="0" err="1" smtClean="0">
                <a:solidFill>
                  <a:srgbClr val="336600"/>
                </a:solidFill>
                <a:latin typeface="+mj-lt"/>
                <a:ea typeface="+mj-ea"/>
                <a:cs typeface="+mj-cs"/>
              </a:rPr>
              <a:t>becas</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para</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microempresas</a:t>
            </a:r>
            <a:r>
              <a:rPr lang="en-IE" sz="2800" b="1" dirty="0" smtClean="0">
                <a:solidFill>
                  <a:srgbClr val="336600"/>
                </a:solidFill>
                <a:latin typeface="+mj-lt"/>
                <a:ea typeface="+mj-ea"/>
                <a:cs typeface="+mj-cs"/>
              </a:rPr>
              <a:t> </a:t>
            </a:r>
            <a:r>
              <a:rPr lang="en-IE" sz="2800" b="1" dirty="0" err="1" smtClean="0">
                <a:solidFill>
                  <a:srgbClr val="336600"/>
                </a:solidFill>
                <a:latin typeface="+mj-lt"/>
                <a:ea typeface="+mj-ea"/>
                <a:cs typeface="+mj-cs"/>
              </a:rPr>
              <a:t>rurales</a:t>
            </a:r>
            <a:endParaRPr lang="en-IE" sz="2800" b="1" dirty="0">
              <a:solidFill>
                <a:srgbClr val="336600"/>
              </a:solidFill>
              <a:latin typeface="+mj-lt"/>
              <a:ea typeface="+mj-ea"/>
              <a:cs typeface="+mj-cs"/>
            </a:endParaRPr>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Content Placeholder 2"/>
          <p:cNvSpPr>
            <a:spLocks noGrp="1"/>
          </p:cNvSpPr>
          <p:nvPr>
            <p:ph idx="1"/>
          </p:nvPr>
        </p:nvSpPr>
        <p:spPr>
          <a:xfrm>
            <a:off x="609600" y="1880617"/>
            <a:ext cx="4955177" cy="4525963"/>
          </a:xfrm>
        </p:spPr>
        <p:txBody>
          <a:bodyPr/>
          <a:lstStyle/>
          <a:p>
            <a:pPr>
              <a:buNone/>
            </a:pPr>
            <a:r>
              <a:rPr lang="en-US" b="1" dirty="0" smtClean="0"/>
              <a:t>¿</a:t>
            </a:r>
            <a:r>
              <a:rPr lang="en-US" b="1" dirty="0" err="1" smtClean="0"/>
              <a:t>Quien</a:t>
            </a:r>
            <a:r>
              <a:rPr lang="en-US" b="1" dirty="0" smtClean="0"/>
              <a:t> </a:t>
            </a:r>
            <a:r>
              <a:rPr lang="en-US" b="1" dirty="0" err="1" smtClean="0"/>
              <a:t>es</a:t>
            </a:r>
            <a:r>
              <a:rPr lang="en-US" b="1" dirty="0" smtClean="0"/>
              <a:t> </a:t>
            </a:r>
            <a:r>
              <a:rPr lang="en-US" b="1" dirty="0" err="1" smtClean="0"/>
              <a:t>elegible</a:t>
            </a:r>
            <a:r>
              <a:rPr lang="en-US" b="1" dirty="0" smtClean="0"/>
              <a:t>?</a:t>
            </a:r>
            <a:endParaRPr lang="en-US" b="1" dirty="0"/>
          </a:p>
          <a:p>
            <a:pPr marL="514350" indent="-514350">
              <a:buFont typeface="+mj-lt"/>
              <a:buAutoNum type="arabicPeriod"/>
            </a:pPr>
            <a:r>
              <a:rPr lang="en-US" dirty="0" err="1" smtClean="0"/>
              <a:t>Aquellos</a:t>
            </a:r>
            <a:r>
              <a:rPr lang="en-US" dirty="0" smtClean="0"/>
              <a:t> </a:t>
            </a:r>
            <a:r>
              <a:rPr lang="en-US" dirty="0" err="1" smtClean="0"/>
              <a:t>localizados</a:t>
            </a:r>
            <a:r>
              <a:rPr lang="en-US" dirty="0" smtClean="0"/>
              <a:t> en el </a:t>
            </a:r>
            <a:r>
              <a:rPr lang="en-US" dirty="0" err="1" smtClean="0"/>
              <a:t>área</a:t>
            </a:r>
            <a:r>
              <a:rPr lang="en-US" dirty="0" smtClean="0"/>
              <a:t> </a:t>
            </a:r>
            <a:r>
              <a:rPr lang="en-US" dirty="0" err="1" smtClean="0"/>
              <a:t>donde</a:t>
            </a:r>
            <a:r>
              <a:rPr lang="en-US" dirty="0" smtClean="0"/>
              <a:t> se </a:t>
            </a:r>
            <a:r>
              <a:rPr lang="en-US" dirty="0" err="1" smtClean="0"/>
              <a:t>aplica</a:t>
            </a:r>
            <a:r>
              <a:rPr lang="en-US" dirty="0" smtClean="0"/>
              <a:t>.</a:t>
            </a:r>
            <a:endParaRPr lang="en-US" dirty="0"/>
          </a:p>
          <a:p>
            <a:pPr marL="514350" indent="-514350">
              <a:buFont typeface="+mj-lt"/>
              <a:buAutoNum type="arabicPeriod"/>
            </a:pPr>
            <a:r>
              <a:rPr lang="en-US" dirty="0" err="1" smtClean="0"/>
              <a:t>Cualquier</a:t>
            </a:r>
            <a:r>
              <a:rPr lang="en-US" dirty="0" smtClean="0"/>
              <a:t> </a:t>
            </a:r>
            <a:r>
              <a:rPr lang="en-US" dirty="0" err="1" smtClean="0"/>
              <a:t>empresa</a:t>
            </a:r>
            <a:r>
              <a:rPr lang="en-US" dirty="0" smtClean="0"/>
              <a:t> rural o </a:t>
            </a:r>
            <a:r>
              <a:rPr lang="en-US" dirty="0" err="1" smtClean="0"/>
              <a:t>comunidad</a:t>
            </a:r>
            <a:r>
              <a:rPr lang="en-US" dirty="0" smtClean="0"/>
              <a:t> u </a:t>
            </a:r>
            <a:r>
              <a:rPr lang="en-US" dirty="0" err="1" smtClean="0"/>
              <a:t>organización</a:t>
            </a:r>
            <a:r>
              <a:rPr lang="en-US" dirty="0" smtClean="0"/>
              <a:t> rural.</a:t>
            </a:r>
            <a:endParaRPr lang="en-US" dirty="0"/>
          </a:p>
          <a:p>
            <a:endParaRPr lang="en-IE" dirty="0"/>
          </a:p>
        </p:txBody>
      </p:sp>
      <p:sp>
        <p:nvSpPr>
          <p:cNvPr id="6" name="Rectangle 5"/>
          <p:cNvSpPr/>
          <p:nvPr/>
        </p:nvSpPr>
        <p:spPr>
          <a:xfrm>
            <a:off x="6298909" y="1746822"/>
            <a:ext cx="5434147" cy="4524315"/>
          </a:xfrm>
          <a:prstGeom prst="rect">
            <a:avLst/>
          </a:prstGeom>
        </p:spPr>
        <p:txBody>
          <a:bodyPr wrap="square">
            <a:spAutoFit/>
          </a:bodyPr>
          <a:lstStyle/>
          <a:p>
            <a:pPr>
              <a:buNone/>
            </a:pPr>
            <a:r>
              <a:rPr lang="en-US" sz="3200" b="1" dirty="0" err="1" smtClean="0"/>
              <a:t>Por</a:t>
            </a:r>
            <a:r>
              <a:rPr lang="en-US" sz="3200" b="1" dirty="0" smtClean="0"/>
              <a:t> </a:t>
            </a:r>
            <a:r>
              <a:rPr lang="en-US" sz="3200" b="1" dirty="0" err="1" smtClean="0"/>
              <a:t>ejemplo</a:t>
            </a:r>
            <a:r>
              <a:rPr lang="en-US" sz="3200" b="1" dirty="0" smtClean="0"/>
              <a:t>: </a:t>
            </a:r>
            <a:r>
              <a:rPr lang="en-US" sz="3200" dirty="0" err="1" smtClean="0"/>
              <a:t>Comerciantes</a:t>
            </a:r>
            <a:r>
              <a:rPr lang="en-US" sz="3200" dirty="0" smtClean="0"/>
              <a:t> </a:t>
            </a:r>
            <a:r>
              <a:rPr lang="en-US" sz="3200" dirty="0" err="1" smtClean="0"/>
              <a:t>exclusivos</a:t>
            </a:r>
            <a:r>
              <a:rPr lang="en-US" sz="3200" dirty="0" smtClean="0"/>
              <a:t>, </a:t>
            </a:r>
            <a:r>
              <a:rPr lang="en-US" sz="3200" dirty="0" err="1" smtClean="0"/>
              <a:t>Granjeros</a:t>
            </a:r>
            <a:r>
              <a:rPr lang="en-US" sz="3200" dirty="0" smtClean="0"/>
              <a:t>, </a:t>
            </a:r>
            <a:r>
              <a:rPr lang="en-US" sz="3200" dirty="0" err="1" smtClean="0"/>
              <a:t>Grupos</a:t>
            </a:r>
            <a:r>
              <a:rPr lang="en-US" sz="3200" dirty="0" smtClean="0"/>
              <a:t> de </a:t>
            </a:r>
            <a:r>
              <a:rPr lang="en-US" sz="3200" dirty="0" err="1" smtClean="0"/>
              <a:t>Comunidades</a:t>
            </a:r>
            <a:r>
              <a:rPr lang="en-US" sz="3200" dirty="0" smtClean="0"/>
              <a:t> y </a:t>
            </a:r>
            <a:r>
              <a:rPr lang="en-US" sz="3200" dirty="0" err="1" smtClean="0"/>
              <a:t>Voluntarios</a:t>
            </a:r>
            <a:r>
              <a:rPr lang="en-US" sz="3200" dirty="0" smtClean="0"/>
              <a:t>, </a:t>
            </a:r>
            <a:r>
              <a:rPr lang="en-US" sz="3200" dirty="0" err="1" smtClean="0"/>
              <a:t>Compañías</a:t>
            </a:r>
            <a:r>
              <a:rPr lang="en-US" sz="3200" dirty="0" smtClean="0"/>
              <a:t> </a:t>
            </a:r>
            <a:r>
              <a:rPr lang="en-US" sz="3200" dirty="0" err="1" smtClean="0"/>
              <a:t>limitadas</a:t>
            </a:r>
            <a:r>
              <a:rPr lang="en-US" sz="3200" dirty="0" smtClean="0"/>
              <a:t> </a:t>
            </a:r>
            <a:r>
              <a:rPr lang="en-US" sz="3200" dirty="0" err="1" smtClean="0"/>
              <a:t>por</a:t>
            </a:r>
            <a:r>
              <a:rPr lang="en-US" sz="3200" dirty="0" smtClean="0"/>
              <a:t> </a:t>
            </a:r>
            <a:r>
              <a:rPr lang="en-US" sz="3200" dirty="0" err="1" smtClean="0"/>
              <a:t>Garantía</a:t>
            </a:r>
            <a:r>
              <a:rPr lang="en-US" sz="3200" dirty="0" smtClean="0"/>
              <a:t>, </a:t>
            </a:r>
            <a:r>
              <a:rPr lang="en-US" sz="3200" dirty="0" err="1" smtClean="0"/>
              <a:t>Fideicomisos</a:t>
            </a:r>
            <a:r>
              <a:rPr lang="en-US" sz="3200" dirty="0" smtClean="0"/>
              <a:t>, </a:t>
            </a:r>
            <a:r>
              <a:rPr lang="en-US" sz="3200" dirty="0" err="1" smtClean="0"/>
              <a:t>Asociaciones</a:t>
            </a:r>
            <a:r>
              <a:rPr lang="en-US" sz="3200" dirty="0" smtClean="0"/>
              <a:t>, </a:t>
            </a:r>
            <a:r>
              <a:rPr lang="en-US" sz="3200" dirty="0" err="1" smtClean="0"/>
              <a:t>Sociedades</a:t>
            </a:r>
            <a:r>
              <a:rPr lang="en-US" sz="3200" dirty="0" smtClean="0"/>
              <a:t> </a:t>
            </a:r>
            <a:r>
              <a:rPr lang="en-US" sz="3200" dirty="0" err="1" smtClean="0"/>
              <a:t>Limitadas</a:t>
            </a:r>
            <a:r>
              <a:rPr lang="en-US" sz="3200" dirty="0" smtClean="0"/>
              <a:t>, </a:t>
            </a:r>
            <a:r>
              <a:rPr lang="en-US" sz="3200" dirty="0" err="1" smtClean="0"/>
              <a:t>Particulares</a:t>
            </a:r>
            <a:endParaRPr lang="en-IE" sz="3200" dirty="0"/>
          </a:p>
        </p:txBody>
      </p:sp>
      <p:sp>
        <p:nvSpPr>
          <p:cNvPr id="7" name="6 - Ορθογώνιο"/>
          <p:cNvSpPr/>
          <p:nvPr/>
        </p:nvSpPr>
        <p:spPr>
          <a:xfrm>
            <a:off x="1046699" y="1171694"/>
            <a:ext cx="3413114" cy="584775"/>
          </a:xfrm>
          <a:prstGeom prst="rect">
            <a:avLst/>
          </a:prstGeom>
        </p:spPr>
        <p:txBody>
          <a:bodyPr wrap="none">
            <a:spAutoFit/>
          </a:bodyPr>
          <a:lstStyle/>
          <a:p>
            <a:r>
              <a:rPr lang="en-US" sz="3200" b="1" dirty="0" err="1" smtClean="0">
                <a:solidFill>
                  <a:srgbClr val="990000"/>
                </a:solidFill>
              </a:rPr>
              <a:t>Eligibilidad</a:t>
            </a:r>
            <a:r>
              <a:rPr lang="en-US" sz="3200" b="1" dirty="0" smtClean="0">
                <a:solidFill>
                  <a:srgbClr val="990000"/>
                </a:solidFill>
              </a:rPr>
              <a:t> </a:t>
            </a:r>
            <a:r>
              <a:rPr lang="en-US" sz="3200" b="1" dirty="0" smtClean="0">
                <a:solidFill>
                  <a:srgbClr val="990000"/>
                </a:solidFill>
              </a:rPr>
              <a:t>(1/2)</a:t>
            </a:r>
            <a:endParaRPr lang="el-GR" sz="32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Content Placeholder 2"/>
          <p:cNvSpPr>
            <a:spLocks noGrp="1"/>
          </p:cNvSpPr>
          <p:nvPr>
            <p:ph idx="1"/>
          </p:nvPr>
        </p:nvSpPr>
        <p:spPr>
          <a:xfrm>
            <a:off x="585216" y="1746505"/>
            <a:ext cx="4602480" cy="4525963"/>
          </a:xfrm>
        </p:spPr>
        <p:txBody>
          <a:bodyPr/>
          <a:lstStyle/>
          <a:p>
            <a:pPr>
              <a:defRPr/>
            </a:pPr>
            <a:r>
              <a:rPr lang="en-US" b="1" dirty="0" smtClean="0"/>
              <a:t>¿</a:t>
            </a:r>
            <a:r>
              <a:rPr lang="en-US" b="1" dirty="0" err="1" smtClean="0"/>
              <a:t>Qué</a:t>
            </a:r>
            <a:r>
              <a:rPr lang="en-US" b="1" dirty="0" smtClean="0"/>
              <a:t> </a:t>
            </a:r>
            <a:r>
              <a:rPr lang="en-US" b="1" dirty="0" err="1" smtClean="0"/>
              <a:t>es</a:t>
            </a:r>
            <a:r>
              <a:rPr lang="en-US" b="1" dirty="0" smtClean="0"/>
              <a:t> </a:t>
            </a:r>
            <a:r>
              <a:rPr lang="en-US" b="1" dirty="0" err="1" smtClean="0"/>
              <a:t>elegible</a:t>
            </a:r>
            <a:r>
              <a:rPr lang="en-US" b="1" dirty="0" smtClean="0"/>
              <a:t>?</a:t>
            </a:r>
            <a:endParaRPr lang="en-US" b="1" dirty="0"/>
          </a:p>
          <a:p>
            <a:pPr>
              <a:buFont typeface="Arial" pitchFamily="34" charset="0"/>
              <a:buChar char="•"/>
              <a:defRPr/>
            </a:pPr>
            <a:r>
              <a:rPr lang="en-US" dirty="0" err="1" smtClean="0"/>
              <a:t>Proyectos</a:t>
            </a:r>
            <a:r>
              <a:rPr lang="en-US" dirty="0" smtClean="0"/>
              <a:t> </a:t>
            </a:r>
            <a:r>
              <a:rPr lang="en-US" dirty="0" err="1" smtClean="0"/>
              <a:t>relacionados</a:t>
            </a:r>
            <a:r>
              <a:rPr lang="en-US" dirty="0" smtClean="0"/>
              <a:t> con </a:t>
            </a:r>
            <a:r>
              <a:rPr lang="en-US" dirty="0" err="1" smtClean="0"/>
              <a:t>categorías</a:t>
            </a:r>
            <a:r>
              <a:rPr lang="en-US" dirty="0" smtClean="0"/>
              <a:t> y </a:t>
            </a:r>
            <a:r>
              <a:rPr lang="en-US" dirty="0" err="1" smtClean="0"/>
              <a:t>subcategorías</a:t>
            </a:r>
            <a:r>
              <a:rPr lang="en-US" dirty="0" smtClean="0"/>
              <a:t> de LEADER</a:t>
            </a:r>
            <a:endParaRPr lang="en-US" dirty="0"/>
          </a:p>
          <a:p>
            <a:pPr>
              <a:buFont typeface="Arial" pitchFamily="34" charset="0"/>
              <a:buChar char="•"/>
              <a:defRPr/>
            </a:pPr>
            <a:r>
              <a:rPr lang="en-US" dirty="0" err="1" smtClean="0"/>
              <a:t>Proyectos</a:t>
            </a:r>
            <a:r>
              <a:rPr lang="en-US" dirty="0" smtClean="0"/>
              <a:t> en </a:t>
            </a:r>
            <a:r>
              <a:rPr lang="en-US" dirty="0" err="1" smtClean="0"/>
              <a:t>línea</a:t>
            </a:r>
            <a:r>
              <a:rPr lang="en-US" dirty="0" smtClean="0"/>
              <a:t> con EDL locales</a:t>
            </a:r>
            <a:endParaRPr lang="en-US" dirty="0"/>
          </a:p>
          <a:p>
            <a:endParaRPr lang="en-IE" dirty="0"/>
          </a:p>
        </p:txBody>
      </p:sp>
      <p:sp>
        <p:nvSpPr>
          <p:cNvPr id="6" name="Rectangle 5"/>
          <p:cNvSpPr/>
          <p:nvPr/>
        </p:nvSpPr>
        <p:spPr>
          <a:xfrm>
            <a:off x="6386866" y="1531404"/>
            <a:ext cx="5207726" cy="4278094"/>
          </a:xfrm>
          <a:prstGeom prst="rect">
            <a:avLst/>
          </a:prstGeom>
        </p:spPr>
        <p:txBody>
          <a:bodyPr wrap="square">
            <a:spAutoFit/>
          </a:bodyPr>
          <a:lstStyle/>
          <a:p>
            <a:pPr marL="342900" indent="-342900" defTabSz="914400">
              <a:spcBef>
                <a:spcPct val="20000"/>
              </a:spcBef>
              <a:defRPr/>
            </a:pPr>
            <a:r>
              <a:rPr lang="en-US" sz="3200" b="1" dirty="0" err="1" smtClean="0"/>
              <a:t>Tipos</a:t>
            </a:r>
            <a:r>
              <a:rPr lang="en-US" sz="3200" b="1" dirty="0" smtClean="0"/>
              <a:t> de </a:t>
            </a:r>
            <a:r>
              <a:rPr lang="en-US" sz="3200" b="1" dirty="0" err="1" smtClean="0"/>
              <a:t>asistencia</a:t>
            </a:r>
            <a:r>
              <a:rPr lang="en-US" sz="3200" b="1" dirty="0" smtClean="0"/>
              <a:t>: </a:t>
            </a:r>
            <a:endParaRPr lang="en-US" sz="3200" b="1" dirty="0" smtClean="0"/>
          </a:p>
          <a:p>
            <a:pPr marL="342900" indent="-342900" defTabSz="914400">
              <a:spcBef>
                <a:spcPct val="20000"/>
              </a:spcBef>
              <a:buFont typeface="Arial" pitchFamily="34" charset="0"/>
              <a:buChar char="•"/>
              <a:defRPr/>
            </a:pPr>
            <a:r>
              <a:rPr lang="en-US" sz="2400" dirty="0" err="1" smtClean="0"/>
              <a:t>Costes</a:t>
            </a:r>
            <a:r>
              <a:rPr lang="en-US" sz="2400" dirty="0" smtClean="0"/>
              <a:t> de Capital </a:t>
            </a:r>
            <a:r>
              <a:rPr lang="en-US" sz="2400" dirty="0" smtClean="0"/>
              <a:t>(</a:t>
            </a:r>
            <a:r>
              <a:rPr lang="en-US" sz="2400" dirty="0" err="1" smtClean="0"/>
              <a:t>incluyendo</a:t>
            </a:r>
            <a:r>
              <a:rPr lang="en-US" sz="2400" dirty="0" smtClean="0"/>
              <a:t> </a:t>
            </a:r>
            <a:r>
              <a:rPr lang="en-US" sz="2400" dirty="0" err="1" smtClean="0"/>
              <a:t>equipamiento</a:t>
            </a:r>
            <a:r>
              <a:rPr lang="en-US" sz="2400" dirty="0" smtClean="0"/>
              <a:t>)</a:t>
            </a:r>
            <a:endParaRPr lang="en-US" sz="2400" dirty="0" smtClean="0"/>
          </a:p>
          <a:p>
            <a:pPr marL="342900" indent="-342900" defTabSz="914400">
              <a:spcBef>
                <a:spcPct val="20000"/>
              </a:spcBef>
              <a:buFont typeface="Arial" pitchFamily="34" charset="0"/>
              <a:buChar char="•"/>
              <a:defRPr/>
            </a:pPr>
            <a:r>
              <a:rPr lang="en-US" sz="2400" dirty="0" err="1" smtClean="0"/>
              <a:t>Desarrollo</a:t>
            </a:r>
            <a:r>
              <a:rPr lang="en-US" sz="2400" dirty="0" smtClean="0"/>
              <a:t> de </a:t>
            </a:r>
            <a:r>
              <a:rPr lang="en-US" sz="2400" dirty="0" err="1" smtClean="0"/>
              <a:t>actividades</a:t>
            </a:r>
            <a:r>
              <a:rPr lang="en-US" sz="2400" dirty="0" smtClean="0"/>
              <a:t> y </a:t>
            </a:r>
            <a:r>
              <a:rPr lang="en-US" sz="2400" dirty="0" err="1" smtClean="0"/>
              <a:t>productos</a:t>
            </a:r>
            <a:r>
              <a:rPr lang="en-US" sz="2400" dirty="0" smtClean="0"/>
              <a:t> </a:t>
            </a:r>
            <a:r>
              <a:rPr lang="en-US" sz="2400" dirty="0" err="1" smtClean="0"/>
              <a:t>innovadores</a:t>
            </a:r>
            <a:endParaRPr lang="en-US" sz="2400" dirty="0" smtClean="0"/>
          </a:p>
          <a:p>
            <a:pPr marL="342900" indent="-342900" defTabSz="914400">
              <a:spcBef>
                <a:spcPct val="20000"/>
              </a:spcBef>
              <a:buFont typeface="Arial" pitchFamily="34" charset="0"/>
              <a:buChar char="•"/>
              <a:defRPr/>
            </a:pPr>
            <a:r>
              <a:rPr lang="en-US" sz="2400" dirty="0" err="1" smtClean="0"/>
              <a:t>Apoyo</a:t>
            </a:r>
            <a:r>
              <a:rPr lang="en-US" sz="2400" dirty="0" smtClean="0"/>
              <a:t> a </a:t>
            </a:r>
            <a:r>
              <a:rPr lang="en-US" sz="2400" dirty="0" err="1" smtClean="0"/>
              <a:t>redes</a:t>
            </a:r>
            <a:r>
              <a:rPr lang="en-US" sz="2400" dirty="0" smtClean="0"/>
              <a:t>, marketing </a:t>
            </a:r>
            <a:r>
              <a:rPr lang="en-US" sz="2400" dirty="0" err="1" smtClean="0"/>
              <a:t>colectivo</a:t>
            </a:r>
            <a:r>
              <a:rPr lang="en-US" sz="2400" dirty="0" smtClean="0"/>
              <a:t> y </a:t>
            </a:r>
            <a:r>
              <a:rPr lang="en-US" sz="2400" dirty="0" err="1" smtClean="0"/>
              <a:t>formación</a:t>
            </a:r>
            <a:endParaRPr lang="en-US" sz="2400" dirty="0" smtClean="0"/>
          </a:p>
          <a:p>
            <a:pPr marL="342900" indent="-342900" defTabSz="914400">
              <a:spcBef>
                <a:spcPct val="20000"/>
              </a:spcBef>
              <a:buFont typeface="Arial" pitchFamily="34" charset="0"/>
              <a:buChar char="•"/>
              <a:defRPr/>
            </a:pPr>
            <a:r>
              <a:rPr lang="en-US" sz="2400" dirty="0" err="1" smtClean="0"/>
              <a:t>Análisis</a:t>
            </a:r>
            <a:r>
              <a:rPr lang="en-US" sz="2400" dirty="0" smtClean="0"/>
              <a:t> y </a:t>
            </a:r>
            <a:r>
              <a:rPr lang="en-US" sz="2400" dirty="0" err="1" smtClean="0"/>
              <a:t>desarrollo</a:t>
            </a:r>
            <a:r>
              <a:rPr lang="en-US" sz="2400" dirty="0" smtClean="0"/>
              <a:t> de </a:t>
            </a:r>
            <a:r>
              <a:rPr lang="en-US" sz="2400" dirty="0" err="1" smtClean="0"/>
              <a:t>apoyo</a:t>
            </a:r>
            <a:r>
              <a:rPr lang="en-US" sz="2400" dirty="0" smtClean="0"/>
              <a:t> a la </a:t>
            </a:r>
            <a:r>
              <a:rPr lang="en-US" sz="2400" dirty="0" err="1" smtClean="0"/>
              <a:t>factibilidad</a:t>
            </a:r>
            <a:endParaRPr lang="en-IE" sz="2400" dirty="0" smtClean="0"/>
          </a:p>
          <a:p>
            <a:pPr marL="342900" indent="-342900" defTabSz="914400">
              <a:spcBef>
                <a:spcPct val="20000"/>
              </a:spcBef>
              <a:buFont typeface="Arial" pitchFamily="34" charset="0"/>
              <a:buChar char="•"/>
              <a:defRPr/>
            </a:pPr>
            <a:r>
              <a:rPr lang="en-US" sz="2400" dirty="0" err="1" smtClean="0"/>
              <a:t>Proyectos</a:t>
            </a:r>
            <a:r>
              <a:rPr lang="en-US" sz="2400" dirty="0" smtClean="0"/>
              <a:t> de </a:t>
            </a:r>
            <a:r>
              <a:rPr lang="en-US" sz="2400" dirty="0" err="1" smtClean="0"/>
              <a:t>cooperación</a:t>
            </a:r>
            <a:endParaRPr lang="en-US" sz="2400" dirty="0"/>
          </a:p>
        </p:txBody>
      </p:sp>
      <p:sp>
        <p:nvSpPr>
          <p:cNvPr id="7" name="6 - Ορθογώνιο"/>
          <p:cNvSpPr/>
          <p:nvPr/>
        </p:nvSpPr>
        <p:spPr>
          <a:xfrm>
            <a:off x="1046699" y="1171694"/>
            <a:ext cx="3413114" cy="584775"/>
          </a:xfrm>
          <a:prstGeom prst="rect">
            <a:avLst/>
          </a:prstGeom>
        </p:spPr>
        <p:txBody>
          <a:bodyPr wrap="none">
            <a:spAutoFit/>
          </a:bodyPr>
          <a:lstStyle/>
          <a:p>
            <a:r>
              <a:rPr lang="en-US" sz="3200" b="1" dirty="0" err="1" smtClean="0">
                <a:solidFill>
                  <a:srgbClr val="990000"/>
                </a:solidFill>
              </a:rPr>
              <a:t>Eligibilidad</a:t>
            </a:r>
            <a:r>
              <a:rPr lang="en-US" sz="3200" b="1" dirty="0" smtClean="0">
                <a:solidFill>
                  <a:srgbClr val="990000"/>
                </a:solidFill>
              </a:rPr>
              <a:t> </a:t>
            </a:r>
            <a:r>
              <a:rPr lang="en-US" sz="3200" b="1" dirty="0" smtClean="0">
                <a:solidFill>
                  <a:srgbClr val="990000"/>
                </a:solidFill>
              </a:rPr>
              <a:t>(2/2)</a:t>
            </a:r>
            <a:endParaRPr lang="el-GR" sz="32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ext Placeholder 3"/>
          <p:cNvSpPr txBox="1">
            <a:spLocks/>
          </p:cNvSpPr>
          <p:nvPr/>
        </p:nvSpPr>
        <p:spPr bwMode="auto">
          <a:xfrm>
            <a:off x="840317" y="1772630"/>
            <a:ext cx="5158316" cy="4542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Sectores</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no </a:t>
            </a: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elegibles</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a:t>
            </a:r>
            <a:endParaRPr kumimoji="0" lang="en-IE"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Content Placeholder 4"/>
          <p:cNvSpPr>
            <a:spLocks noGrp="1"/>
          </p:cNvSpPr>
          <p:nvPr>
            <p:ph sz="half" idx="4294967295"/>
          </p:nvPr>
        </p:nvSpPr>
        <p:spPr>
          <a:xfrm>
            <a:off x="840317" y="2275618"/>
            <a:ext cx="5158316" cy="3684588"/>
          </a:xfrm>
          <a:prstGeom prst="rect">
            <a:avLst/>
          </a:prstGeom>
        </p:spPr>
        <p:txBody>
          <a:bodyPr>
            <a:normAutofit fontScale="55000" lnSpcReduction="20000"/>
          </a:bodyPr>
          <a:lstStyle/>
          <a:p>
            <a:r>
              <a:rPr lang="en-US" dirty="0" err="1" smtClean="0"/>
              <a:t>Formación</a:t>
            </a:r>
            <a:r>
              <a:rPr lang="en-US" dirty="0" smtClean="0"/>
              <a:t> </a:t>
            </a:r>
            <a:r>
              <a:rPr lang="en-US" dirty="0" err="1" smtClean="0"/>
              <a:t>acreditada</a:t>
            </a:r>
            <a:endParaRPr lang="en-US" dirty="0" smtClean="0"/>
          </a:p>
          <a:p>
            <a:r>
              <a:rPr lang="en-US" dirty="0" err="1" smtClean="0"/>
              <a:t>Agricultura</a:t>
            </a:r>
            <a:r>
              <a:rPr lang="en-US" dirty="0" smtClean="0"/>
              <a:t>/</a:t>
            </a:r>
            <a:r>
              <a:rPr lang="en-US" dirty="0" err="1" smtClean="0"/>
              <a:t>Pesca</a:t>
            </a:r>
            <a:endParaRPr lang="en-US" dirty="0" smtClean="0"/>
          </a:p>
          <a:p>
            <a:r>
              <a:rPr lang="en-US" dirty="0" err="1" smtClean="0"/>
              <a:t>Cuidado</a:t>
            </a:r>
            <a:r>
              <a:rPr lang="en-US" dirty="0" smtClean="0"/>
              <a:t> de </a:t>
            </a:r>
            <a:r>
              <a:rPr lang="en-US" dirty="0" err="1" smtClean="0"/>
              <a:t>niños</a:t>
            </a:r>
            <a:r>
              <a:rPr lang="en-US" dirty="0" smtClean="0"/>
              <a:t>/</a:t>
            </a:r>
            <a:r>
              <a:rPr lang="en-US" dirty="0" err="1" smtClean="0"/>
              <a:t>Cuidado</a:t>
            </a:r>
            <a:r>
              <a:rPr lang="en-US" dirty="0" smtClean="0"/>
              <a:t> de la </a:t>
            </a:r>
            <a:r>
              <a:rPr lang="en-US" dirty="0" err="1" smtClean="0"/>
              <a:t>Salud</a:t>
            </a:r>
            <a:r>
              <a:rPr lang="en-US" dirty="0" smtClean="0"/>
              <a:t>/</a:t>
            </a:r>
            <a:r>
              <a:rPr lang="en-US" dirty="0" err="1" smtClean="0"/>
              <a:t>Asilos</a:t>
            </a:r>
            <a:endParaRPr lang="en-US" dirty="0" smtClean="0"/>
          </a:p>
          <a:p>
            <a:r>
              <a:rPr lang="en-US" dirty="0" err="1" smtClean="0"/>
              <a:t>Vehículos</a:t>
            </a:r>
            <a:r>
              <a:rPr lang="en-US" dirty="0" smtClean="0"/>
              <a:t> a motor </a:t>
            </a:r>
            <a:r>
              <a:rPr lang="en-US" dirty="0" err="1" smtClean="0"/>
              <a:t>convencionales</a:t>
            </a:r>
            <a:endParaRPr lang="en-US" dirty="0" smtClean="0"/>
          </a:p>
          <a:p>
            <a:r>
              <a:rPr lang="en-US" dirty="0" err="1" smtClean="0"/>
              <a:t>Operaciones</a:t>
            </a:r>
            <a:r>
              <a:rPr lang="en-US" dirty="0" smtClean="0"/>
              <a:t> </a:t>
            </a:r>
            <a:r>
              <a:rPr lang="en-US" dirty="0" err="1" smtClean="0"/>
              <a:t>minoristas</a:t>
            </a:r>
            <a:r>
              <a:rPr lang="en-US" dirty="0" smtClean="0"/>
              <a:t> </a:t>
            </a:r>
            <a:r>
              <a:rPr lang="en-US" dirty="0" err="1" smtClean="0"/>
              <a:t>convencionales</a:t>
            </a:r>
            <a:endParaRPr lang="en-US" dirty="0" smtClean="0"/>
          </a:p>
          <a:p>
            <a:r>
              <a:rPr lang="en-US" dirty="0" err="1" smtClean="0"/>
              <a:t>Costes</a:t>
            </a:r>
            <a:r>
              <a:rPr lang="en-US" dirty="0" smtClean="0"/>
              <a:t> </a:t>
            </a:r>
            <a:r>
              <a:rPr lang="en-US" dirty="0" err="1" smtClean="0"/>
              <a:t>Asociados</a:t>
            </a:r>
            <a:r>
              <a:rPr lang="en-US" dirty="0" smtClean="0"/>
              <a:t> a </a:t>
            </a:r>
            <a:r>
              <a:rPr lang="en-US" dirty="0" err="1" smtClean="0"/>
              <a:t>requisitos</a:t>
            </a:r>
            <a:r>
              <a:rPr lang="en-US" dirty="0" smtClean="0"/>
              <a:t> </a:t>
            </a:r>
            <a:r>
              <a:rPr lang="en-US" dirty="0" err="1" smtClean="0"/>
              <a:t>legales</a:t>
            </a:r>
            <a:endParaRPr lang="en-US" dirty="0" smtClean="0"/>
          </a:p>
          <a:p>
            <a:r>
              <a:rPr lang="en-US" dirty="0" err="1" smtClean="0"/>
              <a:t>Mantenimiento</a:t>
            </a:r>
            <a:r>
              <a:rPr lang="en-US" dirty="0" smtClean="0"/>
              <a:t> General de </a:t>
            </a:r>
            <a:r>
              <a:rPr lang="en-US" dirty="0" err="1" smtClean="0"/>
              <a:t>trabajo</a:t>
            </a:r>
            <a:r>
              <a:rPr lang="en-US" dirty="0" smtClean="0"/>
              <a:t> de </a:t>
            </a:r>
            <a:r>
              <a:rPr lang="en-US" dirty="0" err="1" smtClean="0"/>
              <a:t>Organismos</a:t>
            </a:r>
            <a:r>
              <a:rPr lang="en-US" dirty="0" smtClean="0"/>
              <a:t> </a:t>
            </a:r>
            <a:r>
              <a:rPr lang="en-US" dirty="0" err="1" smtClean="0"/>
              <a:t>Públicos</a:t>
            </a:r>
            <a:endParaRPr lang="en-US" dirty="0" smtClean="0"/>
          </a:p>
          <a:p>
            <a:r>
              <a:rPr lang="en-US" dirty="0" err="1" smtClean="0"/>
              <a:t>Galgos</a:t>
            </a:r>
            <a:endParaRPr lang="en-US" dirty="0" smtClean="0"/>
          </a:p>
          <a:p>
            <a:r>
              <a:rPr lang="en-US" dirty="0" err="1" smtClean="0"/>
              <a:t>Horticultura</a:t>
            </a:r>
            <a:endParaRPr lang="en-US" dirty="0" smtClean="0"/>
          </a:p>
          <a:p>
            <a:r>
              <a:rPr lang="en-US" dirty="0" err="1" smtClean="0"/>
              <a:t>Vivienda</a:t>
            </a:r>
            <a:r>
              <a:rPr lang="en-US" dirty="0" smtClean="0"/>
              <a:t>/</a:t>
            </a:r>
            <a:r>
              <a:rPr lang="en-US" dirty="0" err="1" smtClean="0"/>
              <a:t>reformas</a:t>
            </a:r>
            <a:r>
              <a:rPr lang="en-US" dirty="0" smtClean="0"/>
              <a:t> de </a:t>
            </a:r>
            <a:r>
              <a:rPr lang="en-US" dirty="0" err="1" smtClean="0"/>
              <a:t>propiedades</a:t>
            </a:r>
            <a:r>
              <a:rPr lang="en-US" dirty="0" smtClean="0"/>
              <a:t> </a:t>
            </a:r>
            <a:r>
              <a:rPr lang="en-US" dirty="0" err="1" smtClean="0"/>
              <a:t>residenciales</a:t>
            </a:r>
            <a:endParaRPr lang="en-IE" dirty="0"/>
          </a:p>
        </p:txBody>
      </p:sp>
      <p:sp>
        <p:nvSpPr>
          <p:cNvPr id="7" name="Text Placeholder 5"/>
          <p:cNvSpPr txBox="1">
            <a:spLocks/>
          </p:cNvSpPr>
          <p:nvPr/>
        </p:nvSpPr>
        <p:spPr>
          <a:xfrm>
            <a:off x="6335486" y="1803749"/>
            <a:ext cx="5183717" cy="399369"/>
          </a:xfrm>
          <a:prstGeom prst="rect">
            <a:avLst/>
          </a:prstGeom>
        </p:spPr>
        <p:txBody>
          <a:bodyPr/>
          <a:lstStyle/>
          <a:p>
            <a:pPr marL="342900" marR="0" lvl="0" indent="-342900" algn="l" defTabSz="914400" rtl="0" eaLnBrk="1" fontAlgn="base" latinLnBrk="0" hangingPunct="1">
              <a:lnSpc>
                <a:spcPct val="100000"/>
              </a:lnSpc>
              <a:spcBef>
                <a:spcPct val="20000"/>
              </a:spcBef>
              <a:spcAft>
                <a:spcPct val="0"/>
              </a:spcAft>
              <a:buClrTx/>
              <a:buSzTx/>
              <a:tabLst/>
              <a:defRPr/>
            </a:pP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Actividades</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no </a:t>
            </a:r>
            <a:r>
              <a:rPr kumimoji="0" lang="en-US" sz="2400" b="1" i="0" u="none" strike="noStrike" kern="1200" cap="none" spc="0" normalizeH="0" baseline="0" noProof="0" dirty="0" err="1" smtClean="0">
                <a:ln>
                  <a:noFill/>
                </a:ln>
                <a:solidFill>
                  <a:schemeClr val="tx1"/>
                </a:solidFill>
                <a:effectLst/>
                <a:uLnTx/>
                <a:uFillTx/>
                <a:latin typeface="+mn-lt"/>
                <a:ea typeface="+mn-ea"/>
                <a:cs typeface="+mn-cs"/>
              </a:rPr>
              <a:t>elegibles</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a:t>
            </a:r>
            <a:endParaRPr kumimoji="0" lang="en-IE" sz="2400" b="1" i="0" u="none" strike="noStrike" kern="1200" cap="none" spc="0" normalizeH="0" baseline="0" noProof="0" dirty="0">
              <a:ln>
                <a:noFill/>
              </a:ln>
              <a:solidFill>
                <a:schemeClr val="tx1"/>
              </a:solidFill>
              <a:effectLst/>
              <a:uLnTx/>
              <a:uFillTx/>
              <a:latin typeface="+mn-lt"/>
              <a:ea typeface="+mn-ea"/>
              <a:cs typeface="+mn-cs"/>
            </a:endParaRPr>
          </a:p>
        </p:txBody>
      </p:sp>
      <p:sp>
        <p:nvSpPr>
          <p:cNvPr id="8" name="Content Placeholder 6"/>
          <p:cNvSpPr>
            <a:spLocks noGrp="1"/>
          </p:cNvSpPr>
          <p:nvPr>
            <p:ph sz="quarter" idx="4294967295"/>
          </p:nvPr>
        </p:nvSpPr>
        <p:spPr>
          <a:xfrm>
            <a:off x="6335486" y="2220960"/>
            <a:ext cx="4946348" cy="3429885"/>
          </a:xfrm>
          <a:prstGeom prst="rect">
            <a:avLst/>
          </a:prstGeom>
        </p:spPr>
        <p:txBody>
          <a:bodyPr>
            <a:normAutofit fontScale="62500" lnSpcReduction="20000"/>
          </a:bodyPr>
          <a:lstStyle/>
          <a:p>
            <a:r>
              <a:rPr lang="en-US" dirty="0" err="1" smtClean="0"/>
              <a:t>Seguros</a:t>
            </a:r>
            <a:endParaRPr lang="en-US" dirty="0" smtClean="0"/>
          </a:p>
          <a:p>
            <a:r>
              <a:rPr lang="en-US" dirty="0" err="1" smtClean="0"/>
              <a:t>Gastos</a:t>
            </a:r>
            <a:r>
              <a:rPr lang="en-US" dirty="0" smtClean="0"/>
              <a:t> </a:t>
            </a:r>
            <a:r>
              <a:rPr lang="en-US" dirty="0" err="1" smtClean="0"/>
              <a:t>legales</a:t>
            </a:r>
            <a:r>
              <a:rPr lang="en-US" dirty="0" smtClean="0"/>
              <a:t> de </a:t>
            </a:r>
            <a:r>
              <a:rPr lang="en-US" dirty="0" err="1" smtClean="0"/>
              <a:t>litigios</a:t>
            </a:r>
            <a:endParaRPr lang="en-US" dirty="0" smtClean="0"/>
          </a:p>
          <a:p>
            <a:r>
              <a:rPr lang="en-US" dirty="0" err="1" smtClean="0"/>
              <a:t>Pagos</a:t>
            </a:r>
            <a:r>
              <a:rPr lang="en-US" dirty="0" smtClean="0"/>
              <a:t> de </a:t>
            </a:r>
            <a:r>
              <a:rPr lang="en-US" dirty="0" err="1" smtClean="0"/>
              <a:t>regalos</a:t>
            </a:r>
            <a:r>
              <a:rPr lang="en-US" dirty="0" smtClean="0"/>
              <a:t>, </a:t>
            </a:r>
            <a:r>
              <a:rPr lang="en-US" dirty="0" err="1" smtClean="0"/>
              <a:t>donaciones</a:t>
            </a:r>
            <a:r>
              <a:rPr lang="en-US" dirty="0" smtClean="0"/>
              <a:t>, etc</a:t>
            </a:r>
            <a:endParaRPr lang="en-US" dirty="0" smtClean="0"/>
          </a:p>
          <a:p>
            <a:r>
              <a:rPr lang="en-US" dirty="0" err="1" smtClean="0"/>
              <a:t>Tarifas</a:t>
            </a:r>
            <a:r>
              <a:rPr lang="en-US" dirty="0" smtClean="0"/>
              <a:t> de </a:t>
            </a:r>
            <a:r>
              <a:rPr lang="en-US" dirty="0" err="1" smtClean="0"/>
              <a:t>solicitud</a:t>
            </a:r>
            <a:r>
              <a:rPr lang="en-US" dirty="0" smtClean="0"/>
              <a:t> de </a:t>
            </a:r>
            <a:r>
              <a:rPr lang="en-US" dirty="0" err="1" smtClean="0"/>
              <a:t>planificación</a:t>
            </a:r>
            <a:endParaRPr lang="en-US" dirty="0" smtClean="0"/>
          </a:p>
          <a:p>
            <a:r>
              <a:rPr lang="en-US" dirty="0" err="1" smtClean="0"/>
              <a:t>Proyectos</a:t>
            </a:r>
            <a:r>
              <a:rPr lang="en-US" dirty="0" smtClean="0"/>
              <a:t> con </a:t>
            </a:r>
            <a:r>
              <a:rPr lang="en-US" dirty="0" err="1" smtClean="0"/>
              <a:t>fuentes</a:t>
            </a:r>
            <a:r>
              <a:rPr lang="en-US" dirty="0" smtClean="0"/>
              <a:t> de </a:t>
            </a:r>
            <a:r>
              <a:rPr lang="en-US" dirty="0" err="1" smtClean="0"/>
              <a:t>financiación</a:t>
            </a:r>
            <a:r>
              <a:rPr lang="en-US" dirty="0" smtClean="0"/>
              <a:t> </a:t>
            </a:r>
            <a:r>
              <a:rPr lang="en-US" dirty="0" err="1" smtClean="0"/>
              <a:t>alternativas</a:t>
            </a:r>
            <a:endParaRPr lang="en-US" dirty="0" smtClean="0"/>
          </a:p>
          <a:p>
            <a:r>
              <a:rPr lang="en-US" dirty="0" err="1" smtClean="0"/>
              <a:t>Deportes</a:t>
            </a:r>
            <a:r>
              <a:rPr lang="en-US" dirty="0" smtClean="0"/>
              <a:t> y </a:t>
            </a:r>
            <a:r>
              <a:rPr lang="en-US" dirty="0" err="1" smtClean="0"/>
              <a:t>carreras</a:t>
            </a:r>
            <a:r>
              <a:rPr lang="en-US" dirty="0" smtClean="0"/>
              <a:t> con </a:t>
            </a:r>
            <a:r>
              <a:rPr lang="en-US" dirty="0" err="1" smtClean="0"/>
              <a:t>caballos</a:t>
            </a:r>
            <a:endParaRPr lang="en-US" dirty="0" smtClean="0"/>
          </a:p>
          <a:p>
            <a:r>
              <a:rPr lang="en-US" dirty="0" err="1" smtClean="0"/>
              <a:t>Reclamaciones</a:t>
            </a:r>
            <a:r>
              <a:rPr lang="en-US" dirty="0" smtClean="0"/>
              <a:t> de IVA</a:t>
            </a:r>
            <a:endParaRPr lang="en-US" dirty="0" smtClean="0"/>
          </a:p>
          <a:p>
            <a:r>
              <a:rPr lang="en-US" dirty="0" err="1" smtClean="0"/>
              <a:t>Multas</a:t>
            </a:r>
            <a:r>
              <a:rPr lang="en-US" dirty="0" smtClean="0"/>
              <a:t> y </a:t>
            </a:r>
            <a:r>
              <a:rPr lang="en-US" dirty="0" err="1" smtClean="0"/>
              <a:t>sanciones</a:t>
            </a:r>
            <a:r>
              <a:rPr lang="en-US" dirty="0" smtClean="0"/>
              <a:t> </a:t>
            </a:r>
            <a:r>
              <a:rPr lang="en-US" dirty="0" err="1" smtClean="0"/>
              <a:t>legales</a:t>
            </a:r>
            <a:endParaRPr lang="en-US" dirty="0" smtClean="0"/>
          </a:p>
          <a:p>
            <a:r>
              <a:rPr lang="en-US" dirty="0" smtClean="0"/>
              <a:t>Capital de </a:t>
            </a:r>
            <a:r>
              <a:rPr lang="en-US" dirty="0" err="1" smtClean="0"/>
              <a:t>trabajo</a:t>
            </a:r>
            <a:endParaRPr lang="en-IE" dirty="0" smtClean="0"/>
          </a:p>
        </p:txBody>
      </p:sp>
      <p:sp>
        <p:nvSpPr>
          <p:cNvPr id="9" name="8 - Ορθογώνιο"/>
          <p:cNvSpPr/>
          <p:nvPr/>
        </p:nvSpPr>
        <p:spPr>
          <a:xfrm>
            <a:off x="1079850" y="1220462"/>
            <a:ext cx="5282215" cy="584775"/>
          </a:xfrm>
          <a:prstGeom prst="rect">
            <a:avLst/>
          </a:prstGeom>
        </p:spPr>
        <p:txBody>
          <a:bodyPr wrap="none">
            <a:spAutoFit/>
          </a:bodyPr>
          <a:lstStyle/>
          <a:p>
            <a:r>
              <a:rPr lang="en-US" sz="3200" b="1" dirty="0" err="1" smtClean="0">
                <a:solidFill>
                  <a:srgbClr val="990000"/>
                </a:solidFill>
              </a:rPr>
              <a:t>Actividades</a:t>
            </a:r>
            <a:r>
              <a:rPr lang="en-US" sz="3200" b="1" dirty="0" smtClean="0">
                <a:solidFill>
                  <a:srgbClr val="990000"/>
                </a:solidFill>
              </a:rPr>
              <a:t> no </a:t>
            </a:r>
            <a:r>
              <a:rPr lang="en-US" sz="3200" b="1" dirty="0" err="1" smtClean="0">
                <a:solidFill>
                  <a:srgbClr val="990000"/>
                </a:solidFill>
              </a:rPr>
              <a:t>elegibles</a:t>
            </a:r>
            <a:endParaRPr lang="el-GR" sz="32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pic>
        <p:nvPicPr>
          <p:cNvPr id="5" name="Picture 4"/>
          <p:cNvPicPr>
            <a:picLocks noChangeAspect="1"/>
          </p:cNvPicPr>
          <p:nvPr/>
        </p:nvPicPr>
        <p:blipFill>
          <a:blip r:embed="rId2"/>
          <a:stretch>
            <a:fillRect/>
          </a:stretch>
        </p:blipFill>
        <p:spPr>
          <a:xfrm>
            <a:off x="1015490" y="1621536"/>
            <a:ext cx="9871965" cy="4738542"/>
          </a:xfrm>
          <a:prstGeom prst="rect">
            <a:avLst/>
          </a:prstGeom>
        </p:spPr>
      </p:pic>
      <p:sp>
        <p:nvSpPr>
          <p:cNvPr id="6" name="5 - Ορθογώνιο"/>
          <p:cNvSpPr/>
          <p:nvPr/>
        </p:nvSpPr>
        <p:spPr>
          <a:xfrm>
            <a:off x="1142903" y="1171694"/>
            <a:ext cx="6700873" cy="523220"/>
          </a:xfrm>
          <a:prstGeom prst="rect">
            <a:avLst/>
          </a:prstGeom>
        </p:spPr>
        <p:txBody>
          <a:bodyPr wrap="none">
            <a:spAutoFit/>
          </a:bodyPr>
          <a:lstStyle/>
          <a:p>
            <a:r>
              <a:rPr lang="en-US" sz="2800" b="1" dirty="0" err="1" smtClean="0">
                <a:solidFill>
                  <a:srgbClr val="990000"/>
                </a:solidFill>
              </a:rPr>
              <a:t>Tasas</a:t>
            </a:r>
            <a:r>
              <a:rPr lang="en-US" sz="2800" b="1" dirty="0" smtClean="0">
                <a:solidFill>
                  <a:srgbClr val="990000"/>
                </a:solidFill>
              </a:rPr>
              <a:t> de </a:t>
            </a:r>
            <a:r>
              <a:rPr lang="en-US" sz="2800" b="1" dirty="0" err="1" smtClean="0">
                <a:solidFill>
                  <a:srgbClr val="990000"/>
                </a:solidFill>
              </a:rPr>
              <a:t>financiamiento</a:t>
            </a:r>
            <a:r>
              <a:rPr lang="en-US" sz="2800" b="1" dirty="0" smtClean="0">
                <a:solidFill>
                  <a:srgbClr val="990000"/>
                </a:solidFill>
              </a:rPr>
              <a:t> </a:t>
            </a:r>
            <a:r>
              <a:rPr lang="en-US" sz="2800" b="1" dirty="0" err="1" smtClean="0">
                <a:solidFill>
                  <a:srgbClr val="990000"/>
                </a:solidFill>
              </a:rPr>
              <a:t>disponibles</a:t>
            </a:r>
            <a:endParaRPr lang="el-GR" sz="28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pic>
        <p:nvPicPr>
          <p:cNvPr id="5" name="Picture 4"/>
          <p:cNvPicPr>
            <a:picLocks noChangeAspect="1"/>
          </p:cNvPicPr>
          <p:nvPr/>
        </p:nvPicPr>
        <p:blipFill>
          <a:blip r:embed="rId2"/>
          <a:stretch>
            <a:fillRect/>
          </a:stretch>
        </p:blipFill>
        <p:spPr>
          <a:xfrm>
            <a:off x="992777" y="2005584"/>
            <a:ext cx="10241280" cy="1171575"/>
          </a:xfrm>
          <a:prstGeom prst="rect">
            <a:avLst/>
          </a:prstGeom>
        </p:spPr>
      </p:pic>
      <p:pic>
        <p:nvPicPr>
          <p:cNvPr id="6" name="Picture 5"/>
          <p:cNvPicPr>
            <a:picLocks noChangeAspect="1"/>
          </p:cNvPicPr>
          <p:nvPr/>
        </p:nvPicPr>
        <p:blipFill>
          <a:blip r:embed="rId3"/>
          <a:stretch>
            <a:fillRect/>
          </a:stretch>
        </p:blipFill>
        <p:spPr>
          <a:xfrm>
            <a:off x="4684281" y="3268010"/>
            <a:ext cx="3051401" cy="2552430"/>
          </a:xfrm>
          <a:prstGeom prst="rect">
            <a:avLst/>
          </a:prstGeom>
        </p:spPr>
      </p:pic>
      <p:sp>
        <p:nvSpPr>
          <p:cNvPr id="7" name="6 - Ορθογώνιο"/>
          <p:cNvSpPr/>
          <p:nvPr/>
        </p:nvSpPr>
        <p:spPr>
          <a:xfrm>
            <a:off x="901514" y="1293614"/>
            <a:ext cx="5065810" cy="523220"/>
          </a:xfrm>
          <a:prstGeom prst="rect">
            <a:avLst/>
          </a:prstGeom>
        </p:spPr>
        <p:txBody>
          <a:bodyPr wrap="none">
            <a:spAutoFit/>
          </a:bodyPr>
          <a:lstStyle/>
          <a:p>
            <a:r>
              <a:rPr lang="en-US" sz="2800" b="1" dirty="0" err="1" smtClean="0">
                <a:solidFill>
                  <a:srgbClr val="990000"/>
                </a:solidFill>
              </a:rPr>
              <a:t>Proceso</a:t>
            </a:r>
            <a:r>
              <a:rPr lang="en-US" sz="2800" b="1" dirty="0" smtClean="0">
                <a:solidFill>
                  <a:srgbClr val="990000"/>
                </a:solidFill>
              </a:rPr>
              <a:t> de </a:t>
            </a:r>
            <a:r>
              <a:rPr lang="en-US" sz="2800" b="1" dirty="0" err="1" smtClean="0">
                <a:solidFill>
                  <a:srgbClr val="990000"/>
                </a:solidFill>
              </a:rPr>
              <a:t>Solicitud</a:t>
            </a:r>
            <a:r>
              <a:rPr lang="en-US" sz="2800" b="1" dirty="0" smtClean="0">
                <a:solidFill>
                  <a:srgbClr val="990000"/>
                </a:solidFill>
              </a:rPr>
              <a:t> LEADER</a:t>
            </a:r>
            <a:endParaRPr lang="el-GR" sz="28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pic>
        <p:nvPicPr>
          <p:cNvPr id="5" name="Picture 4"/>
          <p:cNvPicPr>
            <a:picLocks noChangeAspect="1"/>
          </p:cNvPicPr>
          <p:nvPr/>
        </p:nvPicPr>
        <p:blipFill>
          <a:blip r:embed="rId2"/>
          <a:stretch>
            <a:fillRect/>
          </a:stretch>
        </p:blipFill>
        <p:spPr>
          <a:xfrm>
            <a:off x="809897" y="1335024"/>
            <a:ext cx="10241280" cy="1171575"/>
          </a:xfrm>
          <a:prstGeom prst="rect">
            <a:avLst/>
          </a:prstGeom>
        </p:spPr>
      </p:pic>
      <p:pic>
        <p:nvPicPr>
          <p:cNvPr id="6" name="Picture 5"/>
          <p:cNvPicPr>
            <a:picLocks noChangeAspect="1"/>
          </p:cNvPicPr>
          <p:nvPr/>
        </p:nvPicPr>
        <p:blipFill>
          <a:blip r:embed="rId3"/>
          <a:stretch>
            <a:fillRect/>
          </a:stretch>
        </p:blipFill>
        <p:spPr>
          <a:xfrm>
            <a:off x="4659897" y="2682794"/>
            <a:ext cx="3051401" cy="2552430"/>
          </a:xfrm>
          <a:prstGeom prst="rect">
            <a:avLst/>
          </a:prstGeom>
        </p:spPr>
      </p:pic>
      <p:pic>
        <p:nvPicPr>
          <p:cNvPr id="8" name="Picture 7"/>
          <p:cNvPicPr>
            <a:picLocks noChangeAspect="1"/>
          </p:cNvPicPr>
          <p:nvPr/>
        </p:nvPicPr>
        <p:blipFill>
          <a:blip r:embed="rId4"/>
          <a:stretch>
            <a:fillRect/>
          </a:stretch>
        </p:blipFill>
        <p:spPr>
          <a:xfrm>
            <a:off x="9066847" y="2532075"/>
            <a:ext cx="2167210" cy="2769236"/>
          </a:xfrm>
          <a:prstGeom prst="rect">
            <a:avLst/>
          </a:prstGeom>
        </p:spPr>
      </p:pic>
      <p:pic>
        <p:nvPicPr>
          <p:cNvPr id="9" name="Picture 8"/>
          <p:cNvPicPr>
            <a:picLocks noChangeAspect="1"/>
          </p:cNvPicPr>
          <p:nvPr/>
        </p:nvPicPr>
        <p:blipFill>
          <a:blip r:embed="rId5"/>
          <a:stretch>
            <a:fillRect/>
          </a:stretch>
        </p:blipFill>
        <p:spPr>
          <a:xfrm>
            <a:off x="8634548" y="2558797"/>
            <a:ext cx="637222" cy="263112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2452249" y="5348037"/>
            <a:ext cx="6789287" cy="1099431"/>
          </a:xfrm>
          <a:prstGeom prst="rect">
            <a:avLst/>
          </a:prstGeom>
        </p:spPr>
      </p:pic>
      <p:pic>
        <p:nvPicPr>
          <p:cNvPr id="10" name="Picture 9"/>
          <p:cNvPicPr>
            <a:picLocks noChangeAspect="1"/>
          </p:cNvPicPr>
          <p:nvPr/>
        </p:nvPicPr>
        <p:blipFill>
          <a:blip r:embed="rId3"/>
          <a:stretch>
            <a:fillRect/>
          </a:stretch>
        </p:blipFill>
        <p:spPr>
          <a:xfrm>
            <a:off x="2830133" y="4793675"/>
            <a:ext cx="5966853" cy="656149"/>
          </a:xfrm>
          <a:prstGeom prst="rect">
            <a:avLst/>
          </a:prstGeom>
        </p:spPr>
      </p:pic>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pic>
        <p:nvPicPr>
          <p:cNvPr id="5" name="Picture 4"/>
          <p:cNvPicPr>
            <a:picLocks noChangeAspect="1"/>
          </p:cNvPicPr>
          <p:nvPr/>
        </p:nvPicPr>
        <p:blipFill>
          <a:blip r:embed="rId4"/>
          <a:stretch>
            <a:fillRect/>
          </a:stretch>
        </p:blipFill>
        <p:spPr>
          <a:xfrm>
            <a:off x="1029353" y="1127760"/>
            <a:ext cx="10241280" cy="1171575"/>
          </a:xfrm>
          <a:prstGeom prst="rect">
            <a:avLst/>
          </a:prstGeom>
        </p:spPr>
      </p:pic>
      <p:pic>
        <p:nvPicPr>
          <p:cNvPr id="6" name="Picture 5"/>
          <p:cNvPicPr>
            <a:picLocks noChangeAspect="1"/>
          </p:cNvPicPr>
          <p:nvPr/>
        </p:nvPicPr>
        <p:blipFill>
          <a:blip r:embed="rId5"/>
          <a:stretch>
            <a:fillRect/>
          </a:stretch>
        </p:blipFill>
        <p:spPr>
          <a:xfrm>
            <a:off x="4172217" y="2341418"/>
            <a:ext cx="3051401" cy="2552430"/>
          </a:xfrm>
          <a:prstGeom prst="rect">
            <a:avLst/>
          </a:prstGeom>
        </p:spPr>
      </p:pic>
      <p:pic>
        <p:nvPicPr>
          <p:cNvPr id="8" name="Picture 7"/>
          <p:cNvPicPr>
            <a:picLocks noChangeAspect="1"/>
          </p:cNvPicPr>
          <p:nvPr/>
        </p:nvPicPr>
        <p:blipFill>
          <a:blip r:embed="rId6"/>
          <a:stretch>
            <a:fillRect/>
          </a:stretch>
        </p:blipFill>
        <p:spPr>
          <a:xfrm>
            <a:off x="8566975" y="2178507"/>
            <a:ext cx="2167210" cy="2769236"/>
          </a:xfrm>
          <a:prstGeom prst="rect">
            <a:avLst/>
          </a:prstGeom>
        </p:spPr>
      </p:pic>
      <p:pic>
        <p:nvPicPr>
          <p:cNvPr id="9" name="Picture 8"/>
          <p:cNvPicPr>
            <a:picLocks noChangeAspect="1"/>
          </p:cNvPicPr>
          <p:nvPr/>
        </p:nvPicPr>
        <p:blipFill>
          <a:blip r:embed="rId7"/>
          <a:stretch>
            <a:fillRect/>
          </a:stretch>
        </p:blipFill>
        <p:spPr>
          <a:xfrm>
            <a:off x="7756724" y="2253997"/>
            <a:ext cx="637222" cy="2631123"/>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2"/>
          <a:stretch>
            <a:fillRect/>
          </a:stretch>
        </p:blipFill>
        <p:spPr>
          <a:xfrm>
            <a:off x="2452249" y="5348037"/>
            <a:ext cx="6630791" cy="1073765"/>
          </a:xfrm>
          <a:prstGeom prst="rect">
            <a:avLst/>
          </a:prstGeom>
        </p:spPr>
      </p:pic>
      <p:pic>
        <p:nvPicPr>
          <p:cNvPr id="10" name="Picture 9"/>
          <p:cNvPicPr>
            <a:picLocks noChangeAspect="1"/>
          </p:cNvPicPr>
          <p:nvPr/>
        </p:nvPicPr>
        <p:blipFill>
          <a:blip r:embed="rId3"/>
          <a:stretch>
            <a:fillRect/>
          </a:stretch>
        </p:blipFill>
        <p:spPr>
          <a:xfrm>
            <a:off x="3537269" y="4732715"/>
            <a:ext cx="6181720" cy="679777"/>
          </a:xfrm>
          <a:prstGeom prst="rect">
            <a:avLst/>
          </a:prstGeom>
        </p:spPr>
      </p:pic>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pic>
        <p:nvPicPr>
          <p:cNvPr id="5" name="Picture 4"/>
          <p:cNvPicPr>
            <a:picLocks noChangeAspect="1"/>
          </p:cNvPicPr>
          <p:nvPr/>
        </p:nvPicPr>
        <p:blipFill>
          <a:blip r:embed="rId4"/>
          <a:stretch>
            <a:fillRect/>
          </a:stretch>
        </p:blipFill>
        <p:spPr>
          <a:xfrm>
            <a:off x="1299895" y="1216995"/>
            <a:ext cx="8758505" cy="1001949"/>
          </a:xfrm>
          <a:prstGeom prst="rect">
            <a:avLst/>
          </a:prstGeom>
        </p:spPr>
      </p:pic>
      <p:pic>
        <p:nvPicPr>
          <p:cNvPr id="6" name="Picture 5"/>
          <p:cNvPicPr>
            <a:picLocks noChangeAspect="1"/>
          </p:cNvPicPr>
          <p:nvPr/>
        </p:nvPicPr>
        <p:blipFill>
          <a:blip r:embed="rId5"/>
          <a:stretch>
            <a:fillRect/>
          </a:stretch>
        </p:blipFill>
        <p:spPr>
          <a:xfrm>
            <a:off x="4659897" y="2207306"/>
            <a:ext cx="3051401" cy="2552430"/>
          </a:xfrm>
          <a:prstGeom prst="rect">
            <a:avLst/>
          </a:prstGeom>
        </p:spPr>
      </p:pic>
      <p:pic>
        <p:nvPicPr>
          <p:cNvPr id="8" name="Picture 7"/>
          <p:cNvPicPr>
            <a:picLocks noChangeAspect="1"/>
          </p:cNvPicPr>
          <p:nvPr/>
        </p:nvPicPr>
        <p:blipFill>
          <a:blip r:embed="rId6"/>
          <a:stretch>
            <a:fillRect/>
          </a:stretch>
        </p:blipFill>
        <p:spPr>
          <a:xfrm>
            <a:off x="9066847" y="2129739"/>
            <a:ext cx="2167210" cy="2769236"/>
          </a:xfrm>
          <a:prstGeom prst="rect">
            <a:avLst/>
          </a:prstGeom>
        </p:spPr>
      </p:pic>
      <p:pic>
        <p:nvPicPr>
          <p:cNvPr id="9" name="Picture 8"/>
          <p:cNvPicPr>
            <a:picLocks noChangeAspect="1"/>
          </p:cNvPicPr>
          <p:nvPr/>
        </p:nvPicPr>
        <p:blipFill>
          <a:blip r:embed="rId7"/>
          <a:stretch>
            <a:fillRect/>
          </a:stretch>
        </p:blipFill>
        <p:spPr>
          <a:xfrm>
            <a:off x="8634548" y="2253997"/>
            <a:ext cx="637222" cy="2631123"/>
          </a:xfrm>
          <a:prstGeom prst="rect">
            <a:avLst/>
          </a:prstGeom>
        </p:spPr>
      </p:pic>
      <p:pic>
        <p:nvPicPr>
          <p:cNvPr id="12" name="Picture 11"/>
          <p:cNvPicPr>
            <a:picLocks noChangeAspect="1"/>
          </p:cNvPicPr>
          <p:nvPr/>
        </p:nvPicPr>
        <p:blipFill>
          <a:blip r:embed="rId8"/>
          <a:stretch>
            <a:fillRect/>
          </a:stretch>
        </p:blipFill>
        <p:spPr>
          <a:xfrm>
            <a:off x="1386909" y="2335487"/>
            <a:ext cx="2140403" cy="2651760"/>
          </a:xfrm>
          <a:prstGeom prst="rect">
            <a:avLst/>
          </a:prstGeom>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3" name="Content Placeholder 2"/>
          <p:cNvSpPr>
            <a:spLocks noGrp="1"/>
          </p:cNvSpPr>
          <p:nvPr>
            <p:ph idx="1"/>
          </p:nvPr>
        </p:nvSpPr>
        <p:spPr>
          <a:xfrm>
            <a:off x="677839" y="2041661"/>
            <a:ext cx="10972800" cy="4525963"/>
          </a:xfrm>
        </p:spPr>
        <p:txBody>
          <a:bodyPr/>
          <a:lstStyle/>
          <a:p>
            <a:pPr>
              <a:buNone/>
            </a:pPr>
            <a:r>
              <a:rPr lang="en-US" dirty="0" smtClean="0"/>
              <a:t>Las </a:t>
            </a:r>
            <a:r>
              <a:rPr lang="en-US" dirty="0" err="1" smtClean="0"/>
              <a:t>Convocatorias</a:t>
            </a:r>
            <a:r>
              <a:rPr lang="en-US" dirty="0" smtClean="0"/>
              <a:t> de </a:t>
            </a:r>
            <a:r>
              <a:rPr lang="en-US" dirty="0" err="1" smtClean="0"/>
              <a:t>Propuestas</a:t>
            </a:r>
            <a:r>
              <a:rPr lang="en-US" dirty="0" smtClean="0"/>
              <a:t> </a:t>
            </a:r>
            <a:r>
              <a:rPr lang="en-US" dirty="0" err="1" smtClean="0"/>
              <a:t>pueden</a:t>
            </a:r>
            <a:r>
              <a:rPr lang="en-US" dirty="0" smtClean="0"/>
              <a:t> ser </a:t>
            </a:r>
            <a:r>
              <a:rPr lang="en-US" dirty="0" smtClean="0"/>
              <a:t>…</a:t>
            </a:r>
          </a:p>
          <a:p>
            <a:pPr marL="2987675" indent="-457200">
              <a:buFont typeface="Wingdings" panose="05000000000000000000" pitchFamily="2" charset="2"/>
              <a:buChar char="q"/>
            </a:pPr>
            <a:r>
              <a:rPr lang="en-US" dirty="0" err="1" smtClean="0"/>
              <a:t>Tiempo</a:t>
            </a:r>
            <a:r>
              <a:rPr lang="en-US" dirty="0" smtClean="0"/>
              <a:t> </a:t>
            </a:r>
            <a:r>
              <a:rPr lang="en-US" dirty="0" err="1" smtClean="0"/>
              <a:t>Limitado</a:t>
            </a:r>
            <a:r>
              <a:rPr lang="en-US" dirty="0" smtClean="0"/>
              <a:t>/</a:t>
            </a:r>
            <a:r>
              <a:rPr lang="en-US" dirty="0" err="1" smtClean="0"/>
              <a:t>Llamadas</a:t>
            </a:r>
            <a:r>
              <a:rPr lang="en-US" dirty="0" smtClean="0"/>
              <a:t> </a:t>
            </a:r>
            <a:r>
              <a:rPr lang="en-US" dirty="0" err="1" smtClean="0"/>
              <a:t>Dirigidas</a:t>
            </a:r>
            <a:r>
              <a:rPr lang="en-US" dirty="0" smtClean="0"/>
              <a:t>: o </a:t>
            </a:r>
            <a:endParaRPr lang="en-US" dirty="0" smtClean="0"/>
          </a:p>
          <a:p>
            <a:pPr marL="2987675" indent="-457200">
              <a:buFont typeface="Wingdings" panose="05000000000000000000" pitchFamily="2" charset="2"/>
              <a:buChar char="q"/>
            </a:pPr>
            <a:r>
              <a:rPr lang="en-US" dirty="0" err="1" smtClean="0"/>
              <a:t>Llamadas</a:t>
            </a:r>
            <a:r>
              <a:rPr lang="en-US" dirty="0" smtClean="0"/>
              <a:t> </a:t>
            </a:r>
            <a:r>
              <a:rPr lang="en-US" dirty="0" err="1" smtClean="0"/>
              <a:t>Continuas</a:t>
            </a:r>
            <a:r>
              <a:rPr lang="en-US" dirty="0" smtClean="0"/>
              <a:t>/Solicitudes: </a:t>
            </a:r>
            <a:endParaRPr lang="en-US" dirty="0" smtClean="0"/>
          </a:p>
          <a:p>
            <a:endParaRPr lang="en-US" dirty="0" smtClean="0"/>
          </a:p>
          <a:p>
            <a:r>
              <a:rPr lang="en-US" dirty="0" smtClean="0"/>
              <a:t>En </a:t>
            </a:r>
            <a:r>
              <a:rPr lang="en-US" dirty="0" err="1" smtClean="0"/>
              <a:t>todos</a:t>
            </a:r>
            <a:r>
              <a:rPr lang="en-US" dirty="0" smtClean="0"/>
              <a:t> los </a:t>
            </a:r>
            <a:r>
              <a:rPr lang="en-US" dirty="0" err="1" smtClean="0"/>
              <a:t>casos</a:t>
            </a:r>
            <a:r>
              <a:rPr lang="en-US" dirty="0" smtClean="0"/>
              <a:t> </a:t>
            </a:r>
            <a:r>
              <a:rPr lang="en-US" dirty="0" err="1" smtClean="0"/>
              <a:t>una</a:t>
            </a:r>
            <a:r>
              <a:rPr lang="en-US" dirty="0" smtClean="0"/>
              <a:t> EDI </a:t>
            </a:r>
            <a:r>
              <a:rPr lang="en-US" dirty="0" err="1" smtClean="0"/>
              <a:t>debe</a:t>
            </a:r>
            <a:r>
              <a:rPr lang="en-US" dirty="0" smtClean="0"/>
              <a:t> </a:t>
            </a:r>
            <a:r>
              <a:rPr lang="en-US" dirty="0" err="1" smtClean="0"/>
              <a:t>completarse</a:t>
            </a:r>
            <a:r>
              <a:rPr lang="en-US" dirty="0" smtClean="0"/>
              <a:t> </a:t>
            </a:r>
            <a:r>
              <a:rPr lang="en-US" dirty="0" err="1" smtClean="0"/>
              <a:t>para</a:t>
            </a:r>
            <a:r>
              <a:rPr lang="en-US" dirty="0" smtClean="0"/>
              <a:t> </a:t>
            </a:r>
            <a:r>
              <a:rPr lang="en-US" dirty="0" err="1" smtClean="0"/>
              <a:t>cada</a:t>
            </a:r>
            <a:r>
              <a:rPr lang="en-US" dirty="0" smtClean="0"/>
              <a:t> </a:t>
            </a:r>
            <a:r>
              <a:rPr lang="en-US" dirty="0" err="1" smtClean="0"/>
              <a:t>proyecto</a:t>
            </a:r>
            <a:r>
              <a:rPr lang="en-US" dirty="0" smtClean="0"/>
              <a:t> a fin de </a:t>
            </a:r>
            <a:r>
              <a:rPr lang="en-US" dirty="0" err="1" smtClean="0"/>
              <a:t>verificar</a:t>
            </a:r>
            <a:r>
              <a:rPr lang="en-US" dirty="0" smtClean="0"/>
              <a:t> la </a:t>
            </a:r>
            <a:r>
              <a:rPr lang="en-US" dirty="0" err="1" smtClean="0"/>
              <a:t>elegibilidad</a:t>
            </a:r>
            <a:r>
              <a:rPr lang="en-US" dirty="0" smtClean="0"/>
              <a:t> </a:t>
            </a:r>
            <a:r>
              <a:rPr lang="en-US" dirty="0" err="1" smtClean="0"/>
              <a:t>para</a:t>
            </a:r>
            <a:r>
              <a:rPr lang="en-US" dirty="0" smtClean="0"/>
              <a:t> la </a:t>
            </a:r>
            <a:r>
              <a:rPr lang="en-US" dirty="0" err="1" smtClean="0"/>
              <a:t>fase</a:t>
            </a:r>
            <a:r>
              <a:rPr lang="en-US" dirty="0" smtClean="0"/>
              <a:t> 2</a:t>
            </a:r>
            <a:r>
              <a:rPr lang="en-US" dirty="0" smtClean="0"/>
              <a:t> </a:t>
            </a:r>
            <a:r>
              <a:rPr lang="en-US" dirty="0" smtClean="0"/>
              <a:t>– </a:t>
            </a:r>
            <a:r>
              <a:rPr lang="en-US" dirty="0" err="1" smtClean="0"/>
              <a:t>Solicitud</a:t>
            </a:r>
            <a:r>
              <a:rPr lang="en-US" dirty="0" smtClean="0"/>
              <a:t> LEADER</a:t>
            </a:r>
            <a:endParaRPr lang="en-IE"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5" name="4 - Ορθογώνιο"/>
          <p:cNvSpPr/>
          <p:nvPr/>
        </p:nvSpPr>
        <p:spPr>
          <a:xfrm>
            <a:off x="921071" y="1293614"/>
            <a:ext cx="5880136" cy="523220"/>
          </a:xfrm>
          <a:prstGeom prst="rect">
            <a:avLst/>
          </a:prstGeom>
        </p:spPr>
        <p:txBody>
          <a:bodyPr wrap="none">
            <a:spAutoFit/>
          </a:bodyPr>
          <a:lstStyle/>
          <a:p>
            <a:r>
              <a:rPr lang="en-US" sz="2800" b="1" dirty="0" err="1" smtClean="0">
                <a:solidFill>
                  <a:srgbClr val="990000"/>
                </a:solidFill>
              </a:rPr>
              <a:t>Fase</a:t>
            </a:r>
            <a:r>
              <a:rPr lang="en-US" sz="2800" b="1" dirty="0" smtClean="0">
                <a:solidFill>
                  <a:srgbClr val="990000"/>
                </a:solidFill>
              </a:rPr>
              <a:t> 1</a:t>
            </a:r>
            <a:r>
              <a:rPr lang="en-US" sz="2800" b="1" dirty="0" smtClean="0">
                <a:solidFill>
                  <a:srgbClr val="990000"/>
                </a:solidFill>
              </a:rPr>
              <a:t>: </a:t>
            </a:r>
            <a:r>
              <a:rPr lang="en-US" sz="2800" b="1" dirty="0" err="1" smtClean="0">
                <a:solidFill>
                  <a:srgbClr val="990000"/>
                </a:solidFill>
              </a:rPr>
              <a:t>Expresión</a:t>
            </a:r>
            <a:r>
              <a:rPr lang="en-US" sz="2800" b="1" dirty="0" smtClean="0">
                <a:solidFill>
                  <a:srgbClr val="990000"/>
                </a:solidFill>
              </a:rPr>
              <a:t> de </a:t>
            </a:r>
            <a:r>
              <a:rPr lang="en-US" sz="2800" b="1" dirty="0" err="1" smtClean="0">
                <a:solidFill>
                  <a:srgbClr val="990000"/>
                </a:solidFill>
              </a:rPr>
              <a:t>Interés</a:t>
            </a:r>
            <a:r>
              <a:rPr lang="en-US" sz="2800" b="1" dirty="0" smtClean="0">
                <a:solidFill>
                  <a:srgbClr val="990000"/>
                </a:solidFill>
              </a:rPr>
              <a:t> </a:t>
            </a:r>
            <a:r>
              <a:rPr lang="en-US" sz="2800" b="1" dirty="0" smtClean="0">
                <a:solidFill>
                  <a:srgbClr val="990000"/>
                </a:solidFill>
              </a:rPr>
              <a:t>(</a:t>
            </a:r>
            <a:r>
              <a:rPr lang="en-US" sz="2800" b="1" dirty="0" smtClean="0">
                <a:solidFill>
                  <a:srgbClr val="990000"/>
                </a:solidFill>
              </a:rPr>
              <a:t>EDI</a:t>
            </a:r>
            <a:r>
              <a:rPr lang="en-US" sz="2800" b="1" dirty="0" smtClean="0">
                <a:solidFill>
                  <a:srgbClr val="990000"/>
                </a:solidFill>
              </a:rPr>
              <a:t>)</a:t>
            </a:r>
            <a:endParaRPr lang="el-GR" sz="28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b="1" dirty="0">
              <a:solidFill>
                <a:srgbClr val="0B0AFD"/>
              </a:solidFill>
            </a:endParaRPr>
          </a:p>
        </p:txBody>
      </p:sp>
      <p:sp>
        <p:nvSpPr>
          <p:cNvPr id="3" name="Content Placeholder 2"/>
          <p:cNvSpPr>
            <a:spLocks noGrp="1"/>
          </p:cNvSpPr>
          <p:nvPr>
            <p:ph idx="1"/>
          </p:nvPr>
        </p:nvSpPr>
        <p:spPr>
          <a:xfrm>
            <a:off x="677839" y="2017277"/>
            <a:ext cx="10972800" cy="4525963"/>
          </a:xfrm>
        </p:spPr>
        <p:txBody>
          <a:bodyPr/>
          <a:lstStyle/>
          <a:p>
            <a:pPr>
              <a:lnSpc>
                <a:spcPct val="150000"/>
              </a:lnSpc>
            </a:pPr>
            <a:r>
              <a:rPr lang="en-IE" dirty="0" smtClean="0"/>
              <a:t>Si la </a:t>
            </a:r>
            <a:r>
              <a:rPr lang="en-IE" dirty="0" err="1" smtClean="0"/>
              <a:t>propuesta</a:t>
            </a:r>
            <a:r>
              <a:rPr lang="en-IE" dirty="0" smtClean="0"/>
              <a:t> se </a:t>
            </a:r>
            <a:r>
              <a:rPr lang="en-IE" dirty="0" err="1" smtClean="0"/>
              <a:t>considera</a:t>
            </a:r>
            <a:r>
              <a:rPr lang="en-IE" dirty="0" smtClean="0"/>
              <a:t> </a:t>
            </a:r>
            <a:r>
              <a:rPr lang="en-IE" dirty="0" err="1" smtClean="0"/>
              <a:t>elegible</a:t>
            </a:r>
            <a:r>
              <a:rPr lang="en-IE" dirty="0" smtClean="0"/>
              <a:t> – se </a:t>
            </a:r>
            <a:r>
              <a:rPr lang="en-IE" dirty="0" err="1" smtClean="0"/>
              <a:t>invita</a:t>
            </a:r>
            <a:r>
              <a:rPr lang="en-IE" dirty="0" smtClean="0"/>
              <a:t> a </a:t>
            </a:r>
            <a:r>
              <a:rPr lang="en-IE" dirty="0" err="1" smtClean="0"/>
              <a:t>avanzar</a:t>
            </a:r>
            <a:r>
              <a:rPr lang="en-IE" dirty="0" smtClean="0"/>
              <a:t> con el </a:t>
            </a:r>
            <a:r>
              <a:rPr lang="en-IE" dirty="0" err="1" smtClean="0"/>
              <a:t>proceso</a:t>
            </a:r>
            <a:r>
              <a:rPr lang="en-IE" dirty="0" smtClean="0"/>
              <a:t>.</a:t>
            </a:r>
            <a:endParaRPr lang="en-IE" dirty="0" smtClean="0"/>
          </a:p>
          <a:p>
            <a:pPr>
              <a:lnSpc>
                <a:spcPct val="150000"/>
              </a:lnSpc>
            </a:pPr>
            <a:r>
              <a:rPr lang="en-IE" dirty="0" err="1" smtClean="0"/>
              <a:t>Tú</a:t>
            </a:r>
            <a:r>
              <a:rPr lang="en-IE" dirty="0" smtClean="0"/>
              <a:t> o </a:t>
            </a:r>
            <a:r>
              <a:rPr lang="en-IE" dirty="0" err="1" smtClean="0"/>
              <a:t>tu</a:t>
            </a:r>
            <a:r>
              <a:rPr lang="en-IE" dirty="0" smtClean="0"/>
              <a:t> </a:t>
            </a:r>
            <a:r>
              <a:rPr lang="en-IE" dirty="0" err="1" smtClean="0"/>
              <a:t>grupo</a:t>
            </a:r>
            <a:r>
              <a:rPr lang="en-IE" dirty="0" smtClean="0"/>
              <a:t> </a:t>
            </a:r>
            <a:r>
              <a:rPr lang="en-IE" dirty="0" err="1" smtClean="0"/>
              <a:t>completáis</a:t>
            </a:r>
            <a:r>
              <a:rPr lang="en-IE" dirty="0" smtClean="0"/>
              <a:t> la </a:t>
            </a:r>
            <a:r>
              <a:rPr lang="en-IE" dirty="0" err="1" smtClean="0"/>
              <a:t>Solicitud</a:t>
            </a:r>
            <a:r>
              <a:rPr lang="en-IE" dirty="0" smtClean="0"/>
              <a:t>/</a:t>
            </a:r>
            <a:r>
              <a:rPr lang="en-IE" dirty="0" err="1" smtClean="0"/>
              <a:t>Notas</a:t>
            </a:r>
            <a:r>
              <a:rPr lang="en-IE" dirty="0" smtClean="0"/>
              <a:t> de </a:t>
            </a:r>
            <a:r>
              <a:rPr lang="en-IE" dirty="0" err="1" smtClean="0"/>
              <a:t>Orientación</a:t>
            </a:r>
            <a:r>
              <a:rPr lang="en-IE" dirty="0" smtClean="0"/>
              <a:t>.</a:t>
            </a:r>
            <a:endParaRPr lang="en-IE" dirty="0" smtClean="0"/>
          </a:p>
          <a:p>
            <a:pPr>
              <a:lnSpc>
                <a:spcPct val="150000"/>
              </a:lnSpc>
            </a:pPr>
            <a:r>
              <a:rPr lang="en-IE" dirty="0" err="1" smtClean="0"/>
              <a:t>Completo</a:t>
            </a:r>
            <a:r>
              <a:rPr lang="en-IE" dirty="0" smtClean="0"/>
              <a:t> </a:t>
            </a:r>
            <a:r>
              <a:rPr lang="en-IE" dirty="0" smtClean="0"/>
              <a:t>– </a:t>
            </a:r>
            <a:r>
              <a:rPr lang="en-IE" dirty="0" smtClean="0"/>
              <a:t>Sin </a:t>
            </a:r>
            <a:r>
              <a:rPr lang="en-IE" dirty="0" err="1" smtClean="0"/>
              <a:t>garantía</a:t>
            </a:r>
            <a:endParaRPr lang="en-IE"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4 - Ορθογώνιο"/>
          <p:cNvSpPr/>
          <p:nvPr/>
        </p:nvSpPr>
        <p:spPr>
          <a:xfrm>
            <a:off x="873772" y="1232654"/>
            <a:ext cx="2949846" cy="523220"/>
          </a:xfrm>
          <a:prstGeom prst="rect">
            <a:avLst/>
          </a:prstGeom>
        </p:spPr>
        <p:txBody>
          <a:bodyPr wrap="none">
            <a:spAutoFit/>
          </a:bodyPr>
          <a:lstStyle/>
          <a:p>
            <a:r>
              <a:rPr lang="en-US" sz="2800" b="1" dirty="0" err="1" smtClean="0">
                <a:solidFill>
                  <a:srgbClr val="990000"/>
                </a:solidFill>
              </a:rPr>
              <a:t>Fase</a:t>
            </a:r>
            <a:r>
              <a:rPr lang="en-US" sz="2800" b="1" dirty="0" smtClean="0">
                <a:solidFill>
                  <a:srgbClr val="990000"/>
                </a:solidFill>
              </a:rPr>
              <a:t> 2</a:t>
            </a:r>
            <a:r>
              <a:rPr lang="en-US" sz="2800" b="1" dirty="0" smtClean="0">
                <a:solidFill>
                  <a:srgbClr val="990000"/>
                </a:solidFill>
              </a:rPr>
              <a:t>: </a:t>
            </a:r>
            <a:r>
              <a:rPr lang="en-US" sz="2800" b="1" dirty="0" err="1" smtClean="0">
                <a:solidFill>
                  <a:srgbClr val="990000"/>
                </a:solidFill>
              </a:rPr>
              <a:t>Solicitud</a:t>
            </a:r>
            <a:endParaRPr lang="el-GR" sz="28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b="1" dirty="0">
              <a:solidFill>
                <a:srgbClr val="0B0AFD"/>
              </a:solidFill>
            </a:endParaRPr>
          </a:p>
        </p:txBody>
      </p:sp>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2803526856"/>
              </p:ext>
            </p:extLst>
          </p:nvPr>
        </p:nvGraphicFramePr>
        <p:xfrm>
          <a:off x="287383" y="2356207"/>
          <a:ext cx="11547566" cy="3379121"/>
        </p:xfrm>
        <a:graphic>
          <a:graphicData uri="http://schemas.openxmlformats.org/drawingml/2006/table">
            <a:tbl>
              <a:tblPr firstRow="1" bandRow="1">
                <a:tableStyleId>{5C22544A-7EE6-4342-B048-85BDC9FD1C3A}</a:tableStyleId>
              </a:tblPr>
              <a:tblGrid>
                <a:gridCol w="5507078">
                  <a:extLst>
                    <a:ext uri="{9D8B030D-6E8A-4147-A177-3AD203B41FA5}">
                      <a16:colId xmlns:a16="http://schemas.microsoft.com/office/drawing/2014/main" xmlns="" val="2387490912"/>
                    </a:ext>
                  </a:extLst>
                </a:gridCol>
                <a:gridCol w="6040488">
                  <a:extLst>
                    <a:ext uri="{9D8B030D-6E8A-4147-A177-3AD203B41FA5}">
                      <a16:colId xmlns:a16="http://schemas.microsoft.com/office/drawing/2014/main" xmlns=""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a:t>
                      </a:r>
                      <a:r>
                        <a:rPr lang="en-IE" sz="2400" b="1" dirty="0" err="1" smtClean="0">
                          <a:solidFill>
                            <a:schemeClr val="tx1"/>
                          </a:solidFill>
                        </a:rPr>
                        <a:t>Cuántas</a:t>
                      </a:r>
                      <a:r>
                        <a:rPr lang="en-IE" sz="2400" b="1" dirty="0" smtClean="0">
                          <a:solidFill>
                            <a:schemeClr val="tx1"/>
                          </a:solidFill>
                        </a:rPr>
                        <a:t> </a:t>
                      </a:r>
                      <a:r>
                        <a:rPr lang="en-IE" sz="2400" b="1" dirty="0" err="1" smtClean="0">
                          <a:solidFill>
                            <a:schemeClr val="tx1"/>
                          </a:solidFill>
                        </a:rPr>
                        <a:t>diapositivas</a:t>
                      </a:r>
                      <a:r>
                        <a:rPr lang="en-IE" sz="2400" b="1" dirty="0" smtClean="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smtClean="0">
                          <a:solidFill>
                            <a:schemeClr val="tx1"/>
                          </a:solidFill>
                        </a:rPr>
                        <a:t>24</a:t>
                      </a:r>
                      <a:r>
                        <a:rPr lang="en-IE" sz="2400" b="1" dirty="0" smtClean="0">
                          <a:solidFill>
                            <a:srgbClr val="336600"/>
                          </a:solidFill>
                        </a:rPr>
                        <a:t> </a:t>
                      </a:r>
                      <a:r>
                        <a:rPr lang="en-IE" sz="2400" b="1" dirty="0" err="1" smtClean="0">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smtClean="0">
                          <a:solidFill>
                            <a:schemeClr val="tx1"/>
                          </a:solidFill>
                        </a:rPr>
                        <a:t>¿</a:t>
                      </a:r>
                      <a:r>
                        <a:rPr lang="en-IE" sz="2400" b="1" dirty="0" err="1" smtClean="0">
                          <a:solidFill>
                            <a:schemeClr val="tx1"/>
                          </a:solidFill>
                        </a:rPr>
                        <a:t>Cuánto</a:t>
                      </a:r>
                      <a:r>
                        <a:rPr lang="en-IE" sz="2400" b="1" dirty="0" smtClean="0">
                          <a:solidFill>
                            <a:schemeClr val="tx1"/>
                          </a:solidFill>
                        </a:rPr>
                        <a:t> </a:t>
                      </a:r>
                      <a:r>
                        <a:rPr lang="en-IE" sz="2400" b="1" dirty="0" err="1" smtClean="0">
                          <a:solidFill>
                            <a:schemeClr val="tx1"/>
                          </a:solidFill>
                        </a:rPr>
                        <a:t>tiempo</a:t>
                      </a:r>
                      <a:r>
                        <a:rPr lang="en-IE" sz="2400" b="1" dirty="0" smtClean="0">
                          <a:solidFill>
                            <a:schemeClr val="tx1"/>
                          </a:solidFill>
                        </a:rPr>
                        <a:t> </a:t>
                      </a:r>
                      <a:r>
                        <a:rPr lang="en-IE" sz="2400" b="1" dirty="0" err="1" smtClean="0">
                          <a:solidFill>
                            <a:schemeClr val="tx1"/>
                          </a:solidFill>
                        </a:rPr>
                        <a:t>debo</a:t>
                      </a:r>
                      <a:r>
                        <a:rPr lang="en-IE" sz="2400" b="1" dirty="0" smtClean="0">
                          <a:solidFill>
                            <a:schemeClr val="tx1"/>
                          </a:solidFill>
                        </a:rPr>
                        <a:t> </a:t>
                      </a:r>
                      <a:r>
                        <a:rPr lang="en-IE" sz="2400" b="1" dirty="0" err="1" smtClean="0">
                          <a:solidFill>
                            <a:schemeClr val="tx1"/>
                          </a:solidFill>
                        </a:rPr>
                        <a:t>estar</a:t>
                      </a:r>
                      <a:r>
                        <a:rPr lang="en-IE" sz="2400" b="1" dirty="0" smtClean="0">
                          <a:solidFill>
                            <a:schemeClr val="tx1"/>
                          </a:solidFill>
                        </a:rPr>
                        <a:t> </a:t>
                      </a:r>
                      <a:r>
                        <a:rPr lang="en-IE" sz="2400" b="1" dirty="0" err="1" smtClean="0">
                          <a:solidFill>
                            <a:schemeClr val="tx1"/>
                          </a:solidFill>
                        </a:rPr>
                        <a:t>leyendo</a:t>
                      </a:r>
                      <a:r>
                        <a:rPr lang="en-IE" sz="2400" b="1" dirty="0" smtClean="0">
                          <a:solidFill>
                            <a:schemeClr val="tx1"/>
                          </a:solidFill>
                        </a:rPr>
                        <a:t> y </a:t>
                      </a:r>
                      <a:r>
                        <a:rPr lang="en-IE" sz="2400" b="1" dirty="0" err="1" smtClean="0">
                          <a:solidFill>
                            <a:schemeClr val="tx1"/>
                          </a:solidFill>
                        </a:rPr>
                        <a:t>escuchando</a:t>
                      </a:r>
                      <a:r>
                        <a:rPr lang="en-IE" sz="2400" b="1" dirty="0" smtClean="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smtClean="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smtClean="0">
                          <a:solidFill>
                            <a:schemeClr val="tx1"/>
                          </a:solidFill>
                        </a:rPr>
                        <a:t>¿</a:t>
                      </a:r>
                      <a:r>
                        <a:rPr lang="en-IE" sz="2400" b="1" dirty="0" err="1" smtClean="0">
                          <a:solidFill>
                            <a:schemeClr val="tx1"/>
                          </a:solidFill>
                        </a:rPr>
                        <a:t>Qué</a:t>
                      </a:r>
                      <a:r>
                        <a:rPr lang="en-IE" sz="2400" b="1" dirty="0" smtClean="0">
                          <a:solidFill>
                            <a:schemeClr val="tx1"/>
                          </a:solidFill>
                        </a:rPr>
                        <a:t> </a:t>
                      </a:r>
                      <a:r>
                        <a:rPr lang="en-IE" sz="2400" b="1" dirty="0" err="1" smtClean="0">
                          <a:solidFill>
                            <a:schemeClr val="tx1"/>
                          </a:solidFill>
                        </a:rPr>
                        <a:t>puedo</a:t>
                      </a:r>
                      <a:r>
                        <a:rPr lang="en-IE" sz="2400" b="1" dirty="0" smtClean="0">
                          <a:solidFill>
                            <a:schemeClr val="tx1"/>
                          </a:solidFill>
                        </a:rPr>
                        <a:t> </a:t>
                      </a:r>
                      <a:r>
                        <a:rPr lang="en-IE" sz="2400" b="1" dirty="0" err="1" smtClean="0">
                          <a:solidFill>
                            <a:schemeClr val="tx1"/>
                          </a:solidFill>
                        </a:rPr>
                        <a:t>conseguir</a:t>
                      </a:r>
                      <a:r>
                        <a:rPr lang="en-IE" sz="2400" b="1" dirty="0" smtClean="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smtClean="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3779715" cy="584775"/>
          </a:xfrm>
          <a:prstGeom prst="rect">
            <a:avLst/>
          </a:prstGeom>
        </p:spPr>
        <p:txBody>
          <a:bodyPr wrap="square">
            <a:spAutoFit/>
          </a:bodyPr>
          <a:lstStyle/>
          <a:p>
            <a:r>
              <a:rPr lang="en-IE" altLang="es-ES" sz="3200" b="1" dirty="0" err="1" smtClean="0">
                <a:solidFill>
                  <a:srgbClr val="990000"/>
                </a:solidFill>
              </a:rPr>
              <a:t>Visión</a:t>
            </a:r>
            <a:r>
              <a:rPr lang="en-IE" altLang="es-ES" sz="3200" b="1" dirty="0" smtClean="0">
                <a:solidFill>
                  <a:srgbClr val="990000"/>
                </a:solidFill>
              </a:rPr>
              <a:t> general</a:t>
            </a:r>
            <a:endParaRPr lang="el-GR" altLang="es-ES" sz="3200" dirty="0">
              <a:solidFill>
                <a:srgbClr val="990000"/>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5" name="Content Placeholder 2"/>
          <p:cNvSpPr>
            <a:spLocks noGrp="1"/>
          </p:cNvSpPr>
          <p:nvPr>
            <p:ph idx="1"/>
          </p:nvPr>
        </p:nvSpPr>
        <p:spPr>
          <a:xfrm>
            <a:off x="207264" y="1685862"/>
            <a:ext cx="11821886" cy="4525963"/>
          </a:xfrm>
        </p:spPr>
        <p:txBody>
          <a:bodyPr>
            <a:normAutofit/>
          </a:bodyPr>
          <a:lstStyle/>
          <a:p>
            <a:pPr>
              <a:lnSpc>
                <a:spcPct val="150000"/>
              </a:lnSpc>
            </a:pPr>
            <a:r>
              <a:rPr lang="en-US" dirty="0" smtClean="0"/>
              <a:t>Las solicitudes de </a:t>
            </a:r>
            <a:r>
              <a:rPr lang="en-US" dirty="0" err="1" smtClean="0"/>
              <a:t>proyectos</a:t>
            </a:r>
            <a:r>
              <a:rPr lang="en-US" dirty="0" smtClean="0"/>
              <a:t> se </a:t>
            </a:r>
            <a:r>
              <a:rPr lang="en-US" dirty="0" err="1" smtClean="0"/>
              <a:t>evalúan</a:t>
            </a:r>
            <a:r>
              <a:rPr lang="en-US" dirty="0" smtClean="0"/>
              <a:t> </a:t>
            </a:r>
            <a:r>
              <a:rPr lang="en-US" dirty="0" err="1" smtClean="0"/>
              <a:t>por</a:t>
            </a:r>
            <a:r>
              <a:rPr lang="en-US" dirty="0" smtClean="0"/>
              <a:t> un </a:t>
            </a:r>
            <a:r>
              <a:rPr lang="en-US" dirty="0" err="1" smtClean="0"/>
              <a:t>Comité</a:t>
            </a:r>
            <a:r>
              <a:rPr lang="en-US" dirty="0" smtClean="0"/>
              <a:t> de </a:t>
            </a:r>
            <a:r>
              <a:rPr lang="en-US" dirty="0" err="1" smtClean="0"/>
              <a:t>Evaluación</a:t>
            </a:r>
            <a:r>
              <a:rPr lang="en-US" dirty="0" smtClean="0"/>
              <a:t> </a:t>
            </a:r>
            <a:r>
              <a:rPr lang="en-US" dirty="0" err="1" smtClean="0"/>
              <a:t>Independiente</a:t>
            </a:r>
            <a:r>
              <a:rPr lang="en-US" dirty="0" smtClean="0"/>
              <a:t> (CE)</a:t>
            </a:r>
            <a:r>
              <a:rPr lang="en-US" dirty="0" smtClean="0"/>
              <a:t>.</a:t>
            </a:r>
            <a:endParaRPr lang="en-US" dirty="0" smtClean="0"/>
          </a:p>
          <a:p>
            <a:pPr>
              <a:lnSpc>
                <a:spcPct val="150000"/>
              </a:lnSpc>
            </a:pPr>
            <a:r>
              <a:rPr lang="en-IE" dirty="0" smtClean="0"/>
              <a:t>CE – </a:t>
            </a:r>
            <a:r>
              <a:rPr lang="en-IE" dirty="0" smtClean="0"/>
              <a:t>personas con </a:t>
            </a:r>
            <a:r>
              <a:rPr lang="en-IE" dirty="0" err="1" smtClean="0"/>
              <a:t>experiencia</a:t>
            </a:r>
            <a:r>
              <a:rPr lang="en-IE" dirty="0" smtClean="0"/>
              <a:t>.</a:t>
            </a:r>
            <a:endParaRPr lang="en-IE" dirty="0" smtClean="0"/>
          </a:p>
          <a:p>
            <a:pPr>
              <a:lnSpc>
                <a:spcPct val="150000"/>
              </a:lnSpc>
            </a:pPr>
            <a:r>
              <a:rPr lang="en-IE" dirty="0" smtClean="0"/>
              <a:t>CE – </a:t>
            </a:r>
            <a:r>
              <a:rPr lang="en-US" dirty="0" err="1" smtClean="0"/>
              <a:t>recomendaciones</a:t>
            </a:r>
            <a:r>
              <a:rPr lang="en-US" dirty="0" smtClean="0"/>
              <a:t> se </a:t>
            </a:r>
            <a:r>
              <a:rPr lang="en-US" dirty="0" err="1" smtClean="0"/>
              <a:t>envían</a:t>
            </a:r>
            <a:r>
              <a:rPr lang="en-US" dirty="0" smtClean="0"/>
              <a:t> al GAL </a:t>
            </a:r>
            <a:r>
              <a:rPr lang="en-US" dirty="0" err="1" smtClean="0"/>
              <a:t>para</a:t>
            </a:r>
            <a:r>
              <a:rPr lang="en-US" dirty="0" smtClean="0"/>
              <a:t> </a:t>
            </a:r>
            <a:r>
              <a:rPr lang="en-US" dirty="0" err="1" smtClean="0"/>
              <a:t>su</a:t>
            </a:r>
            <a:r>
              <a:rPr lang="en-US" dirty="0" smtClean="0"/>
              <a:t> </a:t>
            </a:r>
            <a:r>
              <a:rPr lang="en-US" dirty="0" err="1" smtClean="0"/>
              <a:t>aprobación</a:t>
            </a:r>
            <a:r>
              <a:rPr lang="en-US" dirty="0" smtClean="0"/>
              <a:t> o </a:t>
            </a:r>
            <a:r>
              <a:rPr lang="en-US" dirty="0" err="1" smtClean="0"/>
              <a:t>rechazo</a:t>
            </a:r>
            <a:endParaRPr lang="en-IE" dirty="0" smtClean="0"/>
          </a:p>
        </p:txBody>
      </p:sp>
      <p:sp>
        <p:nvSpPr>
          <p:cNvPr id="6" name="5 - Ορθογώνιο"/>
          <p:cNvSpPr/>
          <p:nvPr/>
        </p:nvSpPr>
        <p:spPr>
          <a:xfrm>
            <a:off x="638703" y="1317998"/>
            <a:ext cx="3408305" cy="523220"/>
          </a:xfrm>
          <a:prstGeom prst="rect">
            <a:avLst/>
          </a:prstGeom>
        </p:spPr>
        <p:txBody>
          <a:bodyPr wrap="none">
            <a:spAutoFit/>
          </a:bodyPr>
          <a:lstStyle/>
          <a:p>
            <a:r>
              <a:rPr lang="en-US" sz="2800" b="1" dirty="0" err="1" smtClean="0">
                <a:solidFill>
                  <a:srgbClr val="990000"/>
                </a:solidFill>
              </a:rPr>
              <a:t>Fase</a:t>
            </a:r>
            <a:r>
              <a:rPr lang="en-US" sz="2800" b="1" dirty="0" smtClean="0">
                <a:solidFill>
                  <a:srgbClr val="990000"/>
                </a:solidFill>
              </a:rPr>
              <a:t> 3</a:t>
            </a:r>
            <a:r>
              <a:rPr lang="en-US" sz="2800" b="1" dirty="0" smtClean="0">
                <a:solidFill>
                  <a:srgbClr val="990000"/>
                </a:solidFill>
              </a:rPr>
              <a:t>: </a:t>
            </a:r>
            <a:r>
              <a:rPr lang="en-US" sz="2800" b="1" dirty="0" err="1" smtClean="0">
                <a:solidFill>
                  <a:srgbClr val="990000"/>
                </a:solidFill>
              </a:rPr>
              <a:t>Evaluación</a:t>
            </a:r>
            <a:endParaRPr lang="el-GR" sz="28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sp>
        <p:nvSpPr>
          <p:cNvPr id="5" name="Title 1"/>
          <p:cNvSpPr>
            <a:spLocks noGrp="1"/>
          </p:cNvSpPr>
          <p:nvPr>
            <p:ph type="title"/>
          </p:nvPr>
        </p:nvSpPr>
        <p:spPr>
          <a:xfrm>
            <a:off x="609600" y="274638"/>
            <a:ext cx="10972800" cy="749966"/>
          </a:xfrm>
        </p:spPr>
        <p:txBody>
          <a:bodyPr>
            <a:normAutofit/>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b="1" dirty="0">
              <a:solidFill>
                <a:srgbClr val="0B0AFD"/>
              </a:solidFill>
            </a:endParaRPr>
          </a:p>
        </p:txBody>
      </p:sp>
      <p:sp>
        <p:nvSpPr>
          <p:cNvPr id="6" name="TextBox 5"/>
          <p:cNvSpPr txBox="1"/>
          <p:nvPr/>
        </p:nvSpPr>
        <p:spPr>
          <a:xfrm>
            <a:off x="744583" y="1591729"/>
            <a:ext cx="4415245" cy="1477328"/>
          </a:xfrm>
          <a:prstGeom prst="rect">
            <a:avLst/>
          </a:prstGeom>
          <a:noFill/>
        </p:spPr>
        <p:txBody>
          <a:bodyPr wrap="square" rtlCol="0">
            <a:spAutoFit/>
          </a:bodyPr>
          <a:lstStyle/>
          <a:p>
            <a:r>
              <a:rPr lang="en-US" sz="2400" b="1" dirty="0" err="1" smtClean="0"/>
              <a:t>Ejemplo</a:t>
            </a:r>
            <a:r>
              <a:rPr lang="en-US" sz="2400" b="1" dirty="0" smtClean="0"/>
              <a:t> de </a:t>
            </a:r>
            <a:r>
              <a:rPr lang="en-US" sz="2400" b="1" dirty="0" err="1" smtClean="0"/>
              <a:t>criterios</a:t>
            </a:r>
            <a:r>
              <a:rPr lang="en-US" sz="2400" b="1" dirty="0" smtClean="0"/>
              <a:t> de </a:t>
            </a:r>
            <a:r>
              <a:rPr lang="en-US" sz="2400" b="1" dirty="0" err="1" smtClean="0"/>
              <a:t>evaluación</a:t>
            </a:r>
            <a:r>
              <a:rPr lang="en-US" sz="2400" b="1" dirty="0" smtClean="0"/>
              <a:t> </a:t>
            </a:r>
            <a:r>
              <a:rPr lang="en-US" sz="2400" b="1" dirty="0" err="1" smtClean="0"/>
              <a:t>usados</a:t>
            </a:r>
            <a:r>
              <a:rPr lang="en-US" sz="2400" b="1" dirty="0" smtClean="0"/>
              <a:t> en la </a:t>
            </a:r>
            <a:r>
              <a:rPr lang="en-US" sz="2400" b="1" dirty="0" err="1" smtClean="0"/>
              <a:t>evaluación</a:t>
            </a:r>
            <a:r>
              <a:rPr lang="en-US" sz="2400" b="1" dirty="0" smtClean="0"/>
              <a:t> de </a:t>
            </a:r>
            <a:r>
              <a:rPr lang="en-US" sz="2400" b="1" dirty="0" err="1" smtClean="0"/>
              <a:t>proyectos</a:t>
            </a:r>
            <a:r>
              <a:rPr lang="en-US" sz="2400" b="1" dirty="0" smtClean="0"/>
              <a:t>:</a:t>
            </a:r>
            <a:endParaRPr lang="en-US" sz="2400" b="1" dirty="0" smtClean="0"/>
          </a:p>
          <a:p>
            <a:endParaRPr lang="en-IE" dirty="0"/>
          </a:p>
        </p:txBody>
      </p:sp>
      <p:sp>
        <p:nvSpPr>
          <p:cNvPr id="7" name="Right Arrow 6"/>
          <p:cNvSpPr/>
          <p:nvPr/>
        </p:nvSpPr>
        <p:spPr>
          <a:xfrm>
            <a:off x="5160918" y="1417638"/>
            <a:ext cx="1762396" cy="11722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Down Arrow 7"/>
          <p:cNvSpPr/>
          <p:nvPr/>
        </p:nvSpPr>
        <p:spPr>
          <a:xfrm rot="18276403">
            <a:off x="2811463" y="2671513"/>
            <a:ext cx="1352068" cy="1601317"/>
          </a:xfrm>
          <a:prstGeom prst="downArrow">
            <a:avLst>
              <a:gd name="adj1" fmla="val 50000"/>
              <a:gd name="adj2" fmla="val 5050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p:cNvSpPr/>
          <p:nvPr/>
        </p:nvSpPr>
        <p:spPr>
          <a:xfrm>
            <a:off x="7171508" y="1248134"/>
            <a:ext cx="4467497" cy="2246769"/>
          </a:xfrm>
          <a:prstGeom prst="rect">
            <a:avLst/>
          </a:prstGeom>
        </p:spPr>
        <p:txBody>
          <a:bodyPr wrap="square">
            <a:spAutoFit/>
          </a:bodyPr>
          <a:lstStyle/>
          <a:p>
            <a:pPr marL="285750" indent="-285750">
              <a:buFont typeface="Arial" panose="020B0604020202020204" pitchFamily="34" charset="0"/>
              <a:buChar char="•"/>
            </a:pPr>
            <a:r>
              <a:rPr lang="en-US" sz="2000" dirty="0" err="1" smtClean="0"/>
              <a:t>Eligibilidad</a:t>
            </a:r>
            <a:endParaRPr lang="en-US" sz="2000" dirty="0"/>
          </a:p>
          <a:p>
            <a:pPr marL="285750" indent="-285750">
              <a:buFont typeface="Arial" panose="020B0604020202020204" pitchFamily="34" charset="0"/>
              <a:buChar char="•"/>
            </a:pPr>
            <a:r>
              <a:rPr lang="en-US" sz="2000" dirty="0" err="1" smtClean="0"/>
              <a:t>Innovación</a:t>
            </a:r>
            <a:endParaRPr lang="en-US" sz="2000" dirty="0"/>
          </a:p>
          <a:p>
            <a:pPr marL="285750" indent="-285750">
              <a:buFont typeface="Arial" panose="020B0604020202020204" pitchFamily="34" charset="0"/>
              <a:buChar char="•"/>
            </a:pPr>
            <a:r>
              <a:rPr lang="en-US" sz="2000" dirty="0" smtClean="0"/>
              <a:t>Peso </a:t>
            </a:r>
            <a:r>
              <a:rPr lang="en-US" sz="2000" dirty="0" err="1" smtClean="0"/>
              <a:t>muerto</a:t>
            </a:r>
            <a:endParaRPr lang="en-US" sz="2000" dirty="0"/>
          </a:p>
          <a:p>
            <a:pPr marL="285750" indent="-285750">
              <a:buFont typeface="Arial" panose="020B0604020202020204" pitchFamily="34" charset="0"/>
              <a:buChar char="•"/>
            </a:pPr>
            <a:r>
              <a:rPr lang="en-US" sz="2000" dirty="0" err="1" smtClean="0"/>
              <a:t>Desplazamiento</a:t>
            </a:r>
            <a:r>
              <a:rPr lang="en-US" sz="2000" dirty="0" smtClean="0"/>
              <a:t>/</a:t>
            </a:r>
            <a:r>
              <a:rPr lang="en-US" sz="2000" dirty="0" err="1" smtClean="0"/>
              <a:t>Competencia</a:t>
            </a:r>
            <a:endParaRPr lang="en-US" sz="2000" dirty="0"/>
          </a:p>
          <a:p>
            <a:pPr marL="285750" indent="-285750">
              <a:buFont typeface="Arial" panose="020B0604020202020204" pitchFamily="34" charset="0"/>
              <a:buChar char="•"/>
            </a:pPr>
            <a:r>
              <a:rPr lang="en-US" sz="2000" dirty="0" err="1" smtClean="0"/>
              <a:t>Perfil</a:t>
            </a:r>
            <a:r>
              <a:rPr lang="en-US" sz="2000" dirty="0" smtClean="0"/>
              <a:t> del </a:t>
            </a:r>
            <a:r>
              <a:rPr lang="en-US" sz="2000" dirty="0" err="1" smtClean="0"/>
              <a:t>Promotor</a:t>
            </a:r>
            <a:r>
              <a:rPr lang="en-US" sz="2000" dirty="0" smtClean="0"/>
              <a:t>/</a:t>
            </a:r>
            <a:r>
              <a:rPr lang="en-US" sz="2000" dirty="0" err="1" smtClean="0"/>
              <a:t>Habilidades</a:t>
            </a:r>
            <a:endParaRPr lang="en-US" sz="2000" dirty="0"/>
          </a:p>
          <a:p>
            <a:pPr marL="285750" indent="-285750">
              <a:buFont typeface="Arial" panose="020B0604020202020204" pitchFamily="34" charset="0"/>
              <a:buChar char="•"/>
            </a:pPr>
            <a:r>
              <a:rPr lang="en-US" sz="2000" dirty="0" err="1" smtClean="0"/>
              <a:t>Investigación</a:t>
            </a:r>
            <a:r>
              <a:rPr lang="en-US" sz="2000" dirty="0" smtClean="0"/>
              <a:t> de Mercado</a:t>
            </a:r>
            <a:endParaRPr lang="en-US" sz="2000" dirty="0" smtClean="0"/>
          </a:p>
          <a:p>
            <a:pPr marL="285750" indent="-285750">
              <a:buFont typeface="Arial" panose="020B0604020202020204" pitchFamily="34" charset="0"/>
              <a:buChar char="•"/>
            </a:pPr>
            <a:r>
              <a:rPr lang="en-US" sz="2000" dirty="0" smtClean="0"/>
              <a:t>Y…</a:t>
            </a:r>
            <a:endParaRPr lang="en-US" sz="2000" dirty="0"/>
          </a:p>
        </p:txBody>
      </p:sp>
      <p:sp>
        <p:nvSpPr>
          <p:cNvPr id="10" name="Rectangle 9"/>
          <p:cNvSpPr/>
          <p:nvPr/>
        </p:nvSpPr>
        <p:spPr>
          <a:xfrm>
            <a:off x="4363118" y="3242083"/>
            <a:ext cx="2945443" cy="2554545"/>
          </a:xfrm>
          <a:prstGeom prst="rect">
            <a:avLst/>
          </a:prstGeom>
        </p:spPr>
        <p:txBody>
          <a:bodyPr wrap="square">
            <a:spAutoFit/>
          </a:bodyPr>
          <a:lstStyle/>
          <a:p>
            <a:pPr marL="285750" indent="-285750">
              <a:buFont typeface="Arial" panose="020B0604020202020204" pitchFamily="34" charset="0"/>
              <a:buChar char="•"/>
            </a:pPr>
            <a:r>
              <a:rPr lang="en-US" sz="2000" dirty="0" smtClean="0"/>
              <a:t>Plan de Marketing</a:t>
            </a:r>
            <a:endParaRPr lang="en-US" sz="2000" dirty="0"/>
          </a:p>
          <a:p>
            <a:pPr marL="285750" indent="-285750">
              <a:buFont typeface="Arial" panose="020B0604020202020204" pitchFamily="34" charset="0"/>
              <a:buChar char="•"/>
            </a:pPr>
            <a:r>
              <a:rPr lang="en-US" sz="2000" dirty="0" err="1" smtClean="0"/>
              <a:t>Viabilidad</a:t>
            </a:r>
            <a:r>
              <a:rPr lang="en-US" sz="2000" dirty="0" smtClean="0"/>
              <a:t> </a:t>
            </a:r>
            <a:r>
              <a:rPr lang="en-US" sz="2000" dirty="0" err="1" smtClean="0"/>
              <a:t>Financiera</a:t>
            </a:r>
            <a:endParaRPr lang="en-US" sz="2000" dirty="0"/>
          </a:p>
          <a:p>
            <a:pPr marL="285750" indent="-285750">
              <a:buFont typeface="Arial" panose="020B0604020202020204" pitchFamily="34" charset="0"/>
              <a:buChar char="•"/>
            </a:pPr>
            <a:r>
              <a:rPr lang="en-US" sz="2000" dirty="0" err="1" smtClean="0"/>
              <a:t>Sostenibilidad</a:t>
            </a:r>
            <a:endParaRPr lang="en-US" sz="2000" dirty="0"/>
          </a:p>
          <a:p>
            <a:pPr marL="285750" indent="-285750">
              <a:buFont typeface="Arial" panose="020B0604020202020204" pitchFamily="34" charset="0"/>
              <a:buChar char="•"/>
            </a:pPr>
            <a:r>
              <a:rPr lang="en-US" sz="2000" dirty="0" err="1" smtClean="0"/>
              <a:t>Creación</a:t>
            </a:r>
            <a:r>
              <a:rPr lang="en-US" sz="2000" dirty="0" smtClean="0"/>
              <a:t> de </a:t>
            </a:r>
            <a:r>
              <a:rPr lang="en-US" sz="2000" dirty="0" err="1" smtClean="0"/>
              <a:t>Empleo</a:t>
            </a:r>
            <a:endParaRPr lang="en-US" sz="2000" dirty="0"/>
          </a:p>
          <a:p>
            <a:pPr marL="285750" indent="-285750">
              <a:buFont typeface="Arial" panose="020B0604020202020204" pitchFamily="34" charset="0"/>
              <a:buChar char="•"/>
            </a:pPr>
            <a:r>
              <a:rPr lang="en-US" sz="2000" dirty="0" err="1" smtClean="0"/>
              <a:t>Impacto</a:t>
            </a:r>
            <a:r>
              <a:rPr lang="en-US" sz="2000" dirty="0" smtClean="0"/>
              <a:t>/</a:t>
            </a:r>
            <a:r>
              <a:rPr lang="en-US" sz="2000" dirty="0" err="1" smtClean="0"/>
              <a:t>Beneficios</a:t>
            </a:r>
            <a:endParaRPr lang="en-US" sz="2000" dirty="0"/>
          </a:p>
          <a:p>
            <a:pPr marL="285750" indent="-285750">
              <a:buFont typeface="Arial" panose="020B0604020202020204" pitchFamily="34" charset="0"/>
              <a:buChar char="•"/>
            </a:pPr>
            <a:r>
              <a:rPr lang="en-US" sz="2000" dirty="0" smtClean="0"/>
              <a:t>Valor </a:t>
            </a:r>
            <a:r>
              <a:rPr lang="en-US" sz="2000" dirty="0" err="1" smtClean="0"/>
              <a:t>añadido</a:t>
            </a:r>
            <a:endParaRPr lang="en-US" sz="2000" dirty="0"/>
          </a:p>
        </p:txBody>
      </p:sp>
      <p:sp>
        <p:nvSpPr>
          <p:cNvPr id="11" name="10 - Ορθογώνιο"/>
          <p:cNvSpPr/>
          <p:nvPr/>
        </p:nvSpPr>
        <p:spPr>
          <a:xfrm>
            <a:off x="928228" y="1122926"/>
            <a:ext cx="4184159" cy="523220"/>
          </a:xfrm>
          <a:prstGeom prst="rect">
            <a:avLst/>
          </a:prstGeom>
        </p:spPr>
        <p:txBody>
          <a:bodyPr wrap="none">
            <a:spAutoFit/>
          </a:bodyPr>
          <a:lstStyle/>
          <a:p>
            <a:r>
              <a:rPr lang="en-US" sz="2800" b="1" dirty="0" err="1" smtClean="0">
                <a:solidFill>
                  <a:srgbClr val="990000"/>
                </a:solidFill>
              </a:rPr>
              <a:t>Criterios</a:t>
            </a:r>
            <a:r>
              <a:rPr lang="en-US" sz="2800" b="1" dirty="0" smtClean="0">
                <a:solidFill>
                  <a:srgbClr val="990000"/>
                </a:solidFill>
              </a:rPr>
              <a:t> de </a:t>
            </a:r>
            <a:r>
              <a:rPr lang="en-US" sz="2800" b="1" dirty="0" err="1" smtClean="0">
                <a:solidFill>
                  <a:srgbClr val="990000"/>
                </a:solidFill>
              </a:rPr>
              <a:t>Evaluación</a:t>
            </a:r>
            <a:endParaRPr lang="el-GR" sz="28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5" name="Title 1"/>
          <p:cNvSpPr>
            <a:spLocks noGrp="1"/>
          </p:cNvSpPr>
          <p:nvPr>
            <p:ph type="title"/>
          </p:nvPr>
        </p:nvSpPr>
        <p:spPr>
          <a:xfrm>
            <a:off x="609600" y="274638"/>
            <a:ext cx="10972800" cy="1143000"/>
          </a:xfrm>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b="1" dirty="0">
              <a:solidFill>
                <a:srgbClr val="0B0AFD"/>
              </a:solidFill>
            </a:endParaRPr>
          </a:p>
        </p:txBody>
      </p:sp>
      <p:sp>
        <p:nvSpPr>
          <p:cNvPr id="6" name="Content Placeholder 2"/>
          <p:cNvSpPr>
            <a:spLocks noGrp="1"/>
          </p:cNvSpPr>
          <p:nvPr>
            <p:ph idx="1"/>
          </p:nvPr>
        </p:nvSpPr>
        <p:spPr>
          <a:xfrm>
            <a:off x="609600" y="1600201"/>
            <a:ext cx="10972800" cy="4525963"/>
          </a:xfrm>
        </p:spPr>
        <p:txBody>
          <a:bodyPr>
            <a:normAutofit lnSpcReduction="10000"/>
          </a:bodyPr>
          <a:lstStyle/>
          <a:p>
            <a:pPr marL="0" defTabSz="457200">
              <a:lnSpc>
                <a:spcPct val="150000"/>
              </a:lnSpc>
              <a:buNone/>
            </a:pPr>
            <a:r>
              <a:rPr lang="en-US" sz="2800" b="1" dirty="0" err="1" smtClean="0">
                <a:solidFill>
                  <a:srgbClr val="990000"/>
                </a:solidFill>
              </a:rPr>
              <a:t>Fase</a:t>
            </a:r>
            <a:r>
              <a:rPr lang="en-US" sz="2800" b="1" dirty="0" smtClean="0">
                <a:solidFill>
                  <a:srgbClr val="990000"/>
                </a:solidFill>
              </a:rPr>
              <a:t> 4</a:t>
            </a:r>
            <a:r>
              <a:rPr lang="en-US" sz="2800" b="1" dirty="0" smtClean="0">
                <a:solidFill>
                  <a:srgbClr val="990000"/>
                </a:solidFill>
              </a:rPr>
              <a:t>: </a:t>
            </a:r>
            <a:r>
              <a:rPr lang="en-US" sz="2800" b="1" dirty="0" err="1" smtClean="0">
                <a:solidFill>
                  <a:srgbClr val="990000"/>
                </a:solidFill>
              </a:rPr>
              <a:t>Decisión</a:t>
            </a:r>
            <a:endParaRPr lang="en-US" sz="2800" b="1" dirty="0" smtClean="0">
              <a:solidFill>
                <a:srgbClr val="990000"/>
              </a:solidFill>
            </a:endParaRPr>
          </a:p>
          <a:p>
            <a:pPr>
              <a:lnSpc>
                <a:spcPct val="150000"/>
              </a:lnSpc>
            </a:pPr>
            <a:r>
              <a:rPr lang="en-US" dirty="0" smtClean="0"/>
              <a:t>Si se </a:t>
            </a:r>
            <a:r>
              <a:rPr lang="en-US" dirty="0" err="1" smtClean="0"/>
              <a:t>aprueba</a:t>
            </a:r>
            <a:r>
              <a:rPr lang="en-US" dirty="0" smtClean="0"/>
              <a:t> – se </a:t>
            </a:r>
            <a:r>
              <a:rPr lang="en-US" dirty="0" err="1" smtClean="0"/>
              <a:t>emite</a:t>
            </a:r>
            <a:r>
              <a:rPr lang="en-US" dirty="0" smtClean="0"/>
              <a:t> </a:t>
            </a:r>
            <a:r>
              <a:rPr lang="en-US" dirty="0" err="1" smtClean="0"/>
              <a:t>una</a:t>
            </a:r>
            <a:r>
              <a:rPr lang="en-US" dirty="0" smtClean="0"/>
              <a:t> </a:t>
            </a:r>
            <a:r>
              <a:rPr lang="en-US" dirty="0" err="1" smtClean="0"/>
              <a:t>Carta</a:t>
            </a:r>
            <a:r>
              <a:rPr lang="en-US" dirty="0" smtClean="0"/>
              <a:t> de </a:t>
            </a:r>
            <a:r>
              <a:rPr lang="en-US" dirty="0" err="1" smtClean="0"/>
              <a:t>Oferta</a:t>
            </a:r>
            <a:r>
              <a:rPr lang="en-US" dirty="0" smtClean="0"/>
              <a:t>.</a:t>
            </a:r>
            <a:endParaRPr lang="en-IE" dirty="0" smtClean="0"/>
          </a:p>
          <a:p>
            <a:pPr>
              <a:lnSpc>
                <a:spcPct val="150000"/>
              </a:lnSpc>
            </a:pPr>
            <a:r>
              <a:rPr lang="en-IE" dirty="0" smtClean="0"/>
              <a:t>El </a:t>
            </a:r>
            <a:r>
              <a:rPr lang="en-IE" dirty="0" err="1" smtClean="0"/>
              <a:t>proyecto</a:t>
            </a:r>
            <a:r>
              <a:rPr lang="en-IE" dirty="0" smtClean="0"/>
              <a:t> </a:t>
            </a:r>
            <a:r>
              <a:rPr lang="en-IE" dirty="0" err="1" smtClean="0"/>
              <a:t>sólo</a:t>
            </a:r>
            <a:r>
              <a:rPr lang="en-IE" dirty="0" smtClean="0"/>
              <a:t> </a:t>
            </a:r>
            <a:r>
              <a:rPr lang="en-IE" dirty="0" err="1" smtClean="0"/>
              <a:t>puede</a:t>
            </a:r>
            <a:r>
              <a:rPr lang="en-IE" dirty="0" smtClean="0"/>
              <a:t> </a:t>
            </a:r>
            <a:r>
              <a:rPr lang="en-IE" dirty="0" err="1" smtClean="0"/>
              <a:t>comenzar</a:t>
            </a:r>
            <a:r>
              <a:rPr lang="en-IE" dirty="0" smtClean="0"/>
              <a:t> </a:t>
            </a:r>
            <a:r>
              <a:rPr lang="en-IE" dirty="0" err="1" smtClean="0"/>
              <a:t>cuan</a:t>
            </a:r>
            <a:r>
              <a:rPr lang="en-IE" dirty="0" err="1" smtClean="0"/>
              <a:t>do</a:t>
            </a:r>
            <a:r>
              <a:rPr lang="en-IE" dirty="0" smtClean="0"/>
              <a:t> el </a:t>
            </a:r>
            <a:r>
              <a:rPr lang="en-IE" dirty="0" err="1" smtClean="0"/>
              <a:t>solicitante</a:t>
            </a:r>
            <a:r>
              <a:rPr lang="en-IE" dirty="0" smtClean="0"/>
              <a:t> </a:t>
            </a:r>
            <a:r>
              <a:rPr lang="en-IE" dirty="0" err="1" smtClean="0"/>
              <a:t>acepta</a:t>
            </a:r>
            <a:r>
              <a:rPr lang="en-IE" dirty="0" smtClean="0"/>
              <a:t> la </a:t>
            </a:r>
            <a:r>
              <a:rPr lang="en-IE" dirty="0" err="1" smtClean="0"/>
              <a:t>Carta</a:t>
            </a:r>
            <a:r>
              <a:rPr lang="en-IE" dirty="0" smtClean="0"/>
              <a:t> de </a:t>
            </a:r>
            <a:r>
              <a:rPr lang="en-IE" dirty="0" err="1" smtClean="0"/>
              <a:t>Oferta</a:t>
            </a:r>
            <a:r>
              <a:rPr lang="en-IE" dirty="0" smtClean="0"/>
              <a:t> y el </a:t>
            </a:r>
            <a:r>
              <a:rPr lang="en-IE" u="sng" dirty="0" err="1" smtClean="0"/>
              <a:t>Contrato</a:t>
            </a:r>
            <a:endParaRPr lang="en-IE" dirty="0" smtClean="0"/>
          </a:p>
          <a:p>
            <a:pPr>
              <a:lnSpc>
                <a:spcPct val="150000"/>
              </a:lnSpc>
            </a:pPr>
            <a:r>
              <a:rPr lang="en-IE" dirty="0" smtClean="0"/>
              <a:t>Si se </a:t>
            </a:r>
            <a:r>
              <a:rPr lang="en-IE" dirty="0" err="1" smtClean="0"/>
              <a:t>rechaza</a:t>
            </a:r>
            <a:r>
              <a:rPr lang="en-IE" dirty="0" smtClean="0"/>
              <a:t> la </a:t>
            </a:r>
            <a:r>
              <a:rPr lang="en-IE" dirty="0" err="1" smtClean="0"/>
              <a:t>solicitud</a:t>
            </a:r>
            <a:r>
              <a:rPr lang="en-IE" dirty="0" smtClean="0"/>
              <a:t> del </a:t>
            </a:r>
            <a:r>
              <a:rPr lang="en-IE" dirty="0" err="1" smtClean="0"/>
              <a:t>proyecto</a:t>
            </a:r>
            <a:r>
              <a:rPr lang="en-IE" dirty="0" smtClean="0"/>
              <a:t> </a:t>
            </a:r>
            <a:r>
              <a:rPr lang="en-IE" dirty="0" smtClean="0"/>
              <a:t>– </a:t>
            </a:r>
            <a:r>
              <a:rPr lang="en-IE" dirty="0" smtClean="0"/>
              <a:t>el </a:t>
            </a:r>
            <a:r>
              <a:rPr lang="en-IE" dirty="0" err="1" smtClean="0"/>
              <a:t>solicitante</a:t>
            </a:r>
            <a:r>
              <a:rPr lang="en-IE" dirty="0" smtClean="0"/>
              <a:t> </a:t>
            </a:r>
            <a:r>
              <a:rPr lang="en-IE" dirty="0" err="1" smtClean="0"/>
              <a:t>tiene</a:t>
            </a:r>
            <a:r>
              <a:rPr lang="en-IE" dirty="0" smtClean="0"/>
              <a:t> </a:t>
            </a:r>
            <a:r>
              <a:rPr lang="en-IE" dirty="0" err="1" smtClean="0"/>
              <a:t>derecho</a:t>
            </a:r>
            <a:r>
              <a:rPr lang="en-IE" dirty="0" smtClean="0"/>
              <a:t> a </a:t>
            </a:r>
            <a:r>
              <a:rPr lang="en-IE" dirty="0" err="1" smtClean="0"/>
              <a:t>apelar</a:t>
            </a:r>
            <a:r>
              <a:rPr lang="en-IE" dirty="0" smtClean="0"/>
              <a:t>. </a:t>
            </a:r>
            <a:endParaRPr lang="en-IE" dirty="0" smtClean="0"/>
          </a:p>
          <a:p>
            <a:endParaRPr lang="en-IE" dirty="0" smtClean="0"/>
          </a:p>
          <a:p>
            <a:endParaRPr lang="en-IE"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7AD32EF-B744-4512-A6AB-C39B4880BDB1}" type="slidenum">
              <a:rPr lang="es-ES" altLang="es-ES" smtClean="0"/>
              <a:pPr/>
              <a:t>23</a:t>
            </a:fld>
            <a:endParaRPr lang="es-ES" altLang="es-ES"/>
          </a:p>
        </p:txBody>
      </p:sp>
      <p:sp>
        <p:nvSpPr>
          <p:cNvPr id="5" name="Title 1"/>
          <p:cNvSpPr>
            <a:spLocks noGrp="1"/>
          </p:cNvSpPr>
          <p:nvPr>
            <p:ph type="title"/>
          </p:nvPr>
        </p:nvSpPr>
        <p:spPr>
          <a:xfrm>
            <a:off x="609600" y="274638"/>
            <a:ext cx="10972800" cy="1143000"/>
          </a:xfrm>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b="1" dirty="0">
              <a:solidFill>
                <a:srgbClr val="0B0AFD"/>
              </a:solidFill>
            </a:endParaRPr>
          </a:p>
        </p:txBody>
      </p:sp>
      <p:sp>
        <p:nvSpPr>
          <p:cNvPr id="6" name="Content Placeholder 2"/>
          <p:cNvSpPr>
            <a:spLocks noGrp="1"/>
          </p:cNvSpPr>
          <p:nvPr>
            <p:ph idx="1"/>
          </p:nvPr>
        </p:nvSpPr>
        <p:spPr>
          <a:xfrm>
            <a:off x="609600" y="1878322"/>
            <a:ext cx="10972800" cy="4525963"/>
          </a:xfrm>
        </p:spPr>
        <p:txBody>
          <a:bodyPr/>
          <a:lstStyle/>
          <a:p>
            <a:r>
              <a:rPr lang="en-US" sz="2400" dirty="0" smtClean="0"/>
              <a:t>E</a:t>
            </a:r>
            <a:r>
              <a:rPr lang="en-US" sz="2400" dirty="0" smtClean="0"/>
              <a:t>n</a:t>
            </a:r>
            <a:r>
              <a:rPr lang="en-US" sz="2400" b="1" dirty="0" smtClean="0"/>
              <a:t> </a:t>
            </a:r>
            <a:r>
              <a:rPr lang="en-US" sz="2400" b="1" dirty="0" err="1" smtClean="0"/>
              <a:t>Irlanda</a:t>
            </a:r>
            <a:r>
              <a:rPr lang="en-US" sz="2400" b="1" dirty="0" smtClean="0"/>
              <a:t> </a:t>
            </a:r>
            <a:r>
              <a:rPr lang="en-US" sz="2400" dirty="0" err="1" smtClean="0"/>
              <a:t>podemos</a:t>
            </a:r>
            <a:r>
              <a:rPr lang="en-US" sz="2400" dirty="0" smtClean="0"/>
              <a:t> </a:t>
            </a:r>
            <a:r>
              <a:rPr lang="en-US" sz="2400" dirty="0" err="1" smtClean="0"/>
              <a:t>encontrar</a:t>
            </a:r>
            <a:r>
              <a:rPr lang="en-US" sz="2400" dirty="0" smtClean="0"/>
              <a:t> </a:t>
            </a:r>
            <a:r>
              <a:rPr lang="en-US" sz="2400" dirty="0" err="1" smtClean="0"/>
              <a:t>más</a:t>
            </a:r>
            <a:r>
              <a:rPr lang="en-US" sz="2400" dirty="0" smtClean="0"/>
              <a:t> </a:t>
            </a:r>
            <a:r>
              <a:rPr lang="en-US" sz="2400" dirty="0" err="1" smtClean="0"/>
              <a:t>información</a:t>
            </a:r>
            <a:r>
              <a:rPr lang="en-US" sz="2400" dirty="0" smtClean="0"/>
              <a:t> en </a:t>
            </a:r>
            <a:r>
              <a:rPr lang="en-US" sz="2400" dirty="0" smtClean="0">
                <a:hlinkClick r:id="rId2"/>
              </a:rPr>
              <a:t>http://www.nationalruralnetwork.ie/</a:t>
            </a:r>
            <a:r>
              <a:rPr lang="en-US" sz="2400" dirty="0" smtClean="0"/>
              <a:t>  </a:t>
            </a:r>
            <a:r>
              <a:rPr lang="en-US" sz="2400" dirty="0" smtClean="0"/>
              <a:t>o en </a:t>
            </a:r>
            <a:r>
              <a:rPr lang="en-US" sz="2000" dirty="0" smtClean="0">
                <a:hlinkClick r:id="rId3"/>
              </a:rPr>
              <a:t>https://www.pobal.ie/FundingProgrammes/LEADER/Pages/LEADER.aspx</a:t>
            </a:r>
            <a:r>
              <a:rPr lang="en-US" sz="2000" dirty="0" smtClean="0"/>
              <a:t> </a:t>
            </a:r>
          </a:p>
          <a:p>
            <a:endParaRPr lang="en-US" sz="2400" dirty="0" smtClean="0"/>
          </a:p>
          <a:p>
            <a:r>
              <a:rPr lang="en-US" sz="2400" dirty="0" err="1" smtClean="0"/>
              <a:t>Descubre</a:t>
            </a:r>
            <a:r>
              <a:rPr lang="en-US" sz="2400" dirty="0" smtClean="0"/>
              <a:t> </a:t>
            </a:r>
            <a:r>
              <a:rPr lang="en-US" sz="2400" dirty="0" err="1" smtClean="0"/>
              <a:t>más</a:t>
            </a:r>
            <a:r>
              <a:rPr lang="en-US" sz="2400" dirty="0" smtClean="0"/>
              <a:t> </a:t>
            </a:r>
            <a:r>
              <a:rPr lang="en-US" sz="2400" dirty="0" err="1" smtClean="0"/>
              <a:t>sobre</a:t>
            </a:r>
            <a:r>
              <a:rPr lang="en-US" sz="2400" dirty="0" smtClean="0"/>
              <a:t> la </a:t>
            </a:r>
            <a:r>
              <a:rPr lang="en-US" sz="2400" dirty="0" err="1" smtClean="0"/>
              <a:t>financiación</a:t>
            </a:r>
            <a:r>
              <a:rPr lang="en-US" sz="2400" dirty="0" smtClean="0"/>
              <a:t> LEADER en </a:t>
            </a:r>
            <a:r>
              <a:rPr lang="en-US" sz="2400" dirty="0" err="1" smtClean="0"/>
              <a:t>otros</a:t>
            </a:r>
            <a:r>
              <a:rPr lang="en-US" sz="2400" dirty="0" smtClean="0"/>
              <a:t> </a:t>
            </a:r>
            <a:r>
              <a:rPr lang="en-US" sz="2400" dirty="0" err="1" smtClean="0"/>
              <a:t>países</a:t>
            </a:r>
            <a:r>
              <a:rPr lang="en-US" sz="2400" dirty="0" smtClean="0"/>
              <a:t> de la UE </a:t>
            </a:r>
            <a:r>
              <a:rPr lang="en-US" sz="2400" dirty="0" smtClean="0"/>
              <a:t>en </a:t>
            </a:r>
            <a:r>
              <a:rPr lang="en-US" sz="2400" dirty="0" smtClean="0">
                <a:hlinkClick r:id="rId4"/>
              </a:rPr>
              <a:t>https</a:t>
            </a:r>
            <a:r>
              <a:rPr lang="en-US" sz="2400" dirty="0" smtClean="0">
                <a:hlinkClick r:id="rId4"/>
              </a:rPr>
              <a:t>://ec.europa.eu/agriculture/rural-development-2014-2020_en</a:t>
            </a:r>
            <a:r>
              <a:rPr lang="en-US" sz="2400" dirty="0" smtClean="0"/>
              <a:t> </a:t>
            </a:r>
          </a:p>
          <a:p>
            <a:endParaRPr lang="en-US" sz="2400" dirty="0" smtClean="0"/>
          </a:p>
          <a:p>
            <a:r>
              <a:rPr lang="en-US" sz="2400" dirty="0" smtClean="0"/>
              <a:t>La base de </a:t>
            </a:r>
            <a:r>
              <a:rPr lang="en-US" sz="2400" dirty="0" err="1" smtClean="0"/>
              <a:t>datos</a:t>
            </a:r>
            <a:r>
              <a:rPr lang="en-US" sz="2400" dirty="0" smtClean="0"/>
              <a:t> del GAL </a:t>
            </a:r>
            <a:r>
              <a:rPr lang="en-US" sz="2400" dirty="0" err="1" smtClean="0"/>
              <a:t>Europeo</a:t>
            </a:r>
            <a:r>
              <a:rPr lang="en-US" sz="2400" dirty="0" smtClean="0"/>
              <a:t> se </a:t>
            </a:r>
            <a:r>
              <a:rPr lang="en-US" sz="2400" dirty="0" err="1" smtClean="0"/>
              <a:t>puede</a:t>
            </a:r>
            <a:r>
              <a:rPr lang="en-US" sz="2400" dirty="0" smtClean="0"/>
              <a:t> </a:t>
            </a:r>
            <a:r>
              <a:rPr lang="en-US" sz="2400" dirty="0" err="1" smtClean="0"/>
              <a:t>encontrar</a:t>
            </a:r>
            <a:r>
              <a:rPr lang="en-US" sz="2400" dirty="0" smtClean="0"/>
              <a:t> en </a:t>
            </a:r>
            <a:r>
              <a:rPr lang="en-US" sz="2400" dirty="0" smtClean="0">
                <a:hlinkClick r:id="rId5"/>
              </a:rPr>
              <a:t>https</a:t>
            </a:r>
            <a:r>
              <a:rPr lang="en-US" sz="2400" dirty="0" smtClean="0">
                <a:hlinkClick r:id="rId5"/>
              </a:rPr>
              <a:t>://enrd.ec.europa.eu/leader-clld/lag-database_en</a:t>
            </a:r>
            <a:r>
              <a:rPr lang="en-US" sz="2400" dirty="0" smtClean="0"/>
              <a:t> </a:t>
            </a:r>
          </a:p>
          <a:p>
            <a:endParaRPr lang="en-IE" dirty="0"/>
          </a:p>
        </p:txBody>
      </p:sp>
      <p:sp>
        <p:nvSpPr>
          <p:cNvPr id="7" name="6 - Ορθογώνιο"/>
          <p:cNvSpPr/>
          <p:nvPr/>
        </p:nvSpPr>
        <p:spPr>
          <a:xfrm>
            <a:off x="758296" y="1171694"/>
            <a:ext cx="3102131" cy="523220"/>
          </a:xfrm>
          <a:prstGeom prst="rect">
            <a:avLst/>
          </a:prstGeom>
        </p:spPr>
        <p:txBody>
          <a:bodyPr wrap="none">
            <a:spAutoFit/>
          </a:bodyPr>
          <a:lstStyle/>
          <a:p>
            <a:r>
              <a:rPr lang="en-US" sz="2800" b="1" dirty="0" err="1" smtClean="0">
                <a:solidFill>
                  <a:srgbClr val="990000"/>
                </a:solidFill>
              </a:rPr>
              <a:t>Más</a:t>
            </a:r>
            <a:r>
              <a:rPr lang="en-US" sz="2800" b="1" dirty="0" smtClean="0">
                <a:solidFill>
                  <a:srgbClr val="990000"/>
                </a:solidFill>
              </a:rPr>
              <a:t> </a:t>
            </a:r>
            <a:r>
              <a:rPr lang="en-US" sz="2800" b="1" dirty="0" err="1" smtClean="0">
                <a:solidFill>
                  <a:srgbClr val="990000"/>
                </a:solidFill>
              </a:rPr>
              <a:t>Información</a:t>
            </a:r>
            <a:endParaRPr lang="el-GR" sz="28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smtClean="0">
                <a:solidFill>
                  <a:srgbClr val="990000"/>
                </a:solidFill>
              </a:rPr>
              <a:t>¡Gracias </a:t>
            </a:r>
            <a:r>
              <a:rPr lang="en-US" altLang="es-ES" sz="4800" b="1" dirty="0" err="1" smtClean="0">
                <a:solidFill>
                  <a:srgbClr val="990000"/>
                </a:solidFill>
              </a:rPr>
              <a:t>por</a:t>
            </a:r>
            <a:r>
              <a:rPr lang="en-US" altLang="es-ES" sz="4800" b="1" dirty="0" smtClean="0">
                <a:solidFill>
                  <a:srgbClr val="990000"/>
                </a:solidFill>
              </a:rPr>
              <a:t> </a:t>
            </a:r>
            <a:r>
              <a:rPr lang="en-US" altLang="es-ES" sz="4800" b="1" dirty="0" err="1" smtClean="0">
                <a:solidFill>
                  <a:srgbClr val="990000"/>
                </a:solidFill>
              </a:rPr>
              <a:t>su</a:t>
            </a:r>
            <a:r>
              <a:rPr lang="en-US" altLang="es-ES" sz="4800" b="1" dirty="0" smtClean="0">
                <a:solidFill>
                  <a:srgbClr val="990000"/>
                </a:solidFill>
              </a:rPr>
              <a:t> </a:t>
            </a:r>
            <a:r>
              <a:rPr lang="en-US" altLang="es-ES" sz="4800" b="1" dirty="0" err="1" smtClean="0">
                <a:solidFill>
                  <a:srgbClr val="990000"/>
                </a:solidFill>
              </a:rPr>
              <a:t>atención</a:t>
            </a:r>
            <a:r>
              <a:rPr lang="en-US" altLang="es-ES" sz="4800" b="1" dirty="0" smtClean="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smtClean="0">
                <a:solidFill>
                  <a:srgbClr val="0B0AFD"/>
                </a:solidFill>
              </a:rPr>
              <a:t>Fin del </a:t>
            </a:r>
            <a:r>
              <a:rPr lang="en-US" altLang="es-ES" sz="3600" dirty="0" err="1" smtClean="0">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24</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IE" sz="3200" b="1" dirty="0" smtClean="0">
                <a:solidFill>
                  <a:srgbClr val="990000"/>
                </a:solidFill>
              </a:rPr>
              <a:t>		</a:t>
            </a:r>
            <a:br>
              <a:rPr lang="en-IE" sz="3200" b="1" dirty="0" smtClean="0">
                <a:solidFill>
                  <a:srgbClr val="990000"/>
                </a:solidFill>
              </a:rPr>
            </a:br>
            <a:r>
              <a:rPr lang="en-US" sz="3200" b="1" dirty="0" smtClean="0">
                <a:solidFill>
                  <a:srgbClr val="0B0AFD"/>
                </a:solidFill>
              </a:rPr>
              <a:t> </a:t>
            </a: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1800" b="1" dirty="0">
              <a:solidFill>
                <a:srgbClr val="990000"/>
              </a:solidFill>
            </a:endParaRPr>
          </a:p>
        </p:txBody>
      </p:sp>
      <p:sp>
        <p:nvSpPr>
          <p:cNvPr id="3" name="Content Placeholder 2"/>
          <p:cNvSpPr>
            <a:spLocks noGrp="1"/>
          </p:cNvSpPr>
          <p:nvPr>
            <p:ph idx="1"/>
          </p:nvPr>
        </p:nvSpPr>
        <p:spPr>
          <a:xfrm>
            <a:off x="1194816" y="2085758"/>
            <a:ext cx="8940800" cy="3819645"/>
          </a:xfrm>
        </p:spPr>
        <p:txBody>
          <a:bodyPr/>
          <a:lstStyle/>
          <a:p>
            <a:pPr algn="ctr">
              <a:buNone/>
            </a:pPr>
            <a:r>
              <a:rPr lang="en-US" b="1" dirty="0" err="1" smtClean="0"/>
              <a:t>Esta</a:t>
            </a:r>
            <a:r>
              <a:rPr lang="en-US" b="1" dirty="0" smtClean="0"/>
              <a:t> </a:t>
            </a:r>
            <a:r>
              <a:rPr lang="en-US" b="1" dirty="0" err="1" smtClean="0"/>
              <a:t>unidad</a:t>
            </a:r>
            <a:r>
              <a:rPr lang="en-US" b="1" dirty="0" smtClean="0"/>
              <a:t> </a:t>
            </a:r>
            <a:r>
              <a:rPr lang="en-US" b="1" dirty="0" err="1" smtClean="0"/>
              <a:t>proporciona</a:t>
            </a:r>
            <a:r>
              <a:rPr lang="en-US" b="1" dirty="0" smtClean="0"/>
              <a:t> </a:t>
            </a:r>
            <a:r>
              <a:rPr lang="en-US" b="1" dirty="0" err="1" smtClean="0"/>
              <a:t>una</a:t>
            </a:r>
            <a:r>
              <a:rPr lang="en-US" b="1" dirty="0" smtClean="0"/>
              <a:t> </a:t>
            </a:r>
            <a:r>
              <a:rPr lang="en-US" b="1" dirty="0" err="1" smtClean="0"/>
              <a:t>introducción</a:t>
            </a:r>
            <a:r>
              <a:rPr lang="en-US" b="1" dirty="0" smtClean="0"/>
              <a:t> a los </a:t>
            </a:r>
            <a:r>
              <a:rPr lang="en-US" b="1" dirty="0" err="1" smtClean="0"/>
              <a:t>fondos</a:t>
            </a:r>
            <a:r>
              <a:rPr lang="en-US" b="1" dirty="0" smtClean="0"/>
              <a:t> </a:t>
            </a:r>
            <a:r>
              <a:rPr lang="en-US" b="1" dirty="0" smtClean="0"/>
              <a:t>LEADER y al </a:t>
            </a:r>
            <a:r>
              <a:rPr lang="en-US" b="1" dirty="0" err="1" smtClean="0"/>
              <a:t>Proceso</a:t>
            </a:r>
            <a:r>
              <a:rPr lang="en-US" b="1" dirty="0" smtClean="0"/>
              <a:t> de </a:t>
            </a:r>
            <a:r>
              <a:rPr lang="en-US" b="1" dirty="0" err="1" smtClean="0"/>
              <a:t>Solicitud</a:t>
            </a:r>
            <a:endParaRPr lang="en-US" b="1" dirty="0" smtClean="0"/>
          </a:p>
          <a:p>
            <a:pP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69" y="1354574"/>
            <a:ext cx="5112273" cy="584775"/>
          </a:xfrm>
          <a:prstGeom prst="rect">
            <a:avLst/>
          </a:prstGeom>
        </p:spPr>
        <p:txBody>
          <a:bodyPr wrap="square">
            <a:spAutoFit/>
          </a:bodyPr>
          <a:lstStyle/>
          <a:p>
            <a:r>
              <a:rPr lang="en-IE" altLang="es-ES" sz="3200" b="1" dirty="0" err="1" smtClean="0">
                <a:solidFill>
                  <a:srgbClr val="990000"/>
                </a:solidFill>
              </a:rPr>
              <a:t>Objetivo</a:t>
            </a:r>
            <a:r>
              <a:rPr lang="en-IE" altLang="es-ES" sz="3200" b="1" dirty="0" smtClean="0">
                <a:solidFill>
                  <a:srgbClr val="990000"/>
                </a:solidFill>
              </a:rPr>
              <a:t> de la </a:t>
            </a:r>
            <a:r>
              <a:rPr lang="en-IE" altLang="es-ES" sz="3200" b="1" dirty="0" err="1" smtClean="0">
                <a:solidFill>
                  <a:srgbClr val="990000"/>
                </a:solidFill>
              </a:rPr>
              <a:t>unidad</a:t>
            </a:r>
            <a:endParaRPr lang="el-GR" altLang="es-ES" sz="3200" b="1" dirty="0" smtClean="0">
              <a:solidFill>
                <a:srgbClr val="990000"/>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2000" b="1" i="1" dirty="0" smtClean="0">
                <a:solidFill>
                  <a:schemeClr val="tx1"/>
                </a:solidFill>
              </a:rPr>
              <a:t/>
            </a:r>
            <a:br>
              <a:rPr lang="en-US" sz="2000" b="1" i="1" dirty="0" smtClean="0">
                <a:solidFill>
                  <a:schemeClr val="tx1"/>
                </a:solidFill>
              </a:rPr>
            </a:br>
            <a:r>
              <a:rPr lang="en-US" sz="3200" b="1" dirty="0" smtClean="0">
                <a:solidFill>
                  <a:srgbClr val="0B0AFD"/>
                </a:solidFill>
              </a:rPr>
              <a:t> </a:t>
            </a: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s-ES" altLang="es-ES" sz="1800" b="1" dirty="0">
              <a:solidFill>
                <a:srgbClr val="0070C0"/>
              </a:solidFill>
            </a:endParaRPr>
          </a:p>
        </p:txBody>
      </p:sp>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smtClean="0"/>
              <a:t>Al final del </a:t>
            </a:r>
            <a:r>
              <a:rPr lang="en-IE" sz="2800" b="1" dirty="0" err="1" smtClean="0"/>
              <a:t>módulo</a:t>
            </a:r>
            <a:r>
              <a:rPr lang="en-IE" sz="2800" b="1" dirty="0" smtClean="0"/>
              <a:t> </a:t>
            </a:r>
            <a:r>
              <a:rPr lang="en-IE" sz="2800" b="1" u="sng" dirty="0" err="1" smtClean="0">
                <a:solidFill>
                  <a:srgbClr val="003366"/>
                </a:solidFill>
              </a:rPr>
              <a:t>seremos</a:t>
            </a:r>
            <a:r>
              <a:rPr lang="en-IE" sz="2800" b="1" u="sng" dirty="0" smtClean="0">
                <a:solidFill>
                  <a:srgbClr val="003366"/>
                </a:solidFill>
              </a:rPr>
              <a:t> </a:t>
            </a:r>
            <a:r>
              <a:rPr lang="en-IE" sz="2800" b="1" u="sng" dirty="0" err="1" smtClean="0">
                <a:solidFill>
                  <a:srgbClr val="003366"/>
                </a:solidFill>
              </a:rPr>
              <a:t>capaces</a:t>
            </a:r>
            <a:r>
              <a:rPr lang="en-IE" sz="2800" b="1" u="sng" dirty="0" smtClean="0">
                <a:solidFill>
                  <a:srgbClr val="003366"/>
                </a:solidFill>
              </a:rPr>
              <a:t> de:</a:t>
            </a:r>
            <a:endParaRPr lang="en-IE" sz="2800" b="1" u="sng" dirty="0">
              <a:solidFill>
                <a:srgbClr val="003366"/>
              </a:solidFill>
            </a:endParaRPr>
          </a:p>
          <a:p>
            <a:pPr marL="514350" indent="-514350">
              <a:lnSpc>
                <a:spcPct val="150000"/>
              </a:lnSpc>
              <a:buFont typeface="+mj-lt"/>
              <a:buAutoNum type="arabicPeriod"/>
            </a:pPr>
            <a:r>
              <a:rPr lang="en-IE" sz="2800" b="1" dirty="0" err="1" smtClean="0"/>
              <a:t>Saber</a:t>
            </a:r>
            <a:r>
              <a:rPr lang="en-IE" sz="2800" b="1" dirty="0" smtClean="0"/>
              <a:t> “</a:t>
            </a:r>
            <a:r>
              <a:rPr lang="en-IE" sz="2800" b="1" dirty="0" err="1" smtClean="0"/>
              <a:t>qué</a:t>
            </a:r>
            <a:r>
              <a:rPr lang="en-IE" sz="2800" b="1" dirty="0" smtClean="0"/>
              <a:t> </a:t>
            </a:r>
            <a:r>
              <a:rPr lang="en-IE" sz="2800" b="1" dirty="0" err="1" smtClean="0"/>
              <a:t>es</a:t>
            </a:r>
            <a:r>
              <a:rPr lang="en-IE" sz="2800" b="1" dirty="0" smtClean="0"/>
              <a:t> LEADER”</a:t>
            </a:r>
            <a:endParaRPr lang="en-IE" sz="2800" b="1" dirty="0" smtClean="0"/>
          </a:p>
          <a:p>
            <a:pPr marL="514350" indent="-514350">
              <a:lnSpc>
                <a:spcPct val="150000"/>
              </a:lnSpc>
              <a:buFont typeface="+mj-lt"/>
              <a:buAutoNum type="arabicPeriod"/>
            </a:pPr>
            <a:r>
              <a:rPr lang="en-IE" sz="2800" b="1" dirty="0" err="1" smtClean="0"/>
              <a:t>Saber</a:t>
            </a:r>
            <a:r>
              <a:rPr lang="en-IE" sz="2800" b="1" dirty="0" smtClean="0"/>
              <a:t> “A </a:t>
            </a:r>
            <a:r>
              <a:rPr lang="en-IE" sz="2800" b="1" dirty="0" err="1" smtClean="0"/>
              <a:t>quién</a:t>
            </a:r>
            <a:r>
              <a:rPr lang="en-IE" sz="2800" b="1" dirty="0" smtClean="0"/>
              <a:t> y </a:t>
            </a:r>
            <a:r>
              <a:rPr lang="en-IE" sz="2800" b="1" dirty="0" err="1" smtClean="0"/>
              <a:t>qué</a:t>
            </a:r>
            <a:r>
              <a:rPr lang="en-IE" sz="2800" b="1" dirty="0" smtClean="0"/>
              <a:t> </a:t>
            </a:r>
            <a:r>
              <a:rPr lang="en-IE" sz="2800" b="1" dirty="0" err="1" smtClean="0"/>
              <a:t>financia</a:t>
            </a:r>
            <a:r>
              <a:rPr lang="en-IE" sz="2800" b="1" dirty="0" smtClean="0"/>
              <a:t> LEADER”</a:t>
            </a:r>
            <a:endParaRPr lang="en-IE" sz="2800" b="1" dirty="0" smtClean="0"/>
          </a:p>
          <a:p>
            <a:pPr marL="514350" indent="-514350">
              <a:lnSpc>
                <a:spcPct val="150000"/>
              </a:lnSpc>
              <a:buFont typeface="+mj-lt"/>
              <a:buAutoNum type="arabicPeriod"/>
            </a:pPr>
            <a:r>
              <a:rPr lang="en-IE" sz="2800" b="1" dirty="0" err="1" smtClean="0"/>
              <a:t>Conocer</a:t>
            </a:r>
            <a:r>
              <a:rPr lang="en-IE" sz="2800" b="1" dirty="0" smtClean="0"/>
              <a:t> </a:t>
            </a:r>
            <a:r>
              <a:rPr lang="en-IE" sz="2800" b="1" dirty="0" err="1" smtClean="0"/>
              <a:t>las</a:t>
            </a:r>
            <a:r>
              <a:rPr lang="en-IE" sz="2800" b="1" dirty="0" smtClean="0"/>
              <a:t> “</a:t>
            </a:r>
            <a:r>
              <a:rPr lang="en-IE" sz="2800" b="1" dirty="0" err="1" smtClean="0"/>
              <a:t>cuatro</a:t>
            </a:r>
            <a:r>
              <a:rPr lang="en-IE" sz="2800" b="1" dirty="0" smtClean="0"/>
              <a:t> </a:t>
            </a:r>
            <a:r>
              <a:rPr lang="en-IE" sz="2800" b="1" dirty="0" err="1" smtClean="0"/>
              <a:t>etapas</a:t>
            </a:r>
            <a:r>
              <a:rPr lang="en-IE" sz="2800" b="1" dirty="0" smtClean="0"/>
              <a:t> de la </a:t>
            </a:r>
            <a:r>
              <a:rPr lang="en-IE" sz="2800" b="1" dirty="0" err="1" smtClean="0"/>
              <a:t>solicitud</a:t>
            </a:r>
            <a:r>
              <a:rPr lang="en-IE" sz="2800" b="1" dirty="0" smtClean="0"/>
              <a:t> del </a:t>
            </a:r>
            <a:r>
              <a:rPr lang="en-IE" sz="2800" b="1" dirty="0" err="1" smtClean="0"/>
              <a:t>proyecto</a:t>
            </a:r>
            <a:r>
              <a:rPr lang="en-IE" sz="2800" b="1" dirty="0" smtClean="0"/>
              <a:t> LEADER”</a:t>
            </a:r>
            <a:endParaRPr lang="en-IE" sz="2800" b="1" dirty="0" smtClean="0"/>
          </a:p>
          <a:p>
            <a:pPr marL="514350" indent="-514350">
              <a:lnSpc>
                <a:spcPct val="150000"/>
              </a:lnSpc>
              <a:buFont typeface="+mj-lt"/>
              <a:buAutoNum type="arabicPeriod"/>
            </a:pPr>
            <a:r>
              <a:rPr lang="en-IE" sz="2800" b="1" dirty="0" err="1" smtClean="0"/>
              <a:t>Podemos</a:t>
            </a:r>
            <a:r>
              <a:rPr lang="en-IE" sz="2800" b="1" dirty="0" smtClean="0"/>
              <a:t> </a:t>
            </a:r>
            <a:r>
              <a:rPr lang="en-IE" sz="2800" b="1" dirty="0" err="1" smtClean="0"/>
              <a:t>verificar</a:t>
            </a:r>
            <a:r>
              <a:rPr lang="en-IE" sz="2800" b="1" dirty="0" smtClean="0"/>
              <a:t> </a:t>
            </a:r>
            <a:r>
              <a:rPr lang="en-IE" sz="2800" b="1" dirty="0" err="1" smtClean="0"/>
              <a:t>nuestros</a:t>
            </a:r>
            <a:r>
              <a:rPr lang="en-IE" sz="2800" b="1" dirty="0" smtClean="0"/>
              <a:t> </a:t>
            </a:r>
            <a:r>
              <a:rPr lang="en-IE" sz="2800" b="1" dirty="0" err="1" smtClean="0"/>
              <a:t>conocimientos</a:t>
            </a:r>
            <a:endParaRPr lang="en-IE" sz="2800" b="1" dirty="0" smtClean="0"/>
          </a:p>
          <a:p>
            <a:pPr marL="0" indent="0">
              <a:lnSpc>
                <a:spcPct val="150000"/>
              </a:lnSpc>
              <a:buNone/>
            </a:pPr>
            <a:endParaRPr lang="en-US" sz="2800" b="1" dirty="0" smtClean="0"/>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413707" cy="584775"/>
          </a:xfrm>
          <a:prstGeom prst="rect">
            <a:avLst/>
          </a:prstGeom>
        </p:spPr>
        <p:txBody>
          <a:bodyPr wrap="square">
            <a:spAutoFit/>
          </a:bodyPr>
          <a:lstStyle/>
          <a:p>
            <a:r>
              <a:rPr lang="es-ES" altLang="es-ES" sz="3200" b="1" dirty="0" smtClean="0">
                <a:solidFill>
                  <a:srgbClr val="990000"/>
                </a:solidFill>
              </a:rPr>
              <a:t>Resultados esperados del aprendizaje</a:t>
            </a:r>
            <a:endParaRPr lang="el-GR" altLang="es-ES" sz="3200" dirty="0" smtClean="0">
              <a:solidFill>
                <a:srgbClr val="990000"/>
              </a:solidFill>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1800" b="1" i="1" dirty="0">
              <a:solidFill>
                <a:schemeClr val="tx1"/>
              </a:solidFill>
            </a:endParaRPr>
          </a:p>
        </p:txBody>
      </p:sp>
      <p:sp>
        <p:nvSpPr>
          <p:cNvPr id="3" name="Content Placeholder 2"/>
          <p:cNvSpPr>
            <a:spLocks noGrp="1"/>
          </p:cNvSpPr>
          <p:nvPr>
            <p:ph idx="1"/>
          </p:nvPr>
        </p:nvSpPr>
        <p:spPr>
          <a:xfrm>
            <a:off x="609600" y="1196007"/>
            <a:ext cx="10972800" cy="5102226"/>
          </a:xfrm>
        </p:spPr>
        <p:txBody>
          <a:bodyPr/>
          <a:lstStyle/>
          <a:p>
            <a:pPr lvl="0">
              <a:lnSpc>
                <a:spcPct val="150000"/>
              </a:lnSpc>
              <a:buNone/>
            </a:pPr>
            <a:r>
              <a:rPr lang="en-US" altLang="es-ES" b="1" dirty="0" smtClean="0">
                <a:solidFill>
                  <a:srgbClr val="990000"/>
                </a:solidFill>
              </a:rPr>
              <a:t>¿</a:t>
            </a:r>
            <a:r>
              <a:rPr lang="en-US" altLang="es-ES" b="1" dirty="0" err="1" smtClean="0">
                <a:solidFill>
                  <a:srgbClr val="990000"/>
                </a:solidFill>
              </a:rPr>
              <a:t>Qué</a:t>
            </a:r>
            <a:r>
              <a:rPr lang="en-US" altLang="es-ES" b="1" dirty="0" smtClean="0">
                <a:solidFill>
                  <a:srgbClr val="990000"/>
                </a:solidFill>
              </a:rPr>
              <a:t> </a:t>
            </a:r>
            <a:r>
              <a:rPr lang="en-US" altLang="es-ES" b="1" dirty="0" err="1" smtClean="0">
                <a:solidFill>
                  <a:srgbClr val="990000"/>
                </a:solidFill>
              </a:rPr>
              <a:t>es</a:t>
            </a:r>
            <a:r>
              <a:rPr lang="en-US" altLang="es-ES" b="1" dirty="0" smtClean="0">
                <a:solidFill>
                  <a:srgbClr val="990000"/>
                </a:solidFill>
              </a:rPr>
              <a:t> LEADER</a:t>
            </a:r>
            <a:r>
              <a:rPr lang="en-US" altLang="es-ES" b="1" dirty="0" smtClean="0">
                <a:solidFill>
                  <a:srgbClr val="990000"/>
                </a:solidFill>
              </a:rPr>
              <a:t>? (1/2)</a:t>
            </a:r>
            <a:endParaRPr lang="en-IE" altLang="es-ES" b="1" dirty="0" smtClean="0">
              <a:solidFill>
                <a:srgbClr val="990000"/>
              </a:solidFill>
            </a:endParaRPr>
          </a:p>
          <a:p>
            <a:pPr lvl="0">
              <a:lnSpc>
                <a:spcPct val="150000"/>
              </a:lnSpc>
            </a:pPr>
            <a:r>
              <a:rPr lang="en-IE" sz="2800" b="1" dirty="0" smtClean="0">
                <a:solidFill>
                  <a:srgbClr val="000000"/>
                </a:solidFill>
              </a:rPr>
              <a:t>LEADER </a:t>
            </a:r>
            <a:r>
              <a:rPr lang="en-IE" sz="2800" b="1" dirty="0" err="1" smtClean="0">
                <a:solidFill>
                  <a:srgbClr val="000000"/>
                </a:solidFill>
              </a:rPr>
              <a:t>significa</a:t>
            </a:r>
            <a:r>
              <a:rPr lang="en-IE" sz="2800" b="1" dirty="0" smtClean="0">
                <a:solidFill>
                  <a:srgbClr val="000000"/>
                </a:solidFill>
              </a:rPr>
              <a:t> Liaison </a:t>
            </a:r>
            <a:r>
              <a:rPr lang="en-IE" sz="2800" b="1" dirty="0" smtClean="0">
                <a:solidFill>
                  <a:srgbClr val="000000"/>
                </a:solidFill>
              </a:rPr>
              <a:t>Entre Actions de </a:t>
            </a:r>
            <a:r>
              <a:rPr lang="en-IE" sz="2800" b="1" dirty="0" err="1" smtClean="0">
                <a:solidFill>
                  <a:srgbClr val="000000"/>
                </a:solidFill>
              </a:rPr>
              <a:t>Développement</a:t>
            </a:r>
            <a:r>
              <a:rPr lang="en-IE" sz="2800" b="1" dirty="0" smtClean="0">
                <a:solidFill>
                  <a:srgbClr val="000000"/>
                </a:solidFill>
              </a:rPr>
              <a:t> de </a:t>
            </a:r>
            <a:r>
              <a:rPr lang="en-IE" sz="2800" b="1" dirty="0" err="1" smtClean="0">
                <a:solidFill>
                  <a:srgbClr val="000000"/>
                </a:solidFill>
              </a:rPr>
              <a:t>l’Économie</a:t>
            </a:r>
            <a:r>
              <a:rPr lang="en-IE" sz="2800" b="1" dirty="0" smtClean="0">
                <a:solidFill>
                  <a:srgbClr val="000000"/>
                </a:solidFill>
              </a:rPr>
              <a:t> </a:t>
            </a:r>
            <a:r>
              <a:rPr lang="en-IE" sz="2800" b="1" dirty="0" err="1" smtClean="0">
                <a:solidFill>
                  <a:srgbClr val="000000"/>
                </a:solidFill>
              </a:rPr>
              <a:t>Rurale</a:t>
            </a:r>
            <a:r>
              <a:rPr lang="en-IE" sz="2800" b="1" dirty="0" smtClean="0">
                <a:solidFill>
                  <a:srgbClr val="000000"/>
                </a:solidFill>
              </a:rPr>
              <a:t> </a:t>
            </a:r>
            <a:r>
              <a:rPr lang="en-IE" sz="2800" b="1" dirty="0" smtClean="0">
                <a:solidFill>
                  <a:srgbClr val="000000"/>
                </a:solidFill>
              </a:rPr>
              <a:t>– </a:t>
            </a:r>
            <a:r>
              <a:rPr lang="en-IE" sz="2800" b="1" dirty="0" err="1" smtClean="0">
                <a:solidFill>
                  <a:srgbClr val="000000"/>
                </a:solidFill>
              </a:rPr>
              <a:t>Conexión</a:t>
            </a:r>
            <a:r>
              <a:rPr lang="en-IE" sz="2800" b="1" dirty="0" smtClean="0">
                <a:solidFill>
                  <a:srgbClr val="000000"/>
                </a:solidFill>
              </a:rPr>
              <a:t> entre </a:t>
            </a:r>
            <a:r>
              <a:rPr lang="en-IE" sz="2800" b="1" dirty="0" err="1" smtClean="0">
                <a:solidFill>
                  <a:srgbClr val="000000"/>
                </a:solidFill>
              </a:rPr>
              <a:t>Actores</a:t>
            </a:r>
            <a:r>
              <a:rPr lang="en-IE" sz="2800" b="1" dirty="0" smtClean="0">
                <a:solidFill>
                  <a:srgbClr val="000000"/>
                </a:solidFill>
              </a:rPr>
              <a:t> del </a:t>
            </a:r>
            <a:r>
              <a:rPr lang="en-IE" sz="2800" b="1" dirty="0" err="1" smtClean="0">
                <a:solidFill>
                  <a:srgbClr val="000000"/>
                </a:solidFill>
              </a:rPr>
              <a:t>Desarrollo</a:t>
            </a:r>
            <a:r>
              <a:rPr lang="en-IE" sz="2800" b="1" dirty="0" smtClean="0">
                <a:solidFill>
                  <a:srgbClr val="000000"/>
                </a:solidFill>
              </a:rPr>
              <a:t> </a:t>
            </a:r>
            <a:r>
              <a:rPr lang="en-IE" sz="2800" b="1" dirty="0" err="1" smtClean="0">
                <a:solidFill>
                  <a:srgbClr val="000000"/>
                </a:solidFill>
              </a:rPr>
              <a:t>Económico</a:t>
            </a:r>
            <a:r>
              <a:rPr lang="en-IE" sz="2800" b="1" dirty="0" smtClean="0">
                <a:solidFill>
                  <a:srgbClr val="000000"/>
                </a:solidFill>
              </a:rPr>
              <a:t> Rural</a:t>
            </a:r>
            <a:r>
              <a:rPr lang="en-IE" sz="2800" b="1" dirty="0" smtClean="0">
                <a:solidFill>
                  <a:srgbClr val="000000"/>
                </a:solidFill>
              </a:rPr>
              <a:t>.’</a:t>
            </a:r>
            <a:endParaRPr lang="en-US" sz="2800" b="1" dirty="0" smtClean="0">
              <a:solidFill>
                <a:srgbClr val="000000"/>
              </a:solidFill>
            </a:endParaRPr>
          </a:p>
          <a:p>
            <a:pPr lvl="0">
              <a:lnSpc>
                <a:spcPct val="150000"/>
              </a:lnSpc>
            </a:pPr>
            <a:r>
              <a:rPr lang="en-US" sz="2800" b="1" dirty="0" err="1" smtClean="0">
                <a:solidFill>
                  <a:srgbClr val="000000"/>
                </a:solidFill>
              </a:rPr>
              <a:t>Creado</a:t>
            </a:r>
            <a:r>
              <a:rPr lang="en-US" sz="2800" b="1" dirty="0" smtClean="0">
                <a:solidFill>
                  <a:srgbClr val="000000"/>
                </a:solidFill>
              </a:rPr>
              <a:t> </a:t>
            </a:r>
            <a:r>
              <a:rPr lang="en-US" sz="2800" b="1" dirty="0" err="1" smtClean="0">
                <a:solidFill>
                  <a:srgbClr val="000000"/>
                </a:solidFill>
              </a:rPr>
              <a:t>por</a:t>
            </a:r>
            <a:r>
              <a:rPr lang="en-US" sz="2800" b="1" dirty="0" smtClean="0">
                <a:solidFill>
                  <a:srgbClr val="000000"/>
                </a:solidFill>
              </a:rPr>
              <a:t> </a:t>
            </a:r>
            <a:r>
              <a:rPr lang="en-US" sz="2800" b="1" dirty="0" smtClean="0">
                <a:solidFill>
                  <a:srgbClr val="000000"/>
                </a:solidFill>
              </a:rPr>
              <a:t>la </a:t>
            </a:r>
            <a:r>
              <a:rPr lang="en-US" sz="2800" b="1" dirty="0" err="1" smtClean="0">
                <a:solidFill>
                  <a:srgbClr val="000000"/>
                </a:solidFill>
              </a:rPr>
              <a:t>Comisión</a:t>
            </a:r>
            <a:r>
              <a:rPr lang="en-US" sz="2800" b="1" dirty="0" smtClean="0">
                <a:solidFill>
                  <a:srgbClr val="000000"/>
                </a:solidFill>
              </a:rPr>
              <a:t> </a:t>
            </a:r>
            <a:r>
              <a:rPr lang="en-US" sz="2800" b="1" dirty="0" err="1" smtClean="0">
                <a:solidFill>
                  <a:srgbClr val="000000"/>
                </a:solidFill>
              </a:rPr>
              <a:t>Europea</a:t>
            </a:r>
            <a:r>
              <a:rPr lang="en-US" sz="2800" b="1" dirty="0" smtClean="0">
                <a:solidFill>
                  <a:srgbClr val="000000"/>
                </a:solidFill>
              </a:rPr>
              <a:t> en </a:t>
            </a:r>
            <a:r>
              <a:rPr lang="en-US" sz="2800" b="1" dirty="0" smtClean="0">
                <a:solidFill>
                  <a:srgbClr val="000000"/>
                </a:solidFill>
              </a:rPr>
              <a:t>1991</a:t>
            </a:r>
            <a:r>
              <a:rPr lang="en-US" sz="2800" b="1" dirty="0" smtClean="0">
                <a:solidFill>
                  <a:srgbClr val="000000"/>
                </a:solidFill>
              </a:rPr>
              <a:t>.</a:t>
            </a:r>
          </a:p>
          <a:p>
            <a:pPr lvl="0">
              <a:lnSpc>
                <a:spcPct val="150000"/>
              </a:lnSpc>
            </a:pPr>
            <a:r>
              <a:rPr lang="en-US" sz="2800" b="1" dirty="0" err="1" smtClean="0">
                <a:solidFill>
                  <a:srgbClr val="000000"/>
                </a:solidFill>
              </a:rPr>
              <a:t>Prioridad</a:t>
            </a:r>
            <a:r>
              <a:rPr lang="en-US" sz="2800" b="1" dirty="0" smtClean="0">
                <a:solidFill>
                  <a:srgbClr val="000000"/>
                </a:solidFill>
              </a:rPr>
              <a:t> – </a:t>
            </a:r>
            <a:r>
              <a:rPr lang="en-US" sz="2800" b="1" dirty="0" err="1" smtClean="0">
                <a:solidFill>
                  <a:srgbClr val="000000"/>
                </a:solidFill>
              </a:rPr>
              <a:t>promover</a:t>
            </a:r>
            <a:r>
              <a:rPr lang="en-US" sz="2800" b="1" dirty="0" smtClean="0">
                <a:solidFill>
                  <a:srgbClr val="000000"/>
                </a:solidFill>
              </a:rPr>
              <a:t> la </a:t>
            </a:r>
            <a:r>
              <a:rPr lang="en-US" sz="2800" b="1" dirty="0" err="1" smtClean="0">
                <a:solidFill>
                  <a:srgbClr val="000000"/>
                </a:solidFill>
              </a:rPr>
              <a:t>inclusión</a:t>
            </a:r>
            <a:r>
              <a:rPr lang="en-US" sz="2800" b="1" dirty="0" smtClean="0">
                <a:solidFill>
                  <a:srgbClr val="000000"/>
                </a:solidFill>
              </a:rPr>
              <a:t> social, </a:t>
            </a:r>
            <a:r>
              <a:rPr lang="en-US" sz="2800" b="1" dirty="0" err="1" smtClean="0">
                <a:solidFill>
                  <a:srgbClr val="000000"/>
                </a:solidFill>
              </a:rPr>
              <a:t>reducir</a:t>
            </a:r>
            <a:r>
              <a:rPr lang="en-US" sz="2800" b="1" dirty="0" smtClean="0">
                <a:solidFill>
                  <a:srgbClr val="000000"/>
                </a:solidFill>
              </a:rPr>
              <a:t> la </a:t>
            </a:r>
            <a:r>
              <a:rPr lang="en-US" sz="2800" b="1" dirty="0" err="1" smtClean="0">
                <a:solidFill>
                  <a:srgbClr val="000000"/>
                </a:solidFill>
              </a:rPr>
              <a:t>pobreza</a:t>
            </a:r>
            <a:r>
              <a:rPr lang="en-US" sz="2800" b="1" dirty="0" smtClean="0">
                <a:solidFill>
                  <a:srgbClr val="000000"/>
                </a:solidFill>
              </a:rPr>
              <a:t> y </a:t>
            </a:r>
            <a:r>
              <a:rPr lang="en-US" sz="2800" b="1" dirty="0" err="1" smtClean="0">
                <a:solidFill>
                  <a:srgbClr val="000000"/>
                </a:solidFill>
              </a:rPr>
              <a:t>activar</a:t>
            </a:r>
            <a:r>
              <a:rPr lang="en-US" sz="2800" b="1" dirty="0" smtClean="0">
                <a:solidFill>
                  <a:srgbClr val="000000"/>
                </a:solidFill>
              </a:rPr>
              <a:t> el </a:t>
            </a:r>
            <a:r>
              <a:rPr lang="en-US" sz="2800" b="1" dirty="0" err="1" smtClean="0">
                <a:solidFill>
                  <a:srgbClr val="000000"/>
                </a:solidFill>
              </a:rPr>
              <a:t>desarrollo</a:t>
            </a:r>
            <a:r>
              <a:rPr lang="en-US" sz="2800" b="1" dirty="0" smtClean="0">
                <a:solidFill>
                  <a:srgbClr val="000000"/>
                </a:solidFill>
              </a:rPr>
              <a:t> </a:t>
            </a:r>
            <a:r>
              <a:rPr lang="en-US" sz="2800" b="1" dirty="0" err="1" smtClean="0">
                <a:solidFill>
                  <a:srgbClr val="000000"/>
                </a:solidFill>
              </a:rPr>
              <a:t>económica</a:t>
            </a:r>
            <a:r>
              <a:rPr lang="en-US" sz="2800" b="1" dirty="0" smtClean="0">
                <a:solidFill>
                  <a:srgbClr val="000000"/>
                </a:solidFill>
              </a:rPr>
              <a:t> en </a:t>
            </a:r>
            <a:r>
              <a:rPr lang="en-US" sz="2800" b="1" dirty="0" err="1" smtClean="0">
                <a:solidFill>
                  <a:srgbClr val="000000"/>
                </a:solidFill>
              </a:rPr>
              <a:t>áreas</a:t>
            </a:r>
            <a:r>
              <a:rPr lang="en-US" sz="2800" b="1" dirty="0" smtClean="0">
                <a:solidFill>
                  <a:srgbClr val="000000"/>
                </a:solidFill>
              </a:rPr>
              <a:t> </a:t>
            </a:r>
            <a:r>
              <a:rPr lang="en-US" sz="2800" b="1" dirty="0" err="1" smtClean="0">
                <a:solidFill>
                  <a:srgbClr val="000000"/>
                </a:solidFill>
              </a:rPr>
              <a:t>rurales</a:t>
            </a:r>
            <a:r>
              <a:rPr lang="en-US" sz="2800" b="1" dirty="0" smtClean="0">
                <a:solidFill>
                  <a:srgbClr val="000000"/>
                </a:solidFill>
              </a:rPr>
              <a:t>.</a:t>
            </a:r>
            <a:endParaRPr lang="en-US" sz="2800" b="1" dirty="0" smtClean="0">
              <a:solidFill>
                <a:srgbClr val="000000"/>
              </a:solidFill>
            </a:endParaRPr>
          </a:p>
          <a:p>
            <a:pPr marL="0" indent="0">
              <a:buNone/>
            </a:pPr>
            <a:endParaRPr lang="en-US" sz="1800" b="1" dirty="0" smtClean="0"/>
          </a:p>
          <a:p>
            <a:pPr marL="0" indent="0">
              <a:buNone/>
            </a:pPr>
            <a:r>
              <a:rPr lang="en-GB" sz="1800" dirty="0"/>
              <a:t> </a:t>
            </a:r>
            <a:endParaRPr lang="es-ES" sz="1800" dirty="0"/>
          </a:p>
          <a:p>
            <a:pPr marL="0" indent="0">
              <a:buNone/>
            </a:pPr>
            <a:endParaRPr lang="es-ES" sz="1800" dirty="0"/>
          </a:p>
          <a:p>
            <a:pPr marL="0" indent="0" algn="ctr">
              <a:buNone/>
            </a:pPr>
            <a:endParaRPr lang="en-IE" sz="1800" dirty="0"/>
          </a:p>
          <a:p>
            <a:pPr marL="0" indent="0" algn="ctr">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dirty="0"/>
          </a:p>
        </p:txBody>
      </p:sp>
      <p:sp>
        <p:nvSpPr>
          <p:cNvPr id="3" name="Content Placeholder 2"/>
          <p:cNvSpPr>
            <a:spLocks noGrp="1"/>
          </p:cNvSpPr>
          <p:nvPr>
            <p:ph idx="1"/>
          </p:nvPr>
        </p:nvSpPr>
        <p:spPr/>
        <p:txBody>
          <a:bodyPr/>
          <a:lstStyle/>
          <a:p>
            <a:pPr lvl="0">
              <a:lnSpc>
                <a:spcPct val="150000"/>
              </a:lnSpc>
              <a:buNone/>
            </a:pPr>
            <a:r>
              <a:rPr lang="en-US" altLang="es-ES" b="1" dirty="0" smtClean="0">
                <a:solidFill>
                  <a:srgbClr val="990000"/>
                </a:solidFill>
              </a:rPr>
              <a:t>¿</a:t>
            </a:r>
            <a:r>
              <a:rPr lang="en-US" altLang="es-ES" b="1" dirty="0" err="1" smtClean="0">
                <a:solidFill>
                  <a:srgbClr val="990000"/>
                </a:solidFill>
              </a:rPr>
              <a:t>Qué</a:t>
            </a:r>
            <a:r>
              <a:rPr lang="en-US" altLang="es-ES" b="1" dirty="0" smtClean="0">
                <a:solidFill>
                  <a:srgbClr val="990000"/>
                </a:solidFill>
              </a:rPr>
              <a:t> </a:t>
            </a:r>
            <a:r>
              <a:rPr lang="en-US" altLang="es-ES" b="1" dirty="0" err="1" smtClean="0">
                <a:solidFill>
                  <a:srgbClr val="990000"/>
                </a:solidFill>
              </a:rPr>
              <a:t>es</a:t>
            </a:r>
            <a:r>
              <a:rPr lang="en-US" altLang="es-ES" b="1" dirty="0" smtClean="0">
                <a:solidFill>
                  <a:srgbClr val="990000"/>
                </a:solidFill>
              </a:rPr>
              <a:t> </a:t>
            </a:r>
            <a:r>
              <a:rPr lang="en-US" altLang="es-ES" b="1" dirty="0" smtClean="0">
                <a:solidFill>
                  <a:srgbClr val="990000"/>
                </a:solidFill>
              </a:rPr>
              <a:t>LEADER? (2/2)</a:t>
            </a:r>
            <a:endParaRPr lang="en-IE" altLang="es-ES" b="1" dirty="0" smtClean="0">
              <a:solidFill>
                <a:srgbClr val="990000"/>
              </a:solidFill>
            </a:endParaRPr>
          </a:p>
          <a:p>
            <a:pPr algn="just">
              <a:lnSpc>
                <a:spcPct val="150000"/>
              </a:lnSpc>
            </a:pPr>
            <a:r>
              <a:rPr lang="en-US" sz="2800" b="1" dirty="0" smtClean="0"/>
              <a:t>LEADER </a:t>
            </a:r>
            <a:r>
              <a:rPr lang="en-US" sz="2800" b="1" dirty="0" smtClean="0"/>
              <a:t>– un </a:t>
            </a:r>
            <a:r>
              <a:rPr lang="en-US" sz="2800" b="1" dirty="0" err="1" smtClean="0"/>
              <a:t>enfoque</a:t>
            </a:r>
            <a:r>
              <a:rPr lang="en-US" sz="2800" b="1" dirty="0" smtClean="0"/>
              <a:t> </a:t>
            </a:r>
            <a:r>
              <a:rPr lang="en-US" sz="2800" b="1" dirty="0" err="1" smtClean="0"/>
              <a:t>sobre</a:t>
            </a:r>
            <a:r>
              <a:rPr lang="en-US" sz="2800" b="1" dirty="0" smtClean="0"/>
              <a:t> el </a:t>
            </a:r>
            <a:r>
              <a:rPr lang="en-US" sz="2800" b="1" dirty="0" err="1" smtClean="0"/>
              <a:t>Desarrollo</a:t>
            </a:r>
            <a:r>
              <a:rPr lang="en-US" sz="2800" b="1" dirty="0" smtClean="0"/>
              <a:t> Local </a:t>
            </a:r>
            <a:r>
              <a:rPr lang="en-US" sz="2800" b="1" dirty="0" err="1" smtClean="0"/>
              <a:t>Dirigido</a:t>
            </a:r>
            <a:r>
              <a:rPr lang="en-US" sz="2800" b="1" dirty="0" smtClean="0"/>
              <a:t> a la </a:t>
            </a:r>
            <a:r>
              <a:rPr lang="en-US" sz="2800" b="1" dirty="0" err="1" smtClean="0"/>
              <a:t>Comunidad</a:t>
            </a:r>
            <a:r>
              <a:rPr lang="en-US" sz="2800" b="1" dirty="0" smtClean="0"/>
              <a:t> </a:t>
            </a:r>
            <a:r>
              <a:rPr lang="en-US" sz="2800" b="1" dirty="0" smtClean="0"/>
              <a:t>(CLLD</a:t>
            </a:r>
            <a:r>
              <a:rPr lang="en-US" sz="2800" b="1" dirty="0" smtClean="0"/>
              <a:t>)</a:t>
            </a:r>
            <a:endParaRPr lang="en-IE" sz="2800" b="1" dirty="0" smtClean="0"/>
          </a:p>
          <a:p>
            <a:pPr algn="just">
              <a:lnSpc>
                <a:spcPct val="150000"/>
              </a:lnSpc>
            </a:pPr>
            <a:r>
              <a:rPr lang="en-US" sz="2800" b="1" dirty="0" smtClean="0"/>
              <a:t>LEADER </a:t>
            </a:r>
            <a:r>
              <a:rPr lang="en-US" sz="2800" b="1" dirty="0" err="1" smtClean="0"/>
              <a:t>cumple</a:t>
            </a:r>
            <a:r>
              <a:rPr lang="en-US" sz="2800" b="1" dirty="0" smtClean="0"/>
              <a:t> con </a:t>
            </a:r>
            <a:r>
              <a:rPr lang="en-US" sz="2800" b="1" dirty="0" err="1" smtClean="0"/>
              <a:t>cada</a:t>
            </a:r>
            <a:r>
              <a:rPr lang="en-US" sz="2800" b="1" dirty="0" smtClean="0"/>
              <a:t> </a:t>
            </a:r>
            <a:r>
              <a:rPr lang="en-US" sz="2800" b="1" dirty="0" err="1" smtClean="0"/>
              <a:t>Programa</a:t>
            </a:r>
            <a:r>
              <a:rPr lang="en-US" sz="2800" b="1" dirty="0" smtClean="0"/>
              <a:t> de </a:t>
            </a:r>
            <a:r>
              <a:rPr lang="en-US" sz="2800" b="1" dirty="0" err="1" smtClean="0"/>
              <a:t>Desarrollo</a:t>
            </a:r>
            <a:r>
              <a:rPr lang="en-US" sz="2800" b="1" dirty="0" smtClean="0"/>
              <a:t> Rural de los </a:t>
            </a:r>
            <a:r>
              <a:rPr lang="en-US" sz="2800" b="1" dirty="0" err="1" smtClean="0"/>
              <a:t>países</a:t>
            </a:r>
            <a:r>
              <a:rPr lang="en-US" sz="2800" b="1" dirty="0" smtClean="0"/>
              <a:t> de la UE </a:t>
            </a:r>
            <a:r>
              <a:rPr lang="en-US" sz="2800" b="1" dirty="0" err="1" smtClean="0"/>
              <a:t>durante</a:t>
            </a:r>
            <a:r>
              <a:rPr lang="en-US" sz="2800" b="1" dirty="0" smtClean="0"/>
              <a:t> </a:t>
            </a:r>
            <a:r>
              <a:rPr lang="en-US" sz="2800" b="1" dirty="0" smtClean="0"/>
              <a:t>2014 </a:t>
            </a:r>
            <a:r>
              <a:rPr lang="en-US" sz="2800" b="1" dirty="0" smtClean="0"/>
              <a:t>– 2020.</a:t>
            </a:r>
          </a:p>
          <a:p>
            <a:pPr algn="just">
              <a:lnSpc>
                <a:spcPct val="150000"/>
              </a:lnSpc>
            </a:pPr>
            <a:r>
              <a:rPr lang="en-US" sz="2800" b="1" dirty="0" smtClean="0"/>
              <a:t>LEADER </a:t>
            </a:r>
            <a:r>
              <a:rPr lang="en-US" sz="2800" b="1" dirty="0" err="1" smtClean="0"/>
              <a:t>ofrece</a:t>
            </a:r>
            <a:r>
              <a:rPr lang="en-US" sz="2800" b="1" dirty="0" smtClean="0"/>
              <a:t> </a:t>
            </a:r>
            <a:r>
              <a:rPr lang="en-US" sz="2800" b="1" dirty="0" err="1" smtClean="0"/>
              <a:t>financiación</a:t>
            </a:r>
            <a:r>
              <a:rPr lang="en-US" sz="2800" b="1" dirty="0" smtClean="0"/>
              <a:t> de la UE a </a:t>
            </a:r>
            <a:r>
              <a:rPr lang="en-US" sz="2800" b="1" dirty="0" err="1" smtClean="0"/>
              <a:t>negocios</a:t>
            </a:r>
            <a:r>
              <a:rPr lang="en-US" sz="2800" b="1" dirty="0" smtClean="0"/>
              <a:t> </a:t>
            </a:r>
            <a:r>
              <a:rPr lang="en-US" sz="2800" b="1" dirty="0" err="1" smtClean="0"/>
              <a:t>rurales</a:t>
            </a:r>
            <a:r>
              <a:rPr lang="en-US" sz="2800" b="1" dirty="0" smtClean="0"/>
              <a:t> y </a:t>
            </a:r>
            <a:r>
              <a:rPr lang="en-US" sz="2800" b="1" dirty="0" err="1" smtClean="0"/>
              <a:t>comunidades</a:t>
            </a:r>
            <a:endParaRPr lang="en-US" sz="2800" b="1" dirty="0" smtClean="0"/>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graphicFrame>
        <p:nvGraphicFramePr>
          <p:cNvPr id="5" name="Diagram 4"/>
          <p:cNvGraphicFramePr/>
          <p:nvPr>
            <p:extLst>
              <p:ext uri="{D42A27DB-BD31-4B8C-83A1-F6EECF244321}">
                <p14:modId xmlns:p14="http://schemas.microsoft.com/office/powerpoint/2010/main" xmlns="" val="2965357348"/>
              </p:ext>
            </p:extLst>
          </p:nvPr>
        </p:nvGraphicFramePr>
        <p:xfrm>
          <a:off x="609600" y="2002552"/>
          <a:ext cx="4968552" cy="3199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5381897" y="1772816"/>
            <a:ext cx="6200503" cy="2677656"/>
          </a:xfrm>
          <a:prstGeom prst="rect">
            <a:avLst/>
          </a:prstGeom>
          <a:noFill/>
        </p:spPr>
        <p:txBody>
          <a:bodyPr wrap="square" rtlCol="0">
            <a:spAutoFit/>
          </a:bodyPr>
          <a:lstStyle/>
          <a:p>
            <a:pPr marL="457200" indent="-457200">
              <a:lnSpc>
                <a:spcPct val="150000"/>
              </a:lnSpc>
              <a:buFont typeface="Arial" panose="020B0604020202020204" pitchFamily="34" charset="0"/>
              <a:buChar char="•"/>
            </a:pPr>
            <a:r>
              <a:rPr lang="en-US" sz="2800" b="1" dirty="0" err="1" smtClean="0"/>
              <a:t>Grupo</a:t>
            </a:r>
            <a:r>
              <a:rPr lang="en-US" sz="2800" b="1" dirty="0" smtClean="0"/>
              <a:t> de </a:t>
            </a:r>
            <a:r>
              <a:rPr lang="en-US" sz="2800" b="1" dirty="0" err="1" smtClean="0"/>
              <a:t>Acción</a:t>
            </a:r>
            <a:r>
              <a:rPr lang="en-US" sz="2800" b="1" dirty="0" smtClean="0"/>
              <a:t> Local</a:t>
            </a:r>
            <a:r>
              <a:rPr lang="en-US" sz="2800" dirty="0" smtClean="0"/>
              <a:t>:</a:t>
            </a:r>
            <a:endParaRPr lang="en-US" sz="2800" dirty="0" smtClean="0"/>
          </a:p>
          <a:p>
            <a:pPr marL="457200" indent="-457200">
              <a:lnSpc>
                <a:spcPct val="150000"/>
              </a:lnSpc>
              <a:buFont typeface="Arial" panose="020B0604020202020204" pitchFamily="34" charset="0"/>
              <a:buChar char="•"/>
            </a:pPr>
            <a:r>
              <a:rPr lang="en-US" sz="2800" b="1" dirty="0" err="1" smtClean="0"/>
              <a:t>Comité</a:t>
            </a:r>
            <a:r>
              <a:rPr lang="en-US" sz="2800" b="1" dirty="0" smtClean="0"/>
              <a:t> de </a:t>
            </a:r>
            <a:r>
              <a:rPr lang="en-US" sz="2800" b="1" dirty="0" err="1" smtClean="0"/>
              <a:t>Evaluación</a:t>
            </a:r>
            <a:r>
              <a:rPr lang="en-US" sz="2800" dirty="0" smtClean="0"/>
              <a:t>: </a:t>
            </a:r>
            <a:endParaRPr lang="en-US" sz="2800" dirty="0" smtClean="0"/>
          </a:p>
          <a:p>
            <a:pPr marL="457200" indent="-457200">
              <a:lnSpc>
                <a:spcPct val="150000"/>
              </a:lnSpc>
              <a:buFont typeface="Arial" panose="020B0604020202020204" pitchFamily="34" charset="0"/>
              <a:buChar char="•"/>
            </a:pPr>
            <a:r>
              <a:rPr lang="en-US" sz="2800" b="1" dirty="0" smtClean="0"/>
              <a:t>Socio de </a:t>
            </a:r>
            <a:r>
              <a:rPr lang="en-US" sz="2800" b="1" dirty="0" err="1" smtClean="0"/>
              <a:t>Implementación</a:t>
            </a:r>
            <a:r>
              <a:rPr lang="en-US" sz="2800" b="1" dirty="0" smtClean="0"/>
              <a:t> </a:t>
            </a:r>
            <a:r>
              <a:rPr lang="en-US" sz="2800" b="1" dirty="0" err="1" smtClean="0"/>
              <a:t>Líder</a:t>
            </a:r>
            <a:r>
              <a:rPr lang="en-US" sz="2800" dirty="0" smtClean="0"/>
              <a:t>:</a:t>
            </a:r>
            <a:endParaRPr lang="en-US" sz="2800" dirty="0" smtClean="0"/>
          </a:p>
          <a:p>
            <a:pPr marL="457200" indent="-457200">
              <a:lnSpc>
                <a:spcPct val="150000"/>
              </a:lnSpc>
              <a:buFont typeface="Arial" panose="020B0604020202020204" pitchFamily="34" charset="0"/>
              <a:buChar char="•"/>
            </a:pPr>
            <a:r>
              <a:rPr lang="en-US" sz="2800" b="1" dirty="0" smtClean="0"/>
              <a:t>Socio </a:t>
            </a:r>
            <a:r>
              <a:rPr lang="en-US" sz="2800" b="1" dirty="0" err="1" smtClean="0"/>
              <a:t>Financiero</a:t>
            </a:r>
            <a:r>
              <a:rPr lang="en-US" sz="2800" b="1" dirty="0" smtClean="0"/>
              <a:t> </a:t>
            </a:r>
            <a:r>
              <a:rPr lang="en-US" sz="2800" b="1" dirty="0" err="1" smtClean="0"/>
              <a:t>Líder</a:t>
            </a:r>
            <a:r>
              <a:rPr lang="en-US" sz="2800" dirty="0" smtClean="0"/>
              <a:t>:</a:t>
            </a:r>
            <a:endParaRPr lang="en-IE" sz="2800" dirty="0"/>
          </a:p>
        </p:txBody>
      </p:sp>
      <p:sp>
        <p:nvSpPr>
          <p:cNvPr id="7" name="6 - Ορθογώνιο"/>
          <p:cNvSpPr/>
          <p:nvPr/>
        </p:nvSpPr>
        <p:spPr>
          <a:xfrm>
            <a:off x="1175518" y="1305806"/>
            <a:ext cx="7619394" cy="584775"/>
          </a:xfrm>
          <a:prstGeom prst="rect">
            <a:avLst/>
          </a:prstGeom>
        </p:spPr>
        <p:txBody>
          <a:bodyPr wrap="none">
            <a:spAutoFit/>
          </a:bodyPr>
          <a:lstStyle/>
          <a:p>
            <a:r>
              <a:rPr lang="en-US" sz="3200" b="1" dirty="0" err="1" smtClean="0">
                <a:solidFill>
                  <a:srgbClr val="990000"/>
                </a:solidFill>
              </a:rPr>
              <a:t>Estructura</a:t>
            </a:r>
            <a:r>
              <a:rPr lang="en-US" sz="3200" b="1" dirty="0" smtClean="0">
                <a:solidFill>
                  <a:srgbClr val="990000"/>
                </a:solidFill>
              </a:rPr>
              <a:t> de </a:t>
            </a:r>
            <a:r>
              <a:rPr lang="en-US" sz="3200" b="1" dirty="0" err="1" smtClean="0">
                <a:solidFill>
                  <a:srgbClr val="990000"/>
                </a:solidFill>
              </a:rPr>
              <a:t>Distribución</a:t>
            </a:r>
            <a:r>
              <a:rPr lang="en-US" sz="3200" b="1" dirty="0" smtClean="0">
                <a:solidFill>
                  <a:srgbClr val="990000"/>
                </a:solidFill>
              </a:rPr>
              <a:t> de LEADER</a:t>
            </a:r>
            <a:endParaRPr lang="el-GR" sz="32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pic>
        <p:nvPicPr>
          <p:cNvPr id="5" name="Picture 4"/>
          <p:cNvPicPr>
            <a:picLocks noChangeAspect="1"/>
          </p:cNvPicPr>
          <p:nvPr/>
        </p:nvPicPr>
        <p:blipFill>
          <a:blip r:embed="rId2"/>
          <a:stretch>
            <a:fillRect/>
          </a:stretch>
        </p:blipFill>
        <p:spPr>
          <a:xfrm>
            <a:off x="609600" y="1750177"/>
            <a:ext cx="2329543" cy="4493479"/>
          </a:xfrm>
          <a:prstGeom prst="rect">
            <a:avLst/>
          </a:prstGeom>
        </p:spPr>
      </p:pic>
      <p:pic>
        <p:nvPicPr>
          <p:cNvPr id="6" name="Picture 5"/>
          <p:cNvPicPr>
            <a:picLocks noChangeAspect="1"/>
          </p:cNvPicPr>
          <p:nvPr/>
        </p:nvPicPr>
        <p:blipFill>
          <a:blip r:embed="rId3"/>
          <a:stretch>
            <a:fillRect/>
          </a:stretch>
        </p:blipFill>
        <p:spPr>
          <a:xfrm>
            <a:off x="3590203" y="1700829"/>
            <a:ext cx="2166938" cy="4442767"/>
          </a:xfrm>
          <a:prstGeom prst="rect">
            <a:avLst/>
          </a:prstGeom>
        </p:spPr>
      </p:pic>
      <p:pic>
        <p:nvPicPr>
          <p:cNvPr id="7" name="Picture 6"/>
          <p:cNvPicPr>
            <a:picLocks noChangeAspect="1"/>
          </p:cNvPicPr>
          <p:nvPr/>
        </p:nvPicPr>
        <p:blipFill>
          <a:blip r:embed="rId4"/>
          <a:stretch>
            <a:fillRect/>
          </a:stretch>
        </p:blipFill>
        <p:spPr>
          <a:xfrm>
            <a:off x="6371625" y="1585766"/>
            <a:ext cx="2329543" cy="4602544"/>
          </a:xfrm>
          <a:prstGeom prst="rect">
            <a:avLst/>
          </a:prstGeom>
        </p:spPr>
      </p:pic>
      <p:sp>
        <p:nvSpPr>
          <p:cNvPr id="8" name="Rectangle 7"/>
          <p:cNvSpPr/>
          <p:nvPr/>
        </p:nvSpPr>
        <p:spPr>
          <a:xfrm>
            <a:off x="9252855" y="1542913"/>
            <a:ext cx="2673534" cy="4154984"/>
          </a:xfrm>
          <a:prstGeom prst="rect">
            <a:avLst/>
          </a:prstGeom>
        </p:spPr>
        <p:txBody>
          <a:bodyPr wrap="square">
            <a:spAutoFit/>
          </a:bodyPr>
          <a:lstStyle/>
          <a:p>
            <a:r>
              <a:rPr lang="en-US" sz="2400" b="1" dirty="0" smtClean="0"/>
              <a:t>Nota: se </a:t>
            </a:r>
            <a:r>
              <a:rPr lang="en-US" sz="2400" b="1" dirty="0" err="1" smtClean="0"/>
              <a:t>tienen</a:t>
            </a:r>
            <a:r>
              <a:rPr lang="en-US" sz="2400" b="1" dirty="0" smtClean="0"/>
              <a:t> en </a:t>
            </a:r>
            <a:r>
              <a:rPr lang="en-US" sz="2400" b="1" dirty="0" err="1" smtClean="0"/>
              <a:t>cuenta</a:t>
            </a:r>
            <a:r>
              <a:rPr lang="en-US" sz="2400" b="1" dirty="0" smtClean="0"/>
              <a:t> </a:t>
            </a:r>
            <a:r>
              <a:rPr lang="en-US" sz="2400" b="1" dirty="0" err="1" smtClean="0"/>
              <a:t>proyectos</a:t>
            </a:r>
            <a:r>
              <a:rPr lang="en-US" sz="2400" b="1" dirty="0" smtClean="0"/>
              <a:t> </a:t>
            </a:r>
            <a:r>
              <a:rPr lang="en-US" sz="2400" b="1" dirty="0" err="1" smtClean="0"/>
              <a:t>que</a:t>
            </a:r>
            <a:r>
              <a:rPr lang="en-US" sz="2400" b="1" dirty="0" smtClean="0"/>
              <a:t> </a:t>
            </a:r>
            <a:r>
              <a:rPr lang="en-US" sz="2400" b="1" dirty="0" err="1" smtClean="0"/>
              <a:t>abordan</a:t>
            </a:r>
            <a:r>
              <a:rPr lang="en-US" sz="2400" b="1" dirty="0" smtClean="0"/>
              <a:t> los </a:t>
            </a:r>
            <a:r>
              <a:rPr lang="en-US" sz="2400" b="1" dirty="0" err="1" smtClean="0"/>
              <a:t>problemas</a:t>
            </a:r>
            <a:r>
              <a:rPr lang="en-US" sz="2400" b="1" dirty="0" smtClean="0"/>
              <a:t> </a:t>
            </a:r>
            <a:r>
              <a:rPr lang="en-US" sz="2400" b="1" dirty="0" err="1" smtClean="0"/>
              <a:t>transversales</a:t>
            </a:r>
            <a:r>
              <a:rPr lang="en-US" sz="2400" b="1" dirty="0" smtClean="0"/>
              <a:t> del </a:t>
            </a:r>
            <a:r>
              <a:rPr lang="en-US" sz="2400" b="1" dirty="0" err="1" smtClean="0"/>
              <a:t>medio</a:t>
            </a:r>
            <a:r>
              <a:rPr lang="en-US" sz="2400" b="1" dirty="0" smtClean="0"/>
              <a:t> </a:t>
            </a:r>
            <a:r>
              <a:rPr lang="en-US" sz="2400" b="1" dirty="0" err="1" smtClean="0"/>
              <a:t>ambiente</a:t>
            </a:r>
            <a:r>
              <a:rPr lang="en-IE" sz="2400" b="1" dirty="0" smtClean="0"/>
              <a:t>; </a:t>
            </a:r>
            <a:r>
              <a:rPr lang="en-IE" sz="2400" b="1" dirty="0" err="1" smtClean="0"/>
              <a:t>cambio</a:t>
            </a:r>
            <a:r>
              <a:rPr lang="en-IE" sz="2400" b="1" dirty="0" smtClean="0"/>
              <a:t> </a:t>
            </a:r>
            <a:r>
              <a:rPr lang="en-IE" sz="2400" b="1" dirty="0" err="1" smtClean="0"/>
              <a:t>climático</a:t>
            </a:r>
            <a:r>
              <a:rPr lang="en-IE" sz="2400" b="1" dirty="0" smtClean="0"/>
              <a:t> e </a:t>
            </a:r>
            <a:r>
              <a:rPr lang="en-IE" sz="2400" b="1" dirty="0" err="1" smtClean="0"/>
              <a:t>innovación</a:t>
            </a:r>
            <a:endParaRPr lang="en-IE" sz="2400" b="1" dirty="0"/>
          </a:p>
        </p:txBody>
      </p:sp>
      <p:sp>
        <p:nvSpPr>
          <p:cNvPr id="9" name="8 - Ορθογώνιο"/>
          <p:cNvSpPr/>
          <p:nvPr/>
        </p:nvSpPr>
        <p:spPr>
          <a:xfrm>
            <a:off x="797781" y="1208270"/>
            <a:ext cx="7100021" cy="584775"/>
          </a:xfrm>
          <a:prstGeom prst="rect">
            <a:avLst/>
          </a:prstGeom>
        </p:spPr>
        <p:txBody>
          <a:bodyPr wrap="none">
            <a:spAutoFit/>
          </a:bodyPr>
          <a:lstStyle/>
          <a:p>
            <a:r>
              <a:rPr lang="en-US" sz="3200" b="1" dirty="0" smtClean="0">
                <a:solidFill>
                  <a:srgbClr val="990000"/>
                </a:solidFill>
              </a:rPr>
              <a:t>LEADER: </a:t>
            </a:r>
            <a:r>
              <a:rPr lang="en-US" sz="3200" b="1" dirty="0" err="1" smtClean="0">
                <a:solidFill>
                  <a:srgbClr val="990000"/>
                </a:solidFill>
              </a:rPr>
              <a:t>Categorías</a:t>
            </a:r>
            <a:r>
              <a:rPr lang="en-US" sz="3200" b="1" dirty="0" smtClean="0">
                <a:solidFill>
                  <a:srgbClr val="990000"/>
                </a:solidFill>
              </a:rPr>
              <a:t>/</a:t>
            </a:r>
            <a:r>
              <a:rPr lang="en-US" sz="3200" b="1" dirty="0" err="1" smtClean="0">
                <a:solidFill>
                  <a:srgbClr val="990000"/>
                </a:solidFill>
              </a:rPr>
              <a:t>Subcategorías</a:t>
            </a:r>
            <a:endParaRPr lang="el-GR" sz="32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3200" b="1" dirty="0" err="1" smtClean="0">
                <a:solidFill>
                  <a:srgbClr val="0B0AFD"/>
                </a:solidFill>
              </a:rPr>
              <a:t>Acceso</a:t>
            </a:r>
            <a:r>
              <a:rPr lang="en-US" sz="3200" b="1" dirty="0" smtClean="0">
                <a:solidFill>
                  <a:srgbClr val="0B0AFD"/>
                </a:solidFill>
              </a:rPr>
              <a:t> a los </a:t>
            </a:r>
            <a:r>
              <a:rPr lang="en-US" sz="3200" b="1" dirty="0" err="1" smtClean="0">
                <a:solidFill>
                  <a:srgbClr val="0B0AFD"/>
                </a:solidFill>
              </a:rPr>
              <a:t>fondos</a:t>
            </a:r>
            <a:r>
              <a:rPr lang="en-US" sz="3200" b="1" dirty="0" smtClean="0">
                <a:solidFill>
                  <a:srgbClr val="0B0AFD"/>
                </a:solidFill>
              </a:rPr>
              <a:t> LEADER</a:t>
            </a:r>
            <a:endParaRPr lang="en-IE" sz="3200" dirty="0"/>
          </a:p>
        </p:txBody>
      </p:sp>
      <p:sp>
        <p:nvSpPr>
          <p:cNvPr id="3" name="Content Placeholder 2"/>
          <p:cNvSpPr>
            <a:spLocks noGrp="1"/>
          </p:cNvSpPr>
          <p:nvPr>
            <p:ph idx="1"/>
          </p:nvPr>
        </p:nvSpPr>
        <p:spPr>
          <a:xfrm>
            <a:off x="274320" y="1395485"/>
            <a:ext cx="11691257" cy="4525963"/>
          </a:xfrm>
        </p:spPr>
        <p:txBody>
          <a:bodyPr/>
          <a:lstStyle/>
          <a:p>
            <a:pPr>
              <a:lnSpc>
                <a:spcPct val="150000"/>
              </a:lnSpc>
            </a:pPr>
            <a:endParaRPr lang="en-US" b="1" dirty="0" smtClean="0"/>
          </a:p>
          <a:p>
            <a:pPr>
              <a:lnSpc>
                <a:spcPct val="150000"/>
              </a:lnSpc>
            </a:pPr>
            <a:r>
              <a:rPr lang="en-US" b="1" dirty="0" smtClean="0"/>
              <a:t>La EDL </a:t>
            </a:r>
            <a:r>
              <a:rPr lang="en-US" b="1" dirty="0" err="1" smtClean="0"/>
              <a:t>determina</a:t>
            </a:r>
            <a:r>
              <a:rPr lang="en-US" b="1" dirty="0" smtClean="0"/>
              <a:t> </a:t>
            </a:r>
            <a:r>
              <a:rPr lang="en-US" b="1" dirty="0" err="1" smtClean="0"/>
              <a:t>las</a:t>
            </a:r>
            <a:r>
              <a:rPr lang="en-US" b="1" dirty="0" smtClean="0"/>
              <a:t> </a:t>
            </a:r>
            <a:r>
              <a:rPr lang="en-US" b="1" dirty="0" err="1" smtClean="0"/>
              <a:t>necesidades</a:t>
            </a:r>
            <a:r>
              <a:rPr lang="en-US" b="1" dirty="0" smtClean="0"/>
              <a:t> del </a:t>
            </a:r>
            <a:r>
              <a:rPr lang="en-US" b="1" dirty="0" err="1" smtClean="0"/>
              <a:t>área</a:t>
            </a:r>
            <a:r>
              <a:rPr lang="en-US" b="1" dirty="0" smtClean="0"/>
              <a:t> local</a:t>
            </a:r>
            <a:endParaRPr lang="en-US" b="1" dirty="0" smtClean="0"/>
          </a:p>
          <a:p>
            <a:pPr>
              <a:lnSpc>
                <a:spcPct val="150000"/>
              </a:lnSpc>
            </a:pPr>
            <a:r>
              <a:rPr lang="en-US" b="1" dirty="0" smtClean="0"/>
              <a:t>La EDL se </a:t>
            </a:r>
            <a:r>
              <a:rPr lang="en-US" b="1" dirty="0" err="1" smtClean="0"/>
              <a:t>desarrolla</a:t>
            </a:r>
            <a:r>
              <a:rPr lang="en-US" b="1" dirty="0" smtClean="0"/>
              <a:t> en </a:t>
            </a:r>
            <a:r>
              <a:rPr lang="en-US" b="1" dirty="0" err="1" smtClean="0"/>
              <a:t>consulta</a:t>
            </a:r>
            <a:r>
              <a:rPr lang="en-US" b="1" dirty="0" smtClean="0"/>
              <a:t> con </a:t>
            </a:r>
            <a:r>
              <a:rPr lang="en-US" b="1" dirty="0" err="1" smtClean="0"/>
              <a:t>las</a:t>
            </a:r>
            <a:r>
              <a:rPr lang="en-US" b="1" dirty="0" smtClean="0"/>
              <a:t> </a:t>
            </a:r>
            <a:r>
              <a:rPr lang="en-US" b="1" dirty="0" err="1" smtClean="0"/>
              <a:t>comunidades</a:t>
            </a:r>
            <a:r>
              <a:rPr lang="en-US" b="1" dirty="0" smtClean="0"/>
              <a:t>.</a:t>
            </a:r>
            <a:endParaRPr lang="en-US" b="1" dirty="0" smtClean="0"/>
          </a:p>
          <a:p>
            <a:pPr>
              <a:lnSpc>
                <a:spcPct val="150000"/>
              </a:lnSpc>
            </a:pPr>
            <a:r>
              <a:rPr lang="en-US" b="1" dirty="0" smtClean="0"/>
              <a:t>La EDL </a:t>
            </a:r>
            <a:r>
              <a:rPr lang="en-US" b="1" dirty="0" err="1" smtClean="0"/>
              <a:t>respalda</a:t>
            </a:r>
            <a:r>
              <a:rPr lang="en-US" b="1" dirty="0" smtClean="0"/>
              <a:t> </a:t>
            </a:r>
            <a:r>
              <a:rPr lang="en-US" b="1" dirty="0" err="1" smtClean="0"/>
              <a:t>las</a:t>
            </a:r>
            <a:r>
              <a:rPr lang="en-US" b="1" dirty="0" smtClean="0"/>
              <a:t> </a:t>
            </a:r>
            <a:r>
              <a:rPr lang="en-US" b="1" dirty="0" err="1" smtClean="0"/>
              <a:t>decisiones</a:t>
            </a:r>
            <a:r>
              <a:rPr lang="en-US" b="1" dirty="0" smtClean="0"/>
              <a:t> </a:t>
            </a:r>
            <a:r>
              <a:rPr lang="en-US" b="1" dirty="0" err="1" smtClean="0"/>
              <a:t>sobre</a:t>
            </a:r>
            <a:r>
              <a:rPr lang="en-US" b="1" dirty="0" smtClean="0"/>
              <a:t> </a:t>
            </a:r>
            <a:r>
              <a:rPr lang="en-US" b="1" dirty="0" err="1" smtClean="0"/>
              <a:t>financiación</a:t>
            </a:r>
            <a:r>
              <a:rPr lang="en-US" b="1" dirty="0" smtClean="0"/>
              <a:t>.</a:t>
            </a:r>
            <a:endParaRPr lang="en-US" b="1" dirty="0" smtClean="0"/>
          </a:p>
          <a:p>
            <a:pPr>
              <a:lnSpc>
                <a:spcPct val="150000"/>
              </a:lnSpc>
            </a:pPr>
            <a:r>
              <a:rPr lang="en-US" b="1" dirty="0" smtClean="0"/>
              <a:t>La EDL </a:t>
            </a:r>
            <a:r>
              <a:rPr lang="en-US" b="1" dirty="0" err="1" smtClean="0"/>
              <a:t>toma</a:t>
            </a:r>
            <a:r>
              <a:rPr lang="en-US" b="1" dirty="0" smtClean="0"/>
              <a:t> </a:t>
            </a:r>
            <a:r>
              <a:rPr lang="en-US" b="1" dirty="0" err="1" smtClean="0"/>
              <a:t>decisiones</a:t>
            </a:r>
            <a:r>
              <a:rPr lang="en-US" b="1" dirty="0" smtClean="0"/>
              <a:t> </a:t>
            </a:r>
            <a:r>
              <a:rPr lang="en-US" b="1" dirty="0" err="1" smtClean="0"/>
              <a:t>sobre</a:t>
            </a:r>
            <a:r>
              <a:rPr lang="en-US" b="1" dirty="0" smtClean="0"/>
              <a:t> </a:t>
            </a:r>
            <a:r>
              <a:rPr lang="en-US" b="1" dirty="0" err="1" smtClean="0"/>
              <a:t>las</a:t>
            </a:r>
            <a:r>
              <a:rPr lang="en-US" b="1" dirty="0" smtClean="0"/>
              <a:t> </a:t>
            </a:r>
            <a:r>
              <a:rPr lang="en-US" b="1" dirty="0" err="1" smtClean="0"/>
              <a:t>inversiones</a:t>
            </a:r>
            <a:r>
              <a:rPr lang="en-US" b="1" dirty="0" smtClean="0"/>
              <a:t> </a:t>
            </a:r>
            <a:r>
              <a:rPr lang="en-US" b="1" dirty="0" err="1" smtClean="0"/>
              <a:t>que</a:t>
            </a:r>
            <a:r>
              <a:rPr lang="en-US" b="1" dirty="0" smtClean="0"/>
              <a:t> </a:t>
            </a:r>
            <a:r>
              <a:rPr lang="en-US" b="1" dirty="0" err="1" smtClean="0"/>
              <a:t>mejor</a:t>
            </a:r>
            <a:r>
              <a:rPr lang="en-US" b="1" dirty="0" smtClean="0"/>
              <a:t> se </a:t>
            </a:r>
            <a:r>
              <a:rPr lang="en-US" b="1" dirty="0" err="1" smtClean="0"/>
              <a:t>adapten</a:t>
            </a:r>
            <a:r>
              <a:rPr lang="en-US" b="1" dirty="0" smtClean="0"/>
              <a:t> a </a:t>
            </a:r>
            <a:r>
              <a:rPr lang="en-US" b="1" dirty="0" err="1" smtClean="0"/>
              <a:t>las</a:t>
            </a:r>
            <a:r>
              <a:rPr lang="en-US" b="1" dirty="0" smtClean="0"/>
              <a:t> </a:t>
            </a:r>
            <a:r>
              <a:rPr lang="en-US" b="1" dirty="0" err="1" smtClean="0"/>
              <a:t>necesidades</a:t>
            </a:r>
            <a:r>
              <a:rPr lang="en-US" b="1" dirty="0" smtClean="0"/>
              <a:t>.</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4 - Ορθογώνιο"/>
          <p:cNvSpPr/>
          <p:nvPr/>
        </p:nvSpPr>
        <p:spPr>
          <a:xfrm>
            <a:off x="951991" y="1208270"/>
            <a:ext cx="7180171" cy="584775"/>
          </a:xfrm>
          <a:prstGeom prst="rect">
            <a:avLst/>
          </a:prstGeom>
        </p:spPr>
        <p:txBody>
          <a:bodyPr wrap="none">
            <a:spAutoFit/>
          </a:bodyPr>
          <a:lstStyle/>
          <a:p>
            <a:r>
              <a:rPr lang="en-US" sz="3200" b="1" dirty="0" err="1" smtClean="0">
                <a:solidFill>
                  <a:srgbClr val="990000"/>
                </a:solidFill>
              </a:rPr>
              <a:t>Estrategia</a:t>
            </a:r>
            <a:r>
              <a:rPr lang="en-US" sz="3200" b="1" dirty="0" smtClean="0">
                <a:solidFill>
                  <a:srgbClr val="990000"/>
                </a:solidFill>
              </a:rPr>
              <a:t> de </a:t>
            </a:r>
            <a:r>
              <a:rPr lang="en-US" sz="3200" b="1" dirty="0" err="1" smtClean="0">
                <a:solidFill>
                  <a:srgbClr val="990000"/>
                </a:solidFill>
              </a:rPr>
              <a:t>Desarrollo</a:t>
            </a:r>
            <a:r>
              <a:rPr lang="en-US" sz="3200" b="1" dirty="0" smtClean="0">
                <a:solidFill>
                  <a:srgbClr val="990000"/>
                </a:solidFill>
              </a:rPr>
              <a:t> Local (EDL)</a:t>
            </a:r>
            <a:endParaRPr lang="el-GR" sz="3200" b="1" dirty="0" smtClean="0">
              <a:solidFill>
                <a:srgbClr val="990000"/>
              </a:solidFill>
            </a:endParaRPr>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Module template">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 template</Template>
  <TotalTime>296</TotalTime>
  <Words>975</Words>
  <Application>Microsoft Office PowerPoint</Application>
  <PresentationFormat>Personalizado</PresentationFormat>
  <Paragraphs>176</Paragraphs>
  <Slides>24</Slides>
  <Notes>1</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Module template</vt:lpstr>
      <vt:lpstr>Diapositiva 1</vt:lpstr>
      <vt:lpstr>Acceso a los fondos LEADER</vt:lpstr>
      <vt:lpstr>    Acceso a los fondos LEADER</vt:lpstr>
      <vt:lpstr>  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Acceso a los fondos LEADER</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irl</dc:creator>
  <cp:lastModifiedBy>user</cp:lastModifiedBy>
  <cp:revision>84</cp:revision>
  <cp:lastPrinted>2017-05-04T12:44:09Z</cp:lastPrinted>
  <dcterms:created xsi:type="dcterms:W3CDTF">2017-10-13T11:07:15Z</dcterms:created>
  <dcterms:modified xsi:type="dcterms:W3CDTF">2017-12-10T12:58:31Z</dcterms:modified>
</cp:coreProperties>
</file>