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23"/>
  </p:notesMasterIdLst>
  <p:handoutMasterIdLst>
    <p:handoutMasterId r:id="rId24"/>
  </p:handoutMasterIdLst>
  <p:sldIdLst>
    <p:sldId id="425" r:id="rId2"/>
    <p:sldId id="420" r:id="rId3"/>
    <p:sldId id="422" r:id="rId4"/>
    <p:sldId id="423" r:id="rId5"/>
    <p:sldId id="382" r:id="rId6"/>
    <p:sldId id="383" r:id="rId7"/>
    <p:sldId id="426" r:id="rId8"/>
    <p:sldId id="399" r:id="rId9"/>
    <p:sldId id="385" r:id="rId10"/>
    <p:sldId id="409" r:id="rId11"/>
    <p:sldId id="415" r:id="rId12"/>
    <p:sldId id="416" r:id="rId13"/>
    <p:sldId id="410" r:id="rId14"/>
    <p:sldId id="411" r:id="rId15"/>
    <p:sldId id="412" r:id="rId16"/>
    <p:sldId id="408" r:id="rId17"/>
    <p:sldId id="417" r:id="rId18"/>
    <p:sldId id="418" r:id="rId19"/>
    <p:sldId id="413" r:id="rId20"/>
    <p:sldId id="387" r:id="rId21"/>
    <p:sldId id="427" r:id="rId22"/>
  </p:sldIdLst>
  <p:sldSz cx="12192000" cy="6858000"/>
  <p:notesSz cx="6881813" cy="100155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B0AFD"/>
    <a:srgbClr val="7EA732"/>
    <a:srgbClr val="FB8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961" autoAdjust="0"/>
    <p:restoredTop sz="94974" autoAdjust="0"/>
  </p:normalViewPr>
  <p:slideViewPr>
    <p:cSldViewPr snapToGrid="0">
      <p:cViewPr varScale="1">
        <p:scale>
          <a:sx n="73" d="100"/>
          <a:sy n="73" d="100"/>
        </p:scale>
        <p:origin x="-696" y="-102"/>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1"/>
            <a:ext cx="2982119" cy="502516"/>
          </a:xfrm>
          <a:prstGeom prst="rect">
            <a:avLst/>
          </a:prstGeom>
        </p:spPr>
        <p:txBody>
          <a:bodyPr vert="horz" lIns="92382" tIns="46191" rIns="92382" bIns="46191" rtlCol="0"/>
          <a:lstStyle>
            <a:lvl1pPr algn="l">
              <a:defRPr sz="1200"/>
            </a:lvl1pPr>
          </a:lstStyle>
          <a:p>
            <a:endParaRPr lang="es-ES"/>
          </a:p>
        </p:txBody>
      </p:sp>
      <p:sp>
        <p:nvSpPr>
          <p:cNvPr id="3" name="Marcador de fecha 2"/>
          <p:cNvSpPr>
            <a:spLocks noGrp="1"/>
          </p:cNvSpPr>
          <p:nvPr>
            <p:ph type="dt" sz="quarter" idx="1"/>
          </p:nvPr>
        </p:nvSpPr>
        <p:spPr>
          <a:xfrm>
            <a:off x="3898103" y="1"/>
            <a:ext cx="2982119" cy="502516"/>
          </a:xfrm>
          <a:prstGeom prst="rect">
            <a:avLst/>
          </a:prstGeom>
        </p:spPr>
        <p:txBody>
          <a:bodyPr vert="horz" lIns="92382" tIns="46191" rIns="92382" bIns="46191" rtlCol="0"/>
          <a:lstStyle>
            <a:lvl1pPr algn="r">
              <a:defRPr sz="1200"/>
            </a:lvl1pPr>
          </a:lstStyle>
          <a:p>
            <a:fld id="{A9379DA7-FA97-44F4-AAA7-F141050A0376}" type="datetimeFigureOut">
              <a:rPr lang="es-ES" smtClean="0"/>
              <a:pPr/>
              <a:t>15/12/2017</a:t>
            </a:fld>
            <a:endParaRPr lang="es-ES"/>
          </a:p>
        </p:txBody>
      </p:sp>
      <p:sp>
        <p:nvSpPr>
          <p:cNvPr id="4" name="Marcador de pie de página 3"/>
          <p:cNvSpPr>
            <a:spLocks noGrp="1"/>
          </p:cNvSpPr>
          <p:nvPr>
            <p:ph type="ftr" sz="quarter" idx="2"/>
          </p:nvPr>
        </p:nvSpPr>
        <p:spPr>
          <a:xfrm>
            <a:off x="1" y="9513025"/>
            <a:ext cx="2982119" cy="502515"/>
          </a:xfrm>
          <a:prstGeom prst="rect">
            <a:avLst/>
          </a:prstGeom>
        </p:spPr>
        <p:txBody>
          <a:bodyPr vert="horz" lIns="92382" tIns="46191" rIns="92382" bIns="46191"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98103" y="9513025"/>
            <a:ext cx="2982119" cy="502515"/>
          </a:xfrm>
          <a:prstGeom prst="rect">
            <a:avLst/>
          </a:prstGeom>
        </p:spPr>
        <p:txBody>
          <a:bodyPr vert="horz" lIns="92382" tIns="46191" rIns="92382" bIns="46191" rtlCol="0" anchor="b"/>
          <a:lstStyle>
            <a:lvl1pPr algn="r">
              <a:defRPr sz="1200"/>
            </a:lvl1pPr>
          </a:lstStyle>
          <a:p>
            <a:fld id="{14CCA340-183A-47C4-BAA3-F60897284D44}" type="slidenum">
              <a:rPr lang="es-ES" smtClean="0"/>
              <a:pPr/>
              <a:t>‹Nº›</a:t>
            </a:fld>
            <a:endParaRPr lang="es-ES"/>
          </a:p>
        </p:txBody>
      </p:sp>
    </p:spTree>
    <p:extLst>
      <p:ext uri="{BB962C8B-B14F-4D97-AF65-F5344CB8AC3E}">
        <p14:creationId xmlns:p14="http://schemas.microsoft.com/office/powerpoint/2010/main" xmlns=""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2"/>
            <a:ext cx="2982119" cy="500777"/>
          </a:xfrm>
          <a:prstGeom prst="rect">
            <a:avLst/>
          </a:prstGeom>
        </p:spPr>
        <p:txBody>
          <a:bodyPr vert="horz" lIns="92382" tIns="46191" rIns="92382" bIns="46191" rtlCol="0"/>
          <a:lstStyle>
            <a:lvl1pPr algn="l">
              <a:defRPr sz="1200"/>
            </a:lvl1pPr>
          </a:lstStyle>
          <a:p>
            <a:endParaRPr lang="es-ES"/>
          </a:p>
        </p:txBody>
      </p:sp>
      <p:sp>
        <p:nvSpPr>
          <p:cNvPr id="3" name="2 Marcador de fecha"/>
          <p:cNvSpPr>
            <a:spLocks noGrp="1"/>
          </p:cNvSpPr>
          <p:nvPr>
            <p:ph type="dt" idx="1"/>
          </p:nvPr>
        </p:nvSpPr>
        <p:spPr>
          <a:xfrm>
            <a:off x="3898103" y="2"/>
            <a:ext cx="2982119" cy="500777"/>
          </a:xfrm>
          <a:prstGeom prst="rect">
            <a:avLst/>
          </a:prstGeom>
        </p:spPr>
        <p:txBody>
          <a:bodyPr vert="horz" lIns="92382" tIns="46191" rIns="92382" bIns="46191" rtlCol="0"/>
          <a:lstStyle>
            <a:lvl1pPr algn="r">
              <a:defRPr sz="1200"/>
            </a:lvl1pPr>
          </a:lstStyle>
          <a:p>
            <a:fld id="{E29DEA65-EA00-4373-B68E-8F3E704452D4}" type="datetimeFigureOut">
              <a:rPr lang="es-ES" smtClean="0"/>
              <a:pPr/>
              <a:t>15/12/2017</a:t>
            </a:fld>
            <a:endParaRPr lang="es-ES"/>
          </a:p>
        </p:txBody>
      </p:sp>
      <p:sp>
        <p:nvSpPr>
          <p:cNvPr id="4" name="3 Marcador de imagen de diapositiva"/>
          <p:cNvSpPr>
            <a:spLocks noGrp="1" noRot="1" noChangeAspect="1"/>
          </p:cNvSpPr>
          <p:nvPr>
            <p:ph type="sldImg" idx="2"/>
          </p:nvPr>
        </p:nvSpPr>
        <p:spPr>
          <a:xfrm>
            <a:off x="103188" y="750888"/>
            <a:ext cx="6675437" cy="3754437"/>
          </a:xfrm>
          <a:prstGeom prst="rect">
            <a:avLst/>
          </a:prstGeom>
          <a:noFill/>
          <a:ln w="12700">
            <a:solidFill>
              <a:prstClr val="black"/>
            </a:solidFill>
          </a:ln>
        </p:spPr>
        <p:txBody>
          <a:bodyPr vert="horz" lIns="92382" tIns="46191" rIns="92382" bIns="46191" rtlCol="0" anchor="ctr"/>
          <a:lstStyle/>
          <a:p>
            <a:endParaRPr lang="es-ES"/>
          </a:p>
        </p:txBody>
      </p:sp>
      <p:sp>
        <p:nvSpPr>
          <p:cNvPr id="5" name="4 Marcador de notas"/>
          <p:cNvSpPr>
            <a:spLocks noGrp="1"/>
          </p:cNvSpPr>
          <p:nvPr>
            <p:ph type="body" sz="quarter" idx="3"/>
          </p:nvPr>
        </p:nvSpPr>
        <p:spPr>
          <a:xfrm>
            <a:off x="688182" y="4757382"/>
            <a:ext cx="5505450" cy="4506992"/>
          </a:xfrm>
          <a:prstGeom prst="rect">
            <a:avLst/>
          </a:prstGeom>
        </p:spPr>
        <p:txBody>
          <a:bodyPr vert="horz" lIns="92382" tIns="46191" rIns="92382" bIns="46191"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513025"/>
            <a:ext cx="2982119" cy="500777"/>
          </a:xfrm>
          <a:prstGeom prst="rect">
            <a:avLst/>
          </a:prstGeom>
        </p:spPr>
        <p:txBody>
          <a:bodyPr vert="horz" lIns="92382" tIns="46191" rIns="92382" bIns="46191"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98103" y="9513025"/>
            <a:ext cx="2982119" cy="500777"/>
          </a:xfrm>
          <a:prstGeom prst="rect">
            <a:avLst/>
          </a:prstGeom>
        </p:spPr>
        <p:txBody>
          <a:bodyPr vert="horz" lIns="92382" tIns="46191" rIns="92382" bIns="46191" rtlCol="0" anchor="b"/>
          <a:lstStyle>
            <a:lvl1pPr algn="r">
              <a:defRPr sz="1200"/>
            </a:lvl1pPr>
          </a:lstStyle>
          <a:p>
            <a:fld id="{28D29B66-A038-4162-BFCC-D303C9D413C7}" type="slidenum">
              <a:rPr lang="es-ES" smtClean="0"/>
              <a:pPr/>
              <a:t>‹Nº›</a:t>
            </a:fld>
            <a:endParaRPr lang="es-ES"/>
          </a:p>
        </p:txBody>
      </p:sp>
    </p:spTree>
    <p:extLst>
      <p:ext uri="{BB962C8B-B14F-4D97-AF65-F5344CB8AC3E}">
        <p14:creationId xmlns:p14="http://schemas.microsoft.com/office/powerpoint/2010/main" xmlns=""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p14="http://schemas.microsoft.com/office/powerpoint/2010/main" xmlns="" val="2241431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pic>
        <p:nvPicPr>
          <p:cNvPr id="7" name="Picture 3"/>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58825" y="68046"/>
            <a:ext cx="4055476" cy="1578976"/>
          </a:xfrm>
          <a:prstGeom prst="rect">
            <a:avLst/>
          </a:prstGeom>
        </p:spPr>
      </p:pic>
    </p:spTree>
    <p:extLst>
      <p:ext uri="{BB962C8B-B14F-4D97-AF65-F5344CB8AC3E}">
        <p14:creationId xmlns:p14="http://schemas.microsoft.com/office/powerpoint/2010/main" xmlns="" val="29228349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‹Nº›</a:t>
            </a:fld>
            <a:endParaRPr lang="en-US" dirty="0"/>
          </a:p>
        </p:txBody>
      </p:sp>
    </p:spTree>
    <p:extLst>
      <p:ext uri="{BB962C8B-B14F-4D97-AF65-F5344CB8AC3E}">
        <p14:creationId xmlns:p14="http://schemas.microsoft.com/office/powerpoint/2010/main" xmlns="" val="21247574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410895151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‹Nº›</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168635" y="6378302"/>
            <a:ext cx="1094595" cy="244634"/>
          </a:xfrm>
          <a:prstGeom prst="rect">
            <a:avLst/>
          </a:prstGeom>
        </p:spPr>
      </p:pic>
    </p:spTree>
    <p:extLst>
      <p:ext uri="{BB962C8B-B14F-4D97-AF65-F5344CB8AC3E}">
        <p14:creationId xmlns:p14="http://schemas.microsoft.com/office/powerpoint/2010/main" xmlns="" val="140487160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337105125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‹Nº›</a:t>
            </a:fld>
            <a:endParaRPr lang="en-US" dirty="0"/>
          </a:p>
        </p:txBody>
      </p:sp>
    </p:spTree>
    <p:extLst>
      <p:ext uri="{BB962C8B-B14F-4D97-AF65-F5344CB8AC3E}">
        <p14:creationId xmlns:p14="http://schemas.microsoft.com/office/powerpoint/2010/main" xmlns="" val="192832725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282664940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26391417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26979343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‹Nº›</a:t>
            </a:fld>
            <a:endParaRPr lang="en-US" dirty="0"/>
          </a:p>
        </p:txBody>
      </p:sp>
    </p:spTree>
    <p:extLst>
      <p:ext uri="{BB962C8B-B14F-4D97-AF65-F5344CB8AC3E}">
        <p14:creationId xmlns:p14="http://schemas.microsoft.com/office/powerpoint/2010/main" xmlns="" val="271421067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386398083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13">
            <a:extLst>
              <a:ext uri="{28A0092B-C50C-407E-A947-70E740481C1C}">
                <a14:useLocalDpi xmlns:a14="http://schemas.microsoft.com/office/drawing/2010/main" xmlns=""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youtube.com/watch?v=ox_NeZhy7OU"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connectireland.com/blog_info.aspx?title=New_e-book_urges_effective_networking_in_bid_to_create_jobs_in_Ireland&amp;ar=787" TargetMode="Externa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eE8AzBJy9uE"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4146" y="2471353"/>
            <a:ext cx="9144000" cy="1435643"/>
          </a:xfrm>
        </p:spPr>
        <p:txBody>
          <a:bodyPr/>
          <a:lstStyle/>
          <a:p>
            <a:r>
              <a:rPr lang="en-US" sz="2800" b="1" dirty="0" err="1"/>
              <a:t>Módulo</a:t>
            </a:r>
            <a:r>
              <a:rPr lang="en-US" sz="2800" b="1" dirty="0"/>
              <a:t> </a:t>
            </a:r>
            <a:r>
              <a:rPr lang="en-US" sz="2800" b="1" dirty="0">
                <a:solidFill>
                  <a:schemeClr val="tx1"/>
                </a:solidFill>
              </a:rPr>
              <a:t>6: </a:t>
            </a:r>
            <a:r>
              <a:rPr lang="en-IE" sz="2800" b="1" dirty="0" err="1">
                <a:solidFill>
                  <a:srgbClr val="336600"/>
                </a:solidFill>
              </a:rPr>
              <a:t>Creando</a:t>
            </a:r>
            <a:r>
              <a:rPr lang="en-IE" sz="2800" b="1" dirty="0">
                <a:solidFill>
                  <a:srgbClr val="336600"/>
                </a:solidFill>
              </a:rPr>
              <a:t> </a:t>
            </a:r>
            <a:r>
              <a:rPr lang="en-IE" sz="2800" b="1" dirty="0" err="1">
                <a:solidFill>
                  <a:srgbClr val="336600"/>
                </a:solidFill>
              </a:rPr>
              <a:t>competencias</a:t>
            </a:r>
            <a:r>
              <a:rPr lang="en-IE" sz="2800" b="1" dirty="0">
                <a:solidFill>
                  <a:srgbClr val="336600"/>
                </a:solidFill>
              </a:rPr>
              <a:t> </a:t>
            </a:r>
            <a:r>
              <a:rPr lang="en-IE" sz="2800" b="1" dirty="0" err="1">
                <a:solidFill>
                  <a:srgbClr val="336600"/>
                </a:solidFill>
              </a:rPr>
              <a:t>en</a:t>
            </a:r>
            <a:r>
              <a:rPr lang="en-IE" sz="2800" b="1" dirty="0">
                <a:solidFill>
                  <a:srgbClr val="336600"/>
                </a:solidFill>
              </a:rPr>
              <a:t> las </a:t>
            </a:r>
            <a:r>
              <a:rPr lang="en-IE" sz="2800" b="1" dirty="0" err="1">
                <a:solidFill>
                  <a:srgbClr val="336600"/>
                </a:solidFill>
              </a:rPr>
              <a:t>microempresas</a:t>
            </a:r>
            <a:r>
              <a:rPr lang="en-IE" sz="2800" b="1" dirty="0">
                <a:solidFill>
                  <a:srgbClr val="336600"/>
                </a:solidFill>
              </a:rPr>
              <a:t> </a:t>
            </a:r>
            <a:r>
              <a:rPr lang="en-IE" sz="2800" b="1" dirty="0" err="1">
                <a:solidFill>
                  <a:srgbClr val="336600"/>
                </a:solidFill>
              </a:rPr>
              <a:t>rurales</a:t>
            </a:r>
            <a:endParaRPr lang="en-IE" sz="2800" b="1" dirty="0">
              <a:solidFill>
                <a:schemeClr val="tx1"/>
              </a:solidFill>
            </a:endParaRPr>
          </a:p>
        </p:txBody>
      </p:sp>
      <p:sp>
        <p:nvSpPr>
          <p:cNvPr id="4" name="TextBox 3"/>
          <p:cNvSpPr txBox="1"/>
          <p:nvPr/>
        </p:nvSpPr>
        <p:spPr>
          <a:xfrm>
            <a:off x="4236333" y="311355"/>
            <a:ext cx="7268901" cy="1754326"/>
          </a:xfrm>
          <a:prstGeom prst="rect">
            <a:avLst/>
          </a:prstGeom>
          <a:noFill/>
        </p:spPr>
        <p:txBody>
          <a:bodyPr wrap="square" rtlCol="0">
            <a:spAutoFit/>
          </a:bodyPr>
          <a:lstStyle/>
          <a:p>
            <a:r>
              <a:rPr lang="es-ES" altLang="es-ES" sz="3600" b="1" smtClean="0">
                <a:latin typeface="Calibri" pitchFamily="34" charset="0"/>
              </a:rPr>
              <a:t>MICRO: Mejora </a:t>
            </a:r>
            <a:r>
              <a:rPr lang="es-ES" altLang="es-ES" sz="3600" b="1" dirty="0">
                <a:latin typeface="Calibri" pitchFamily="34" charset="0"/>
              </a:rPr>
              <a:t>de la Competitividad</a:t>
            </a:r>
          </a:p>
          <a:p>
            <a:r>
              <a:rPr lang="es-ES" altLang="es-ES" sz="3600" b="1" dirty="0">
                <a:latin typeface="Calibri" pitchFamily="34" charset="0"/>
              </a:rPr>
              <a:t> de Microempresas en Áreas Rurales</a:t>
            </a:r>
            <a:endParaRPr lang="en-IE" sz="3600" dirty="0"/>
          </a:p>
          <a:p>
            <a:r>
              <a:rPr lang="en-IE" altLang="es-ES" b="1" dirty="0">
                <a:latin typeface="Calibri" pitchFamily="34" charset="0"/>
              </a:rPr>
              <a:t/>
            </a:r>
            <a:br>
              <a:rPr lang="en-IE" altLang="es-ES" b="1" dirty="0">
                <a:latin typeface="Calibri" pitchFamily="34" charset="0"/>
              </a:rPr>
            </a:br>
            <a:endParaRPr lang="en-IE" dirty="0"/>
          </a:p>
        </p:txBody>
      </p:sp>
      <p:sp>
        <p:nvSpPr>
          <p:cNvPr id="5" name="TextBox 4"/>
          <p:cNvSpPr txBox="1"/>
          <p:nvPr/>
        </p:nvSpPr>
        <p:spPr>
          <a:xfrm>
            <a:off x="2284255" y="5990104"/>
            <a:ext cx="9757955" cy="615553"/>
          </a:xfrm>
          <a:prstGeom prst="rect">
            <a:avLst/>
          </a:prstGeom>
          <a:noFill/>
        </p:spPr>
        <p:txBody>
          <a:bodyPr wrap="square" rtlCol="0">
            <a:spAutoFit/>
          </a:bodyPr>
          <a:lstStyle/>
          <a:p>
            <a:r>
              <a:rPr lang="es-ES" altLang="es-ES" dirty="0"/>
              <a:t>Preparado por el Consorcio para el proyecto</a:t>
            </a:r>
            <a:r>
              <a:rPr lang="en-US" dirty="0"/>
              <a:t>: </a:t>
            </a:r>
            <a:r>
              <a:rPr lang="en-US" sz="1600" i="1" dirty="0"/>
              <a:t>“Irish Rural Link – National University of Ireland </a:t>
            </a:r>
            <a:r>
              <a:rPr lang="en-US" sz="1600" i="1" dirty="0" err="1"/>
              <a:t>Maynooth</a:t>
            </a:r>
            <a:r>
              <a:rPr lang="en-US" sz="1600" i="1" dirty="0"/>
              <a:t>- CDI – EEO GROUP SA- IHF </a:t>
            </a:r>
            <a:r>
              <a:rPr lang="en-US" sz="1600" i="1" dirty="0" err="1"/>
              <a:t>asbl</a:t>
            </a:r>
            <a:r>
              <a:rPr lang="en-US" sz="1600" i="1" dirty="0"/>
              <a:t> – IDP - Internet Web Solutions SL”</a:t>
            </a:r>
            <a:endParaRPr lang="en-IE" sz="1600" i="1" dirty="0"/>
          </a:p>
        </p:txBody>
      </p:sp>
    </p:spTree>
    <p:extLst>
      <p:ext uri="{BB962C8B-B14F-4D97-AF65-F5344CB8AC3E}">
        <p14:creationId xmlns:p14="http://schemas.microsoft.com/office/powerpoint/2010/main" xmlns="" val="35397218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4565" y="1103620"/>
            <a:ext cx="10972800" cy="1143000"/>
          </a:xfrm>
        </p:spPr>
        <p:txBody>
          <a:bodyPr/>
          <a:lstStyle/>
          <a:p>
            <a:pPr algn="l"/>
            <a:r>
              <a:rPr lang="en-US" sz="3200" b="1" dirty="0" err="1">
                <a:solidFill>
                  <a:srgbClr val="C00000"/>
                </a:solidFill>
              </a:rPr>
              <a:t>Tipos</a:t>
            </a:r>
            <a:r>
              <a:rPr lang="en-US" sz="3200" b="1" dirty="0">
                <a:solidFill>
                  <a:srgbClr val="C00000"/>
                </a:solidFill>
              </a:rPr>
              <a:t> de </a:t>
            </a:r>
            <a:r>
              <a:rPr lang="en-US" sz="3200" b="1" dirty="0" err="1">
                <a:solidFill>
                  <a:srgbClr val="C00000"/>
                </a:solidFill>
              </a:rPr>
              <a:t>Redes</a:t>
            </a:r>
            <a:r>
              <a:rPr lang="en-US" sz="3200" b="1" dirty="0">
                <a:solidFill>
                  <a:srgbClr val="C00000"/>
                </a:solidFill>
              </a:rPr>
              <a:t> para </a:t>
            </a:r>
            <a:r>
              <a:rPr lang="en-US" sz="3200" b="1" dirty="0" err="1">
                <a:solidFill>
                  <a:srgbClr val="C00000"/>
                </a:solidFill>
              </a:rPr>
              <a:t>configurar</a:t>
            </a:r>
            <a:endParaRPr lang="en-IE" sz="3200" b="1" dirty="0">
              <a:solidFill>
                <a:srgbClr val="C00000"/>
              </a:solidFill>
            </a:endParaRPr>
          </a:p>
        </p:txBody>
      </p:sp>
      <p:sp>
        <p:nvSpPr>
          <p:cNvPr id="3" name="Content Placeholder 2"/>
          <p:cNvSpPr>
            <a:spLocks noGrp="1"/>
          </p:cNvSpPr>
          <p:nvPr>
            <p:ph idx="1"/>
          </p:nvPr>
        </p:nvSpPr>
        <p:spPr>
          <a:xfrm>
            <a:off x="567480" y="2877443"/>
            <a:ext cx="5360353" cy="3649481"/>
          </a:xfrm>
        </p:spPr>
        <p:txBody>
          <a:bodyPr/>
          <a:lstStyle/>
          <a:p>
            <a:r>
              <a:rPr lang="en-US" dirty="0" err="1" smtClean="0"/>
              <a:t>Más</a:t>
            </a:r>
            <a:r>
              <a:rPr lang="en-US" dirty="0" smtClean="0"/>
              <a:t> </a:t>
            </a:r>
            <a:r>
              <a:rPr lang="en-US" dirty="0" err="1" smtClean="0"/>
              <a:t>rápido</a:t>
            </a:r>
            <a:endParaRPr lang="en-US" dirty="0"/>
          </a:p>
          <a:p>
            <a:r>
              <a:rPr lang="en-US" dirty="0" err="1" smtClean="0"/>
              <a:t>Disponible</a:t>
            </a:r>
            <a:r>
              <a:rPr lang="en-US" dirty="0" smtClean="0"/>
              <a:t> </a:t>
            </a:r>
            <a:r>
              <a:rPr lang="en-US" dirty="0" err="1" smtClean="0"/>
              <a:t>una</a:t>
            </a:r>
            <a:r>
              <a:rPr lang="en-US" dirty="0" smtClean="0"/>
              <a:t> </a:t>
            </a:r>
            <a:r>
              <a:rPr lang="en-US" dirty="0" err="1" smtClean="0"/>
              <a:t>plantilla</a:t>
            </a:r>
            <a:r>
              <a:rPr lang="en-US" dirty="0" smtClean="0"/>
              <a:t> </a:t>
            </a:r>
            <a:r>
              <a:rPr lang="en-US" dirty="0" err="1" smtClean="0"/>
              <a:t>lista</a:t>
            </a:r>
            <a:r>
              <a:rPr lang="en-US" dirty="0" smtClean="0"/>
              <a:t> </a:t>
            </a:r>
            <a:r>
              <a:rPr lang="en-US" dirty="0" err="1" smtClean="0"/>
              <a:t>para</a:t>
            </a:r>
            <a:r>
              <a:rPr lang="en-US" dirty="0" smtClean="0"/>
              <a:t> </a:t>
            </a:r>
            <a:r>
              <a:rPr lang="en-US" dirty="0" err="1" smtClean="0"/>
              <a:t>usar</a:t>
            </a:r>
            <a:endParaRPr lang="en-US" dirty="0"/>
          </a:p>
          <a:p>
            <a:r>
              <a:rPr lang="en-US" dirty="0" err="1" smtClean="0"/>
              <a:t>Soporte</a:t>
            </a:r>
            <a:r>
              <a:rPr lang="en-US" dirty="0" smtClean="0"/>
              <a:t> de </a:t>
            </a:r>
            <a:r>
              <a:rPr lang="en-US" dirty="0" err="1" smtClean="0"/>
              <a:t>otros</a:t>
            </a:r>
            <a:r>
              <a:rPr lang="en-US" dirty="0" smtClean="0"/>
              <a:t> </a:t>
            </a:r>
            <a:r>
              <a:rPr lang="en-US" dirty="0" err="1" smtClean="0"/>
              <a:t>miembros</a:t>
            </a:r>
            <a:r>
              <a:rPr lang="en-US" dirty="0" smtClean="0"/>
              <a:t> de la red </a:t>
            </a:r>
            <a:r>
              <a:rPr lang="en-US" dirty="0" err="1" smtClean="0"/>
              <a:t>disponibles</a:t>
            </a:r>
            <a:endParaRPr lang="en-US" dirty="0"/>
          </a:p>
          <a:p>
            <a:pPr lvl="1"/>
            <a:endParaRPr lang="en-IE" dirty="0"/>
          </a:p>
        </p:txBody>
      </p:sp>
      <p:sp>
        <p:nvSpPr>
          <p:cNvPr id="4" name="Text Placeholder 3"/>
          <p:cNvSpPr>
            <a:spLocks noGrp="1"/>
          </p:cNvSpPr>
          <p:nvPr>
            <p:ph type="body" idx="4294967295"/>
          </p:nvPr>
        </p:nvSpPr>
        <p:spPr>
          <a:xfrm>
            <a:off x="1655380" y="2247407"/>
            <a:ext cx="7698828" cy="621917"/>
          </a:xfrm>
        </p:spPr>
        <p:txBody>
          <a:bodyPr/>
          <a:lstStyle/>
          <a:p>
            <a:pPr algn="ctr">
              <a:buNone/>
            </a:pPr>
            <a:r>
              <a:rPr lang="en-US" sz="2800" dirty="0" err="1" smtClean="0"/>
              <a:t>Unirse</a:t>
            </a:r>
            <a:r>
              <a:rPr lang="en-US" sz="2800" dirty="0" smtClean="0"/>
              <a:t> a </a:t>
            </a:r>
            <a:r>
              <a:rPr lang="en-US" sz="2800" dirty="0" err="1" smtClean="0"/>
              <a:t>una</a:t>
            </a:r>
            <a:r>
              <a:rPr lang="en-US" sz="2800" dirty="0" smtClean="0"/>
              <a:t> </a:t>
            </a:r>
            <a:r>
              <a:rPr lang="en-US" sz="2800" dirty="0" err="1" smtClean="0"/>
              <a:t>rama</a:t>
            </a:r>
            <a:r>
              <a:rPr lang="en-US" sz="2800" dirty="0" smtClean="0"/>
              <a:t> de </a:t>
            </a:r>
            <a:r>
              <a:rPr lang="en-US" sz="2800" dirty="0" err="1" smtClean="0">
                <a:solidFill>
                  <a:srgbClr val="FF0000"/>
                </a:solidFill>
              </a:rPr>
              <a:t>una</a:t>
            </a:r>
            <a:r>
              <a:rPr lang="en-US" sz="2800" dirty="0" smtClean="0">
                <a:solidFill>
                  <a:srgbClr val="FF0000"/>
                </a:solidFill>
              </a:rPr>
              <a:t> red </a:t>
            </a:r>
            <a:r>
              <a:rPr lang="en-US" sz="2800" dirty="0" err="1" smtClean="0">
                <a:solidFill>
                  <a:srgbClr val="FF0000"/>
                </a:solidFill>
              </a:rPr>
              <a:t>existente</a:t>
            </a:r>
            <a:endParaRPr lang="en-IE" sz="2800" dirty="0">
              <a:solidFill>
                <a:srgbClr val="FF0000"/>
              </a:solidFill>
            </a:endParaRPr>
          </a:p>
        </p:txBody>
      </p:sp>
      <p:sp>
        <p:nvSpPr>
          <p:cNvPr id="9" name="Content Placeholder 2"/>
          <p:cNvSpPr>
            <a:spLocks noGrp="1"/>
          </p:cNvSpPr>
          <p:nvPr>
            <p:ph sz="half" idx="4294967295"/>
          </p:nvPr>
        </p:nvSpPr>
        <p:spPr>
          <a:xfrm>
            <a:off x="6324765" y="2908794"/>
            <a:ext cx="5157787" cy="2751028"/>
          </a:xfrm>
        </p:spPr>
        <p:txBody>
          <a:bodyPr/>
          <a:lstStyle/>
          <a:p>
            <a:r>
              <a:rPr lang="en-US" dirty="0" err="1" smtClean="0"/>
              <a:t>Puede</a:t>
            </a:r>
            <a:r>
              <a:rPr lang="en-US" dirty="0" smtClean="0"/>
              <a:t> no </a:t>
            </a:r>
            <a:r>
              <a:rPr lang="en-US" dirty="0" err="1" smtClean="0"/>
              <a:t>cumplir</a:t>
            </a:r>
            <a:r>
              <a:rPr lang="en-US" dirty="0" smtClean="0"/>
              <a:t> </a:t>
            </a:r>
            <a:r>
              <a:rPr lang="en-US" dirty="0" err="1" smtClean="0"/>
              <a:t>completamente</a:t>
            </a:r>
            <a:r>
              <a:rPr lang="en-US" dirty="0" smtClean="0"/>
              <a:t> con los </a:t>
            </a:r>
            <a:r>
              <a:rPr lang="en-US" dirty="0" err="1" smtClean="0"/>
              <a:t>requisitos</a:t>
            </a:r>
            <a:r>
              <a:rPr lang="en-US" dirty="0" smtClean="0"/>
              <a:t> de </a:t>
            </a:r>
            <a:r>
              <a:rPr lang="en-US" dirty="0" err="1" smtClean="0"/>
              <a:t>competencia</a:t>
            </a:r>
            <a:endParaRPr lang="en-US" dirty="0"/>
          </a:p>
          <a:p>
            <a:r>
              <a:rPr lang="en-US" dirty="0" err="1" smtClean="0"/>
              <a:t>Menos</a:t>
            </a:r>
            <a:r>
              <a:rPr lang="en-US" dirty="0" smtClean="0"/>
              <a:t> </a:t>
            </a:r>
            <a:r>
              <a:rPr lang="en-US" dirty="0" err="1" smtClean="0"/>
              <a:t>flexibilidad</a:t>
            </a:r>
            <a:endParaRPr lang="en-US" dirty="0"/>
          </a:p>
          <a:p>
            <a:pPr lvl="1"/>
            <a:endParaRPr lang="en-IE" dirty="0"/>
          </a:p>
        </p:txBody>
      </p:sp>
      <p:sp>
        <p:nvSpPr>
          <p:cNvPr id="6" name="Title 8"/>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IE" sz="3200" b="1" dirty="0" err="1">
                <a:solidFill>
                  <a:srgbClr val="0B0AFD"/>
                </a:solidFill>
              </a:rPr>
              <a:t>Herramientas</a:t>
            </a:r>
            <a:r>
              <a:rPr lang="en-IE" sz="3200" b="1" dirty="0">
                <a:solidFill>
                  <a:srgbClr val="0B0AFD"/>
                </a:solidFill>
              </a:rPr>
              <a:t> para </a:t>
            </a:r>
            <a:r>
              <a:rPr lang="en-IE" sz="3200" b="1" dirty="0" err="1">
                <a:solidFill>
                  <a:srgbClr val="0B0AFD"/>
                </a:solidFill>
              </a:rPr>
              <a:t>crear</a:t>
            </a:r>
            <a:r>
              <a:rPr lang="en-IE" sz="3200" b="1" dirty="0">
                <a:solidFill>
                  <a:srgbClr val="0B0AFD"/>
                </a:solidFill>
              </a:rPr>
              <a:t> </a:t>
            </a:r>
            <a:r>
              <a:rPr lang="en-IE" sz="3200" b="1" dirty="0" err="1">
                <a:solidFill>
                  <a:srgbClr val="0B0AFD"/>
                </a:solidFill>
              </a:rPr>
              <a:t>Redes</a:t>
            </a:r>
            <a:endParaRPr kumimoji="0" lang="en-IE" sz="3200" b="0"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xmlns="" val="32384814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8799" y="1182450"/>
            <a:ext cx="10972800" cy="1143000"/>
          </a:xfrm>
        </p:spPr>
        <p:txBody>
          <a:bodyPr/>
          <a:lstStyle/>
          <a:p>
            <a:pPr algn="l"/>
            <a:r>
              <a:rPr lang="en-US" sz="3200" b="1" dirty="0" err="1">
                <a:solidFill>
                  <a:srgbClr val="C00000"/>
                </a:solidFill>
              </a:rPr>
              <a:t>Tipos</a:t>
            </a:r>
            <a:r>
              <a:rPr lang="en-US" sz="3200" b="1" dirty="0">
                <a:solidFill>
                  <a:srgbClr val="C00000"/>
                </a:solidFill>
              </a:rPr>
              <a:t> de </a:t>
            </a:r>
            <a:r>
              <a:rPr lang="en-US" sz="3200" b="1" dirty="0" err="1">
                <a:solidFill>
                  <a:srgbClr val="C00000"/>
                </a:solidFill>
              </a:rPr>
              <a:t>Redes</a:t>
            </a:r>
            <a:r>
              <a:rPr lang="en-US" sz="3200" b="1" dirty="0">
                <a:solidFill>
                  <a:srgbClr val="C00000"/>
                </a:solidFill>
              </a:rPr>
              <a:t> para </a:t>
            </a:r>
            <a:r>
              <a:rPr lang="en-US" sz="3200" b="1" dirty="0" err="1">
                <a:solidFill>
                  <a:srgbClr val="C00000"/>
                </a:solidFill>
              </a:rPr>
              <a:t>configurar</a:t>
            </a:r>
            <a:endParaRPr lang="en-IE" sz="3200" b="1" dirty="0">
              <a:solidFill>
                <a:srgbClr val="C00000"/>
              </a:solidFill>
            </a:endParaRPr>
          </a:p>
        </p:txBody>
      </p:sp>
      <p:sp>
        <p:nvSpPr>
          <p:cNvPr id="8" name="Content Placeholder 7"/>
          <p:cNvSpPr>
            <a:spLocks noGrp="1"/>
          </p:cNvSpPr>
          <p:nvPr>
            <p:ph idx="1"/>
          </p:nvPr>
        </p:nvSpPr>
        <p:spPr>
          <a:xfrm>
            <a:off x="583246" y="2987803"/>
            <a:ext cx="5391885" cy="3397232"/>
          </a:xfrm>
        </p:spPr>
        <p:txBody>
          <a:bodyPr/>
          <a:lstStyle/>
          <a:p>
            <a:r>
              <a:rPr lang="en-US" dirty="0" err="1" smtClean="0"/>
              <a:t>Más</a:t>
            </a:r>
            <a:r>
              <a:rPr lang="en-US" dirty="0" smtClean="0"/>
              <a:t> lento</a:t>
            </a:r>
            <a:endParaRPr lang="en-US" dirty="0"/>
          </a:p>
          <a:p>
            <a:r>
              <a:rPr lang="en-US" dirty="0" err="1" smtClean="0"/>
              <a:t>Necesidad</a:t>
            </a:r>
            <a:r>
              <a:rPr lang="en-US" dirty="0" smtClean="0"/>
              <a:t> de </a:t>
            </a:r>
            <a:r>
              <a:rPr lang="en-US" dirty="0" err="1" smtClean="0"/>
              <a:t>diseñar</a:t>
            </a:r>
            <a:r>
              <a:rPr lang="en-US" dirty="0" smtClean="0"/>
              <a:t> la red </a:t>
            </a:r>
            <a:r>
              <a:rPr lang="en-US" dirty="0" err="1" smtClean="0"/>
              <a:t>desde</a:t>
            </a:r>
            <a:r>
              <a:rPr lang="en-US" dirty="0" smtClean="0"/>
              <a:t> cero</a:t>
            </a:r>
            <a:endParaRPr lang="en-US" dirty="0"/>
          </a:p>
          <a:p>
            <a:r>
              <a:rPr lang="en-US" dirty="0" err="1" smtClean="0"/>
              <a:t>Necesidad</a:t>
            </a:r>
            <a:r>
              <a:rPr lang="en-US" dirty="0" smtClean="0"/>
              <a:t> de </a:t>
            </a:r>
            <a:r>
              <a:rPr lang="en-US" dirty="0" err="1" smtClean="0"/>
              <a:t>buscar</a:t>
            </a:r>
            <a:r>
              <a:rPr lang="en-US" dirty="0" smtClean="0"/>
              <a:t> </a:t>
            </a:r>
            <a:r>
              <a:rPr lang="en-US" dirty="0" err="1" smtClean="0"/>
              <a:t>apoyo</a:t>
            </a:r>
            <a:r>
              <a:rPr lang="en-US" dirty="0" smtClean="0"/>
              <a:t> de personas </a:t>
            </a:r>
            <a:r>
              <a:rPr lang="en-US" dirty="0" err="1" smtClean="0"/>
              <a:t>afines</a:t>
            </a:r>
            <a:endParaRPr lang="en-IE" dirty="0"/>
          </a:p>
        </p:txBody>
      </p:sp>
      <p:sp>
        <p:nvSpPr>
          <p:cNvPr id="5" name="Text Placeholder 4"/>
          <p:cNvSpPr>
            <a:spLocks noGrp="1"/>
          </p:cNvSpPr>
          <p:nvPr>
            <p:ph type="body" sz="quarter" idx="4294967295"/>
          </p:nvPr>
        </p:nvSpPr>
        <p:spPr>
          <a:xfrm>
            <a:off x="2081049" y="2293444"/>
            <a:ext cx="7383517" cy="482600"/>
          </a:xfrm>
        </p:spPr>
        <p:txBody>
          <a:bodyPr/>
          <a:lstStyle/>
          <a:p>
            <a:pPr algn="ctr">
              <a:buNone/>
            </a:pPr>
            <a:r>
              <a:rPr lang="en-US" sz="2800" dirty="0" err="1" smtClean="0"/>
              <a:t>Configurando</a:t>
            </a:r>
            <a:r>
              <a:rPr lang="en-US" sz="2800" dirty="0" smtClean="0"/>
              <a:t> </a:t>
            </a:r>
            <a:r>
              <a:rPr lang="en-US" sz="2800" dirty="0" err="1" smtClean="0"/>
              <a:t>una</a:t>
            </a:r>
            <a:r>
              <a:rPr lang="en-US" sz="2800" dirty="0" smtClean="0"/>
              <a:t> </a:t>
            </a:r>
            <a:r>
              <a:rPr lang="en-US" sz="2800" dirty="0" smtClean="0">
                <a:solidFill>
                  <a:srgbClr val="FF0000"/>
                </a:solidFill>
              </a:rPr>
              <a:t>Nueva Red</a:t>
            </a:r>
            <a:endParaRPr lang="en-IE" sz="2800" dirty="0">
              <a:solidFill>
                <a:srgbClr val="FF0000"/>
              </a:solidFill>
            </a:endParaRPr>
          </a:p>
        </p:txBody>
      </p:sp>
      <p:sp>
        <p:nvSpPr>
          <p:cNvPr id="6" name="Content Placeholder 5"/>
          <p:cNvSpPr>
            <a:spLocks noGrp="1"/>
          </p:cNvSpPr>
          <p:nvPr>
            <p:ph sz="quarter" idx="4294967295"/>
          </p:nvPr>
        </p:nvSpPr>
        <p:spPr>
          <a:xfrm>
            <a:off x="6488552" y="2836152"/>
            <a:ext cx="5183187" cy="3684588"/>
          </a:xfrm>
        </p:spPr>
        <p:txBody>
          <a:bodyPr/>
          <a:lstStyle/>
          <a:p>
            <a:r>
              <a:rPr lang="en-US" dirty="0" err="1" smtClean="0"/>
              <a:t>Puede</a:t>
            </a:r>
            <a:r>
              <a:rPr lang="en-US" dirty="0" smtClean="0"/>
              <a:t> </a:t>
            </a:r>
            <a:r>
              <a:rPr lang="en-US" dirty="0" err="1" smtClean="0"/>
              <a:t>hacerse</a:t>
            </a:r>
            <a:r>
              <a:rPr lang="en-US" dirty="0" smtClean="0"/>
              <a:t> a </a:t>
            </a:r>
            <a:r>
              <a:rPr lang="en-US" dirty="0" err="1" smtClean="0"/>
              <a:t>medida</a:t>
            </a:r>
            <a:r>
              <a:rPr lang="en-US" dirty="0" smtClean="0"/>
              <a:t> </a:t>
            </a:r>
            <a:r>
              <a:rPr lang="en-US" dirty="0" err="1" smtClean="0"/>
              <a:t>según</a:t>
            </a:r>
            <a:r>
              <a:rPr lang="en-US" dirty="0" smtClean="0"/>
              <a:t> los </a:t>
            </a:r>
            <a:r>
              <a:rPr lang="en-US" dirty="0" err="1" smtClean="0"/>
              <a:t>requisitos</a:t>
            </a:r>
            <a:endParaRPr lang="en-US" dirty="0"/>
          </a:p>
          <a:p>
            <a:r>
              <a:rPr lang="en-US" dirty="0" err="1" smtClean="0"/>
              <a:t>Más</a:t>
            </a:r>
            <a:r>
              <a:rPr lang="en-US" dirty="0" smtClean="0"/>
              <a:t> </a:t>
            </a:r>
            <a:r>
              <a:rPr lang="en-US" dirty="0" err="1" smtClean="0"/>
              <a:t>flexibilidad</a:t>
            </a:r>
            <a:endParaRPr lang="en-IE" dirty="0"/>
          </a:p>
        </p:txBody>
      </p:sp>
      <p:sp>
        <p:nvSpPr>
          <p:cNvPr id="7" name="Title 8"/>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IE" sz="3200" b="1" dirty="0" err="1">
                <a:solidFill>
                  <a:srgbClr val="0B0AFD"/>
                </a:solidFill>
              </a:rPr>
              <a:t>Herramientas</a:t>
            </a:r>
            <a:r>
              <a:rPr lang="en-IE" sz="3200" b="1" dirty="0">
                <a:solidFill>
                  <a:srgbClr val="0B0AFD"/>
                </a:solidFill>
              </a:rPr>
              <a:t> para </a:t>
            </a:r>
            <a:r>
              <a:rPr lang="en-IE" sz="3200" b="1" dirty="0" err="1">
                <a:solidFill>
                  <a:srgbClr val="0B0AFD"/>
                </a:solidFill>
              </a:rPr>
              <a:t>crear</a:t>
            </a:r>
            <a:r>
              <a:rPr lang="en-IE" sz="3200" b="1" dirty="0">
                <a:solidFill>
                  <a:srgbClr val="0B0AFD"/>
                </a:solidFill>
              </a:rPr>
              <a:t> </a:t>
            </a:r>
            <a:r>
              <a:rPr lang="en-IE" sz="3200" b="1" dirty="0" err="1">
                <a:solidFill>
                  <a:srgbClr val="0B0AFD"/>
                </a:solidFill>
              </a:rPr>
              <a:t>Redes</a:t>
            </a:r>
            <a:endParaRPr kumimoji="0" lang="en-IE" sz="3200" b="0"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xmlns="" val="289812537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5752" y="1749972"/>
            <a:ext cx="4775697" cy="1143000"/>
          </a:xfrm>
        </p:spPr>
        <p:txBody>
          <a:bodyPr/>
          <a:lstStyle/>
          <a:p>
            <a:pPr algn="l"/>
            <a:r>
              <a:rPr lang="en-IE" sz="3200" b="1" dirty="0" err="1">
                <a:solidFill>
                  <a:srgbClr val="C00000"/>
                </a:solidFill>
              </a:rPr>
              <a:t>Creando</a:t>
            </a:r>
            <a:r>
              <a:rPr lang="en-IE" sz="3200" b="1" dirty="0">
                <a:solidFill>
                  <a:srgbClr val="C00000"/>
                </a:solidFill>
              </a:rPr>
              <a:t> </a:t>
            </a:r>
            <a:r>
              <a:rPr lang="en-IE" sz="3200" b="1" dirty="0" err="1">
                <a:solidFill>
                  <a:srgbClr val="C00000"/>
                </a:solidFill>
              </a:rPr>
              <a:t>una</a:t>
            </a:r>
            <a:r>
              <a:rPr lang="en-IE" sz="3200" b="1" dirty="0">
                <a:solidFill>
                  <a:srgbClr val="C00000"/>
                </a:solidFill>
              </a:rPr>
              <a:t> </a:t>
            </a:r>
            <a:r>
              <a:rPr lang="en-IE" sz="3200" b="1" dirty="0" err="1">
                <a:solidFill>
                  <a:srgbClr val="C00000"/>
                </a:solidFill>
              </a:rPr>
              <a:t>pequeña</a:t>
            </a:r>
            <a:r>
              <a:rPr lang="en-IE" sz="3200" b="1" dirty="0">
                <a:solidFill>
                  <a:srgbClr val="C00000"/>
                </a:solidFill>
              </a:rPr>
              <a:t> red de </a:t>
            </a:r>
            <a:r>
              <a:rPr lang="en-IE" sz="3200" b="1" dirty="0" err="1">
                <a:solidFill>
                  <a:srgbClr val="C00000"/>
                </a:solidFill>
              </a:rPr>
              <a:t>empresas</a:t>
            </a:r>
            <a:endParaRPr lang="en-IE" sz="3200" b="1" dirty="0">
              <a:solidFill>
                <a:srgbClr val="C00000"/>
              </a:solidFill>
            </a:endParaRPr>
          </a:p>
        </p:txBody>
      </p:sp>
      <p:sp>
        <p:nvSpPr>
          <p:cNvPr id="4" name="Content Placeholder 3"/>
          <p:cNvSpPr>
            <a:spLocks noGrp="1"/>
          </p:cNvSpPr>
          <p:nvPr>
            <p:ph idx="1"/>
          </p:nvPr>
        </p:nvSpPr>
        <p:spPr>
          <a:xfrm>
            <a:off x="567480" y="3508064"/>
            <a:ext cx="3878395" cy="2735081"/>
          </a:xfrm>
        </p:spPr>
        <p:txBody>
          <a:bodyPr/>
          <a:lstStyle/>
          <a:p>
            <a:pPr marL="0" indent="0">
              <a:buNone/>
            </a:pPr>
            <a:r>
              <a:rPr lang="en-IE" dirty="0"/>
              <a:t>Este </a:t>
            </a:r>
            <a:r>
              <a:rPr lang="en-IE" dirty="0" err="1"/>
              <a:t>vídeo</a:t>
            </a:r>
            <a:r>
              <a:rPr lang="en-IE" dirty="0"/>
              <a:t> </a:t>
            </a:r>
            <a:r>
              <a:rPr lang="en-IE" dirty="0" err="1"/>
              <a:t>sugiere</a:t>
            </a:r>
            <a:r>
              <a:rPr lang="en-IE" dirty="0"/>
              <a:t> </a:t>
            </a:r>
            <a:r>
              <a:rPr lang="en-IE" dirty="0" err="1"/>
              <a:t>los</a:t>
            </a:r>
            <a:r>
              <a:rPr lang="en-IE" dirty="0"/>
              <a:t> </a:t>
            </a:r>
            <a:r>
              <a:rPr lang="en-IE" dirty="0" err="1"/>
              <a:t>pasos</a:t>
            </a:r>
            <a:r>
              <a:rPr lang="en-IE" dirty="0"/>
              <a:t> a </a:t>
            </a:r>
            <a:r>
              <a:rPr lang="en-IE" dirty="0" err="1"/>
              <a:t>dar</a:t>
            </a:r>
            <a:r>
              <a:rPr lang="en-IE" dirty="0"/>
              <a:t> para </a:t>
            </a:r>
            <a:r>
              <a:rPr lang="en-IE" dirty="0" err="1"/>
              <a:t>crear</a:t>
            </a:r>
            <a:r>
              <a:rPr lang="en-IE" dirty="0"/>
              <a:t> </a:t>
            </a:r>
            <a:r>
              <a:rPr lang="en-IE" dirty="0" err="1"/>
              <a:t>una</a:t>
            </a:r>
            <a:r>
              <a:rPr lang="en-IE" dirty="0"/>
              <a:t> </a:t>
            </a:r>
            <a:r>
              <a:rPr lang="en-IE" dirty="0" err="1"/>
              <a:t>pequeña</a:t>
            </a:r>
            <a:r>
              <a:rPr lang="en-IE" dirty="0"/>
              <a:t> red de </a:t>
            </a:r>
            <a:r>
              <a:rPr lang="en-IE" dirty="0" err="1"/>
              <a:t>empresas</a:t>
            </a:r>
            <a:endParaRPr lang="en-IE"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12</a:t>
            </a:fld>
            <a:endParaRPr lang="en-US" dirty="0"/>
          </a:p>
        </p:txBody>
      </p:sp>
      <p:sp>
        <p:nvSpPr>
          <p:cNvPr id="5" name="Text Placeholder 4"/>
          <p:cNvSpPr>
            <a:spLocks noGrp="1"/>
          </p:cNvSpPr>
          <p:nvPr>
            <p:ph type="body" sz="quarter" idx="4294967295"/>
          </p:nvPr>
        </p:nvSpPr>
        <p:spPr>
          <a:xfrm>
            <a:off x="6157475" y="1373243"/>
            <a:ext cx="5183187" cy="1001713"/>
          </a:xfrm>
        </p:spPr>
        <p:txBody>
          <a:bodyPr/>
          <a:lstStyle/>
          <a:p>
            <a:pPr>
              <a:buNone/>
            </a:pPr>
            <a:r>
              <a:rPr lang="en-IE" dirty="0" err="1"/>
              <a:t>Vídeo</a:t>
            </a:r>
            <a:r>
              <a:rPr lang="en-IE" dirty="0"/>
              <a:t> de 2 </a:t>
            </a:r>
            <a:r>
              <a:rPr lang="en-IE" dirty="0" err="1"/>
              <a:t>Minutos</a:t>
            </a:r>
            <a:r>
              <a:rPr lang="en-IE" dirty="0"/>
              <a:t> </a:t>
            </a:r>
            <a:r>
              <a:rPr lang="en-IE" sz="1800" dirty="0">
                <a:hlinkClick r:id="rId2"/>
              </a:rPr>
              <a:t>https://www.youtube.com/watch?v=ox_NeZhy7OU</a:t>
            </a:r>
            <a:r>
              <a:rPr lang="en-IE" sz="1800" dirty="0"/>
              <a:t> </a:t>
            </a:r>
          </a:p>
        </p:txBody>
      </p:sp>
      <p:pic>
        <p:nvPicPr>
          <p:cNvPr id="8" name="Content Placeholder 7"/>
          <p:cNvPicPr>
            <a:picLocks noGrp="1" noChangeAspect="1"/>
          </p:cNvPicPr>
          <p:nvPr>
            <p:ph sz="quarter" idx="4294967295"/>
          </p:nvPr>
        </p:nvPicPr>
        <p:blipFill>
          <a:blip r:embed="rId3"/>
          <a:stretch>
            <a:fillRect/>
          </a:stretch>
        </p:blipFill>
        <p:spPr>
          <a:xfrm>
            <a:off x="5984054" y="2750316"/>
            <a:ext cx="5183187" cy="3506788"/>
          </a:xfrm>
          <a:prstGeom prst="rect">
            <a:avLst/>
          </a:prstGeom>
        </p:spPr>
      </p:pic>
      <p:sp>
        <p:nvSpPr>
          <p:cNvPr id="9" name="Title 8"/>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IE" sz="3200" b="1" dirty="0" err="1">
                <a:solidFill>
                  <a:srgbClr val="0B0AFD"/>
                </a:solidFill>
              </a:rPr>
              <a:t>Herramientas</a:t>
            </a:r>
            <a:r>
              <a:rPr lang="en-IE" sz="3200" b="1" dirty="0">
                <a:solidFill>
                  <a:srgbClr val="0B0AFD"/>
                </a:solidFill>
              </a:rPr>
              <a:t> para </a:t>
            </a:r>
            <a:r>
              <a:rPr lang="en-IE" sz="3200" b="1" dirty="0" err="1">
                <a:solidFill>
                  <a:srgbClr val="0B0AFD"/>
                </a:solidFill>
              </a:rPr>
              <a:t>crear</a:t>
            </a:r>
            <a:r>
              <a:rPr lang="en-IE" sz="3200" b="1" dirty="0">
                <a:solidFill>
                  <a:srgbClr val="0B0AFD"/>
                </a:solidFill>
              </a:rPr>
              <a:t> </a:t>
            </a:r>
            <a:r>
              <a:rPr lang="en-IE" sz="3200" b="1" dirty="0" err="1">
                <a:solidFill>
                  <a:srgbClr val="0B0AFD"/>
                </a:solidFill>
              </a:rPr>
              <a:t>Redes</a:t>
            </a:r>
            <a:endParaRPr kumimoji="0" lang="en-IE" sz="3200" b="0"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xmlns="" val="85763336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8223" y="1248900"/>
            <a:ext cx="10972800" cy="625033"/>
          </a:xfrm>
        </p:spPr>
        <p:txBody>
          <a:bodyPr/>
          <a:lstStyle/>
          <a:p>
            <a:pPr algn="l"/>
            <a:r>
              <a:rPr lang="en-IE" sz="3200" b="1" dirty="0" err="1">
                <a:solidFill>
                  <a:srgbClr val="C00000"/>
                </a:solidFill>
              </a:rPr>
              <a:t>Creando</a:t>
            </a:r>
            <a:r>
              <a:rPr lang="en-IE" sz="3200" b="1" dirty="0">
                <a:solidFill>
                  <a:srgbClr val="C00000"/>
                </a:solidFill>
              </a:rPr>
              <a:t> </a:t>
            </a:r>
            <a:r>
              <a:rPr lang="en-IE" sz="3200" b="1" dirty="0" err="1">
                <a:solidFill>
                  <a:srgbClr val="C00000"/>
                </a:solidFill>
              </a:rPr>
              <a:t>una</a:t>
            </a:r>
            <a:r>
              <a:rPr lang="en-IE" sz="3200" b="1" dirty="0">
                <a:solidFill>
                  <a:srgbClr val="C00000"/>
                </a:solidFill>
              </a:rPr>
              <a:t> red</a:t>
            </a:r>
          </a:p>
        </p:txBody>
      </p:sp>
      <p:sp>
        <p:nvSpPr>
          <p:cNvPr id="3" name="Content Placeholder 2"/>
          <p:cNvSpPr>
            <a:spLocks noGrp="1"/>
          </p:cNvSpPr>
          <p:nvPr>
            <p:ph idx="1"/>
          </p:nvPr>
        </p:nvSpPr>
        <p:spPr>
          <a:xfrm>
            <a:off x="677839" y="1899997"/>
            <a:ext cx="10972800" cy="4525963"/>
          </a:xfrm>
        </p:spPr>
        <p:txBody>
          <a:bodyPr/>
          <a:lstStyle/>
          <a:p>
            <a:r>
              <a:rPr lang="en-US" dirty="0" smtClean="0">
                <a:solidFill>
                  <a:srgbClr val="FF0000"/>
                </a:solidFill>
              </a:rPr>
              <a:t>¿</a:t>
            </a:r>
            <a:r>
              <a:rPr lang="en-US" dirty="0" err="1" smtClean="0">
                <a:solidFill>
                  <a:srgbClr val="FF0000"/>
                </a:solidFill>
              </a:rPr>
              <a:t>Qué</a:t>
            </a:r>
            <a:r>
              <a:rPr lang="en-US" dirty="0" smtClean="0">
                <a:solidFill>
                  <a:srgbClr val="FF0000"/>
                </a:solidFill>
              </a:rPr>
              <a:t> forma </a:t>
            </a:r>
            <a:r>
              <a:rPr lang="en-US" dirty="0" err="1" smtClean="0">
                <a:solidFill>
                  <a:srgbClr val="FF0000"/>
                </a:solidFill>
              </a:rPr>
              <a:t>tomará</a:t>
            </a:r>
            <a:r>
              <a:rPr lang="en-US" dirty="0" smtClean="0">
                <a:solidFill>
                  <a:srgbClr val="FF0000"/>
                </a:solidFill>
              </a:rPr>
              <a:t>?</a:t>
            </a:r>
            <a:r>
              <a:rPr lang="en-US" dirty="0" smtClean="0"/>
              <a:t> </a:t>
            </a:r>
            <a:endParaRPr lang="en-US" dirty="0"/>
          </a:p>
          <a:p>
            <a:pPr lvl="1"/>
            <a:r>
              <a:rPr lang="en-US" dirty="0" err="1" smtClean="0"/>
              <a:t>Rango</a:t>
            </a:r>
            <a:r>
              <a:rPr lang="en-US" dirty="0" smtClean="0"/>
              <a:t> de </a:t>
            </a:r>
            <a:r>
              <a:rPr lang="en-US" dirty="0">
                <a:solidFill>
                  <a:srgbClr val="FF0000"/>
                </a:solidFill>
              </a:rPr>
              <a:t>informal </a:t>
            </a:r>
            <a:r>
              <a:rPr lang="en-US" dirty="0" smtClean="0">
                <a:solidFill>
                  <a:srgbClr val="FF0000"/>
                </a:solidFill>
              </a:rPr>
              <a:t>a</a:t>
            </a:r>
            <a:r>
              <a:rPr lang="en-US" dirty="0" smtClean="0">
                <a:solidFill>
                  <a:srgbClr val="FF0000"/>
                </a:solidFill>
              </a:rPr>
              <a:t> </a:t>
            </a:r>
            <a:r>
              <a:rPr lang="en-US" dirty="0">
                <a:solidFill>
                  <a:srgbClr val="FF0000"/>
                </a:solidFill>
              </a:rPr>
              <a:t>formal</a:t>
            </a:r>
          </a:p>
          <a:p>
            <a:pPr lvl="1"/>
            <a:endParaRPr lang="en-US" sz="1200" dirty="0"/>
          </a:p>
          <a:p>
            <a:r>
              <a:rPr lang="en-US" dirty="0" err="1" smtClean="0">
                <a:solidFill>
                  <a:srgbClr val="FF0000"/>
                </a:solidFill>
              </a:rPr>
              <a:t>Declaración</a:t>
            </a:r>
            <a:r>
              <a:rPr lang="en-US" dirty="0" smtClean="0">
                <a:solidFill>
                  <a:srgbClr val="FF0000"/>
                </a:solidFill>
              </a:rPr>
              <a:t> de </a:t>
            </a:r>
            <a:r>
              <a:rPr lang="en-US" dirty="0" err="1" smtClean="0">
                <a:solidFill>
                  <a:srgbClr val="FF0000"/>
                </a:solidFill>
              </a:rPr>
              <a:t>Visión</a:t>
            </a:r>
            <a:r>
              <a:rPr lang="en-US" dirty="0" smtClean="0">
                <a:solidFill>
                  <a:srgbClr val="FF0000"/>
                </a:solidFill>
              </a:rPr>
              <a:t> y </a:t>
            </a:r>
            <a:r>
              <a:rPr lang="en-US" dirty="0" err="1" smtClean="0">
                <a:solidFill>
                  <a:srgbClr val="FF0000"/>
                </a:solidFill>
              </a:rPr>
              <a:t>Misión</a:t>
            </a:r>
            <a:r>
              <a:rPr lang="en-US" dirty="0" smtClean="0">
                <a:solidFill>
                  <a:srgbClr val="FF0000"/>
                </a:solidFill>
              </a:rPr>
              <a:t> </a:t>
            </a:r>
            <a:r>
              <a:rPr lang="en-US" dirty="0" err="1" smtClean="0">
                <a:solidFill>
                  <a:srgbClr val="FF0000"/>
                </a:solidFill>
              </a:rPr>
              <a:t>para</a:t>
            </a:r>
            <a:r>
              <a:rPr lang="en-US" dirty="0" smtClean="0">
                <a:solidFill>
                  <a:srgbClr val="FF0000"/>
                </a:solidFill>
              </a:rPr>
              <a:t> la red</a:t>
            </a:r>
            <a:r>
              <a:rPr lang="en-US" dirty="0" smtClean="0"/>
              <a:t>:</a:t>
            </a:r>
            <a:endParaRPr lang="en-US" dirty="0"/>
          </a:p>
          <a:p>
            <a:pPr lvl="1"/>
            <a:r>
              <a:rPr lang="en-US" dirty="0" err="1" smtClean="0"/>
              <a:t>Establece</a:t>
            </a:r>
            <a:r>
              <a:rPr lang="en-US" dirty="0" smtClean="0"/>
              <a:t> </a:t>
            </a:r>
            <a:r>
              <a:rPr lang="en-US" dirty="0" err="1" smtClean="0"/>
              <a:t>las</a:t>
            </a:r>
            <a:r>
              <a:rPr lang="en-US" dirty="0" smtClean="0"/>
              <a:t> </a:t>
            </a:r>
            <a:r>
              <a:rPr lang="en-US" dirty="0" err="1" smtClean="0"/>
              <a:t>aspiraciones</a:t>
            </a:r>
            <a:r>
              <a:rPr lang="en-US" dirty="0" smtClean="0"/>
              <a:t> y </a:t>
            </a:r>
            <a:r>
              <a:rPr lang="en-US" dirty="0" err="1" smtClean="0"/>
              <a:t>objetivos</a:t>
            </a:r>
            <a:r>
              <a:rPr lang="en-US" dirty="0" smtClean="0"/>
              <a:t> de la Red</a:t>
            </a:r>
            <a:endParaRPr lang="en-US" dirty="0"/>
          </a:p>
          <a:p>
            <a:pPr lvl="1"/>
            <a:endParaRPr lang="en-US" sz="1200" dirty="0"/>
          </a:p>
          <a:p>
            <a:r>
              <a:rPr lang="en-US" dirty="0" err="1" smtClean="0">
                <a:solidFill>
                  <a:srgbClr val="FF0000"/>
                </a:solidFill>
              </a:rPr>
              <a:t>Reglas</a:t>
            </a:r>
            <a:r>
              <a:rPr lang="en-US" dirty="0" smtClean="0">
                <a:solidFill>
                  <a:srgbClr val="FF0000"/>
                </a:solidFill>
              </a:rPr>
              <a:t> de </a:t>
            </a:r>
            <a:r>
              <a:rPr lang="en-US" dirty="0" err="1" smtClean="0">
                <a:solidFill>
                  <a:srgbClr val="FF0000"/>
                </a:solidFill>
              </a:rPr>
              <a:t>participación</a:t>
            </a:r>
            <a:r>
              <a:rPr lang="en-US" dirty="0" smtClean="0">
                <a:solidFill>
                  <a:srgbClr val="FF0000"/>
                </a:solidFill>
              </a:rPr>
              <a:t> </a:t>
            </a:r>
            <a:r>
              <a:rPr lang="en-US" dirty="0" err="1" smtClean="0">
                <a:solidFill>
                  <a:srgbClr val="FF0000"/>
                </a:solidFill>
              </a:rPr>
              <a:t>para</a:t>
            </a:r>
            <a:r>
              <a:rPr lang="en-US" dirty="0" smtClean="0">
                <a:solidFill>
                  <a:srgbClr val="FF0000"/>
                </a:solidFill>
              </a:rPr>
              <a:t> la Red</a:t>
            </a:r>
            <a:r>
              <a:rPr lang="en-US" dirty="0" smtClean="0"/>
              <a:t>:</a:t>
            </a:r>
            <a:endParaRPr lang="en-US" dirty="0"/>
          </a:p>
          <a:p>
            <a:pPr lvl="1"/>
            <a:r>
              <a:rPr lang="en-US" dirty="0" err="1" smtClean="0"/>
              <a:t>Incluso</a:t>
            </a:r>
            <a:r>
              <a:rPr lang="en-US" dirty="0" smtClean="0"/>
              <a:t> los </a:t>
            </a:r>
            <a:r>
              <a:rPr lang="en-US" dirty="0" err="1" smtClean="0"/>
              <a:t>grupos</a:t>
            </a:r>
            <a:r>
              <a:rPr lang="en-US" dirty="0" smtClean="0"/>
              <a:t> </a:t>
            </a:r>
            <a:r>
              <a:rPr lang="en-US" dirty="0" err="1" smtClean="0"/>
              <a:t>informales</a:t>
            </a:r>
            <a:r>
              <a:rPr lang="en-US" dirty="0" smtClean="0"/>
              <a:t> </a:t>
            </a:r>
            <a:r>
              <a:rPr lang="en-US" dirty="0" err="1" smtClean="0"/>
              <a:t>necesitan</a:t>
            </a:r>
            <a:r>
              <a:rPr lang="en-US" dirty="0" smtClean="0"/>
              <a:t> </a:t>
            </a:r>
            <a:r>
              <a:rPr lang="en-US" dirty="0" err="1" smtClean="0"/>
              <a:t>reglas</a:t>
            </a:r>
            <a:r>
              <a:rPr lang="en-US" dirty="0" smtClean="0"/>
              <a:t> </a:t>
            </a:r>
            <a:r>
              <a:rPr lang="en-US" dirty="0" err="1" smtClean="0"/>
              <a:t>básicas</a:t>
            </a:r>
            <a:endParaRPr lang="en-US" dirty="0"/>
          </a:p>
          <a:p>
            <a:pPr lvl="1"/>
            <a:r>
              <a:rPr lang="en-US" dirty="0" err="1" smtClean="0"/>
              <a:t>Socios</a:t>
            </a:r>
            <a:r>
              <a:rPr lang="en-US" dirty="0" smtClean="0"/>
              <a:t>, </a:t>
            </a:r>
            <a:r>
              <a:rPr lang="en-US" dirty="0" err="1" smtClean="0"/>
              <a:t>cuotas</a:t>
            </a:r>
            <a:r>
              <a:rPr lang="en-US" dirty="0" smtClean="0"/>
              <a:t>, </a:t>
            </a:r>
            <a:r>
              <a:rPr lang="en-US" dirty="0" err="1" smtClean="0"/>
              <a:t>reuniones</a:t>
            </a:r>
            <a:r>
              <a:rPr lang="en-US" dirty="0" smtClean="0"/>
              <a:t>, </a:t>
            </a:r>
            <a:r>
              <a:rPr lang="en-US" dirty="0" err="1" smtClean="0"/>
              <a:t>actividades</a:t>
            </a:r>
            <a:endParaRPr lang="en-US" dirty="0"/>
          </a:p>
          <a:p>
            <a:endParaRPr lang="en-IE" dirty="0"/>
          </a:p>
        </p:txBody>
      </p:sp>
      <p:sp>
        <p:nvSpPr>
          <p:cNvPr id="4" name="Title 8"/>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IE" sz="3200" b="1" dirty="0" err="1">
                <a:solidFill>
                  <a:srgbClr val="0B0AFD"/>
                </a:solidFill>
              </a:rPr>
              <a:t>Herramientas</a:t>
            </a:r>
            <a:r>
              <a:rPr lang="en-IE" sz="3200" b="1" dirty="0">
                <a:solidFill>
                  <a:srgbClr val="0B0AFD"/>
                </a:solidFill>
              </a:rPr>
              <a:t> para </a:t>
            </a:r>
            <a:r>
              <a:rPr lang="en-IE" sz="3200" b="1" dirty="0" err="1">
                <a:solidFill>
                  <a:srgbClr val="0B0AFD"/>
                </a:solidFill>
              </a:rPr>
              <a:t>crear</a:t>
            </a:r>
            <a:r>
              <a:rPr lang="en-IE" sz="3200" b="1" dirty="0">
                <a:solidFill>
                  <a:srgbClr val="0B0AFD"/>
                </a:solidFill>
              </a:rPr>
              <a:t> </a:t>
            </a:r>
            <a:r>
              <a:rPr lang="en-IE" sz="3200" b="1" dirty="0" err="1">
                <a:solidFill>
                  <a:srgbClr val="0B0AFD"/>
                </a:solidFill>
              </a:rPr>
              <a:t>Redes</a:t>
            </a:r>
            <a:endParaRPr kumimoji="0" lang="en-IE" sz="3200" b="0"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xmlns="" val="15244016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4394" y="1180646"/>
            <a:ext cx="10972800" cy="567159"/>
          </a:xfrm>
        </p:spPr>
        <p:txBody>
          <a:bodyPr/>
          <a:lstStyle/>
          <a:p>
            <a:pPr algn="l"/>
            <a:r>
              <a:rPr lang="en-US" sz="3200" b="1" dirty="0" err="1">
                <a:solidFill>
                  <a:srgbClr val="C00000"/>
                </a:solidFill>
              </a:rPr>
              <a:t>Formato</a:t>
            </a:r>
            <a:r>
              <a:rPr lang="en-US" sz="3200" b="1" dirty="0">
                <a:solidFill>
                  <a:srgbClr val="C00000"/>
                </a:solidFill>
              </a:rPr>
              <a:t> de </a:t>
            </a:r>
            <a:r>
              <a:rPr lang="en-US" sz="3200" b="1" dirty="0" err="1">
                <a:solidFill>
                  <a:srgbClr val="C00000"/>
                </a:solidFill>
              </a:rPr>
              <a:t>una</a:t>
            </a:r>
            <a:r>
              <a:rPr lang="en-US" sz="3200" b="1" dirty="0">
                <a:solidFill>
                  <a:srgbClr val="C00000"/>
                </a:solidFill>
              </a:rPr>
              <a:t> Red</a:t>
            </a:r>
            <a:endParaRPr lang="en-IE" sz="3200" b="1" dirty="0">
              <a:solidFill>
                <a:srgbClr val="C00000"/>
              </a:solidFill>
            </a:endParaRPr>
          </a:p>
        </p:txBody>
      </p:sp>
      <p:sp>
        <p:nvSpPr>
          <p:cNvPr id="3" name="Content Placeholder 2"/>
          <p:cNvSpPr>
            <a:spLocks noGrp="1"/>
          </p:cNvSpPr>
          <p:nvPr>
            <p:ph idx="1"/>
          </p:nvPr>
        </p:nvSpPr>
        <p:spPr>
          <a:xfrm>
            <a:off x="677839" y="1915763"/>
            <a:ext cx="10972800" cy="4525963"/>
          </a:xfrm>
        </p:spPr>
        <p:txBody>
          <a:bodyPr/>
          <a:lstStyle/>
          <a:p>
            <a:r>
              <a:rPr lang="en-US" dirty="0" err="1" smtClean="0"/>
              <a:t>Depende</a:t>
            </a:r>
            <a:r>
              <a:rPr lang="en-US" dirty="0" smtClean="0"/>
              <a:t> de </a:t>
            </a:r>
            <a:r>
              <a:rPr lang="en-US" dirty="0" err="1" smtClean="0"/>
              <a:t>como</a:t>
            </a:r>
            <a:r>
              <a:rPr lang="en-US" dirty="0" smtClean="0"/>
              <a:t> sea de formal </a:t>
            </a:r>
            <a:r>
              <a:rPr lang="en-US" dirty="0" smtClean="0"/>
              <a:t>el </a:t>
            </a:r>
            <a:r>
              <a:rPr lang="en-US" dirty="0" err="1" smtClean="0"/>
              <a:t>grupo</a:t>
            </a:r>
            <a:endParaRPr lang="en-US" dirty="0"/>
          </a:p>
          <a:p>
            <a:endParaRPr lang="en-US" sz="1200" dirty="0"/>
          </a:p>
          <a:p>
            <a:r>
              <a:rPr lang="en-US" dirty="0" err="1" smtClean="0"/>
              <a:t>Mínimo</a:t>
            </a:r>
            <a:r>
              <a:rPr lang="en-US" dirty="0" smtClean="0"/>
              <a:t> – </a:t>
            </a:r>
            <a:r>
              <a:rPr lang="en-US" dirty="0" err="1" smtClean="0"/>
              <a:t>tener</a:t>
            </a:r>
            <a:r>
              <a:rPr lang="en-US" dirty="0" smtClean="0"/>
              <a:t> un </a:t>
            </a:r>
            <a:r>
              <a:rPr lang="en-US" dirty="0" err="1" smtClean="0"/>
              <a:t>presidente</a:t>
            </a:r>
            <a:r>
              <a:rPr lang="en-US" dirty="0" smtClean="0"/>
              <a:t> y un </a:t>
            </a:r>
            <a:r>
              <a:rPr lang="en-US" dirty="0" err="1" smtClean="0"/>
              <a:t>secretario</a:t>
            </a:r>
            <a:r>
              <a:rPr lang="en-US" dirty="0" smtClean="0"/>
              <a:t> </a:t>
            </a:r>
            <a:r>
              <a:rPr lang="en-US" dirty="0" err="1" smtClean="0"/>
              <a:t>para</a:t>
            </a:r>
            <a:r>
              <a:rPr lang="en-US" dirty="0" smtClean="0"/>
              <a:t> </a:t>
            </a:r>
            <a:r>
              <a:rPr lang="en-US" dirty="0" err="1" smtClean="0"/>
              <a:t>reuniones</a:t>
            </a:r>
            <a:r>
              <a:rPr lang="en-US" dirty="0" smtClean="0"/>
              <a:t> de </a:t>
            </a:r>
            <a:r>
              <a:rPr lang="en-US" dirty="0" err="1" smtClean="0"/>
              <a:t>liderazgo</a:t>
            </a:r>
            <a:r>
              <a:rPr lang="en-US" dirty="0" smtClean="0"/>
              <a:t> y </a:t>
            </a:r>
            <a:r>
              <a:rPr lang="en-US" dirty="0" err="1" smtClean="0"/>
              <a:t>reuniones</a:t>
            </a:r>
            <a:r>
              <a:rPr lang="en-US" dirty="0" smtClean="0"/>
              <a:t> </a:t>
            </a:r>
            <a:r>
              <a:rPr lang="en-US" dirty="0" err="1" smtClean="0"/>
              <a:t>normales</a:t>
            </a:r>
            <a:endParaRPr lang="en-US" dirty="0"/>
          </a:p>
          <a:p>
            <a:endParaRPr lang="en-US" sz="1200" dirty="0"/>
          </a:p>
          <a:p>
            <a:r>
              <a:rPr lang="en-US" dirty="0" smtClean="0">
                <a:solidFill>
                  <a:srgbClr val="FF0000"/>
                </a:solidFill>
              </a:rPr>
              <a:t>Los</a:t>
            </a:r>
            <a:r>
              <a:rPr lang="en-US" dirty="0" smtClean="0">
                <a:solidFill>
                  <a:srgbClr val="FF0000"/>
                </a:solidFill>
              </a:rPr>
              <a:t> </a:t>
            </a:r>
            <a:r>
              <a:rPr lang="en-US" dirty="0" err="1" smtClean="0">
                <a:solidFill>
                  <a:srgbClr val="FF0000"/>
                </a:solidFill>
              </a:rPr>
              <a:t>grupos</a:t>
            </a:r>
            <a:r>
              <a:rPr lang="en-US" dirty="0" smtClean="0">
                <a:solidFill>
                  <a:srgbClr val="FF0000"/>
                </a:solidFill>
              </a:rPr>
              <a:t> </a:t>
            </a:r>
            <a:r>
              <a:rPr lang="en-US" dirty="0" err="1" smtClean="0">
                <a:solidFill>
                  <a:srgbClr val="FF0000"/>
                </a:solidFill>
              </a:rPr>
              <a:t>más</a:t>
            </a:r>
            <a:r>
              <a:rPr lang="en-US" dirty="0" smtClean="0">
                <a:solidFill>
                  <a:srgbClr val="FF0000"/>
                </a:solidFill>
              </a:rPr>
              <a:t> </a:t>
            </a:r>
            <a:r>
              <a:rPr lang="en-US" dirty="0" err="1" smtClean="0">
                <a:solidFill>
                  <a:srgbClr val="FF0000"/>
                </a:solidFill>
              </a:rPr>
              <a:t>formales</a:t>
            </a:r>
            <a:r>
              <a:rPr lang="en-US" dirty="0" smtClean="0">
                <a:solidFill>
                  <a:srgbClr val="FF0000"/>
                </a:solidFill>
              </a:rPr>
              <a:t> </a:t>
            </a:r>
            <a:r>
              <a:rPr lang="en-US" dirty="0" err="1" smtClean="0">
                <a:solidFill>
                  <a:srgbClr val="FF0000"/>
                </a:solidFill>
              </a:rPr>
              <a:t>deben</a:t>
            </a:r>
            <a:r>
              <a:rPr lang="en-US" dirty="0" smtClean="0">
                <a:solidFill>
                  <a:srgbClr val="FF0000"/>
                </a:solidFill>
              </a:rPr>
              <a:t> </a:t>
            </a:r>
            <a:r>
              <a:rPr lang="en-US" dirty="0" err="1" smtClean="0">
                <a:solidFill>
                  <a:srgbClr val="FF0000"/>
                </a:solidFill>
              </a:rPr>
              <a:t>abordar</a:t>
            </a:r>
            <a:r>
              <a:rPr lang="en-US" dirty="0" smtClean="0">
                <a:solidFill>
                  <a:srgbClr val="FF0000"/>
                </a:solidFill>
              </a:rPr>
              <a:t> los </a:t>
            </a:r>
            <a:r>
              <a:rPr lang="en-US" dirty="0" err="1" smtClean="0">
                <a:solidFill>
                  <a:srgbClr val="FF0000"/>
                </a:solidFill>
              </a:rPr>
              <a:t>problemas</a:t>
            </a:r>
            <a:r>
              <a:rPr lang="en-US" dirty="0" smtClean="0">
                <a:solidFill>
                  <a:srgbClr val="FF0000"/>
                </a:solidFill>
              </a:rPr>
              <a:t> de </a:t>
            </a:r>
            <a:r>
              <a:rPr lang="en-US" dirty="0" err="1" smtClean="0">
                <a:solidFill>
                  <a:srgbClr val="FF0000"/>
                </a:solidFill>
              </a:rPr>
              <a:t>gobernanza</a:t>
            </a:r>
            <a:endParaRPr lang="en-US" dirty="0">
              <a:solidFill>
                <a:srgbClr val="FF0000"/>
              </a:solidFill>
            </a:endParaRPr>
          </a:p>
          <a:p>
            <a:endParaRPr lang="en-US" sz="1200" dirty="0"/>
          </a:p>
          <a:p>
            <a:r>
              <a:rPr lang="en-US" dirty="0" smtClean="0"/>
              <a:t>La </a:t>
            </a:r>
            <a:r>
              <a:rPr lang="en-US" dirty="0" err="1" smtClean="0"/>
              <a:t>tesorería</a:t>
            </a:r>
            <a:r>
              <a:rPr lang="en-US" dirty="0" smtClean="0"/>
              <a:t> </a:t>
            </a:r>
            <a:r>
              <a:rPr lang="en-US" dirty="0" err="1" smtClean="0"/>
              <a:t>es</a:t>
            </a:r>
            <a:r>
              <a:rPr lang="en-US" dirty="0" smtClean="0"/>
              <a:t> </a:t>
            </a:r>
            <a:r>
              <a:rPr lang="en-US" dirty="0" err="1" smtClean="0"/>
              <a:t>importante</a:t>
            </a:r>
            <a:r>
              <a:rPr lang="en-US" dirty="0" smtClean="0"/>
              <a:t> </a:t>
            </a:r>
            <a:r>
              <a:rPr lang="en-US" dirty="0" err="1" smtClean="0"/>
              <a:t>si</a:t>
            </a:r>
            <a:r>
              <a:rPr lang="en-US" dirty="0" smtClean="0"/>
              <a:t> </a:t>
            </a:r>
            <a:r>
              <a:rPr lang="en-US" dirty="0" err="1" smtClean="0"/>
              <a:t>tenemos</a:t>
            </a:r>
            <a:r>
              <a:rPr lang="en-US" dirty="0" smtClean="0"/>
              <a:t> </a:t>
            </a:r>
            <a:r>
              <a:rPr lang="en-US" dirty="0" err="1" smtClean="0"/>
              <a:t>cuotas</a:t>
            </a:r>
            <a:r>
              <a:rPr lang="en-US" dirty="0" smtClean="0"/>
              <a:t> o </a:t>
            </a:r>
            <a:r>
              <a:rPr lang="en-US" dirty="0" err="1" smtClean="0"/>
              <a:t>recolección</a:t>
            </a:r>
            <a:r>
              <a:rPr lang="en-US" dirty="0" smtClean="0"/>
              <a:t> de </a:t>
            </a:r>
            <a:r>
              <a:rPr lang="en-US" dirty="0" err="1" smtClean="0"/>
              <a:t>fondos</a:t>
            </a:r>
            <a:endParaRPr lang="en-IE" dirty="0"/>
          </a:p>
        </p:txBody>
      </p:sp>
      <p:sp>
        <p:nvSpPr>
          <p:cNvPr id="4" name="Title 8"/>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IE" sz="3200" b="1" dirty="0" err="1">
                <a:solidFill>
                  <a:srgbClr val="0B0AFD"/>
                </a:solidFill>
              </a:rPr>
              <a:t>Herramientas</a:t>
            </a:r>
            <a:r>
              <a:rPr lang="en-IE" sz="3200" b="1" dirty="0">
                <a:solidFill>
                  <a:srgbClr val="0B0AFD"/>
                </a:solidFill>
              </a:rPr>
              <a:t> para </a:t>
            </a:r>
            <a:r>
              <a:rPr lang="en-IE" sz="3200" b="1" dirty="0" err="1">
                <a:solidFill>
                  <a:srgbClr val="0B0AFD"/>
                </a:solidFill>
              </a:rPr>
              <a:t>crear</a:t>
            </a:r>
            <a:r>
              <a:rPr lang="en-IE" sz="3200" b="1" dirty="0">
                <a:solidFill>
                  <a:srgbClr val="0B0AFD"/>
                </a:solidFill>
              </a:rPr>
              <a:t> </a:t>
            </a:r>
            <a:r>
              <a:rPr lang="en-IE" sz="3200" b="1" dirty="0" err="1">
                <a:solidFill>
                  <a:srgbClr val="0B0AFD"/>
                </a:solidFill>
              </a:rPr>
              <a:t>Redes</a:t>
            </a:r>
            <a:endParaRPr kumimoji="0" lang="en-IE" sz="3200" b="0"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xmlns="" val="19932594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6606" y="1210179"/>
            <a:ext cx="10972800" cy="509286"/>
          </a:xfrm>
        </p:spPr>
        <p:txBody>
          <a:bodyPr/>
          <a:lstStyle/>
          <a:p>
            <a:pPr algn="l"/>
            <a:r>
              <a:rPr lang="en-US" sz="3200" b="1" dirty="0" err="1">
                <a:solidFill>
                  <a:srgbClr val="C00000"/>
                </a:solidFill>
              </a:rPr>
              <a:t>Consideraciones</a:t>
            </a:r>
            <a:r>
              <a:rPr lang="en-US" sz="3200" b="1" dirty="0">
                <a:solidFill>
                  <a:srgbClr val="C00000"/>
                </a:solidFill>
              </a:rPr>
              <a:t> </a:t>
            </a:r>
            <a:r>
              <a:rPr lang="en-US" sz="3200" b="1" dirty="0" err="1">
                <a:solidFill>
                  <a:srgbClr val="C00000"/>
                </a:solidFill>
              </a:rPr>
              <a:t>sobre</a:t>
            </a:r>
            <a:r>
              <a:rPr lang="en-US" sz="3200" b="1" dirty="0">
                <a:solidFill>
                  <a:srgbClr val="C00000"/>
                </a:solidFill>
              </a:rPr>
              <a:t> las </a:t>
            </a:r>
            <a:r>
              <a:rPr lang="en-US" sz="3200" b="1" dirty="0" err="1">
                <a:solidFill>
                  <a:srgbClr val="C00000"/>
                </a:solidFill>
              </a:rPr>
              <a:t>reuniones</a:t>
            </a:r>
            <a:r>
              <a:rPr lang="en-US" sz="3200" b="1" dirty="0">
                <a:solidFill>
                  <a:srgbClr val="C00000"/>
                </a:solidFill>
              </a:rPr>
              <a:t> de </a:t>
            </a:r>
            <a:r>
              <a:rPr lang="en-US" sz="3200" b="1" dirty="0" err="1">
                <a:solidFill>
                  <a:srgbClr val="C00000"/>
                </a:solidFill>
              </a:rPr>
              <a:t>una</a:t>
            </a:r>
            <a:r>
              <a:rPr lang="en-US" sz="3200" b="1" dirty="0">
                <a:solidFill>
                  <a:srgbClr val="C00000"/>
                </a:solidFill>
              </a:rPr>
              <a:t> Red</a:t>
            </a:r>
            <a:endParaRPr lang="en-IE" sz="3200" b="1" dirty="0">
              <a:solidFill>
                <a:srgbClr val="C00000"/>
              </a:solidFill>
            </a:endParaRPr>
          </a:p>
        </p:txBody>
      </p:sp>
      <p:sp>
        <p:nvSpPr>
          <p:cNvPr id="3" name="Content Placeholder 2"/>
          <p:cNvSpPr>
            <a:spLocks noGrp="1"/>
          </p:cNvSpPr>
          <p:nvPr>
            <p:ph idx="1"/>
          </p:nvPr>
        </p:nvSpPr>
        <p:spPr>
          <a:xfrm>
            <a:off x="693682" y="1852685"/>
            <a:ext cx="10909660" cy="4525963"/>
          </a:xfrm>
        </p:spPr>
        <p:txBody>
          <a:bodyPr>
            <a:normAutofit fontScale="92500" lnSpcReduction="20000"/>
          </a:bodyPr>
          <a:lstStyle/>
          <a:p>
            <a:r>
              <a:rPr lang="en-US" dirty="0" err="1" smtClean="0"/>
              <a:t>Frecuencia</a:t>
            </a:r>
            <a:endParaRPr lang="en-US" dirty="0"/>
          </a:p>
          <a:p>
            <a:endParaRPr lang="en-US" sz="1300" dirty="0"/>
          </a:p>
          <a:p>
            <a:r>
              <a:rPr lang="en-US" dirty="0" smtClean="0"/>
              <a:t>Lugar de </a:t>
            </a:r>
            <a:r>
              <a:rPr lang="en-US" dirty="0" err="1" smtClean="0"/>
              <a:t>encuentro</a:t>
            </a:r>
            <a:r>
              <a:rPr lang="en-US" dirty="0" smtClean="0"/>
              <a:t>:</a:t>
            </a:r>
            <a:endParaRPr lang="en-US" dirty="0"/>
          </a:p>
          <a:p>
            <a:pPr lvl="1"/>
            <a:r>
              <a:rPr lang="en-US" dirty="0" err="1" smtClean="0"/>
              <a:t>Coste</a:t>
            </a:r>
            <a:endParaRPr lang="en-US" dirty="0"/>
          </a:p>
          <a:p>
            <a:pPr lvl="1"/>
            <a:r>
              <a:rPr lang="en-US" dirty="0" err="1" smtClean="0"/>
              <a:t>Tamaño</a:t>
            </a:r>
            <a:r>
              <a:rPr lang="en-US" dirty="0" smtClean="0"/>
              <a:t> (</a:t>
            </a:r>
            <a:r>
              <a:rPr lang="en-US" dirty="0" err="1" smtClean="0"/>
              <a:t>cuantos</a:t>
            </a:r>
            <a:r>
              <a:rPr lang="en-US" dirty="0" smtClean="0"/>
              <a:t> </a:t>
            </a:r>
            <a:r>
              <a:rPr lang="en-US" dirty="0" err="1" smtClean="0"/>
              <a:t>socios</a:t>
            </a:r>
            <a:r>
              <a:rPr lang="en-US" dirty="0" smtClean="0"/>
              <a:t>)</a:t>
            </a:r>
            <a:endParaRPr lang="en-US" dirty="0"/>
          </a:p>
          <a:p>
            <a:pPr lvl="1"/>
            <a:r>
              <a:rPr lang="en-US" dirty="0" err="1" smtClean="0"/>
              <a:t>Localización</a:t>
            </a:r>
            <a:r>
              <a:rPr lang="en-US" dirty="0" smtClean="0"/>
              <a:t> (</a:t>
            </a:r>
            <a:r>
              <a:rPr lang="en-US" dirty="0" err="1" smtClean="0"/>
              <a:t>facilidad</a:t>
            </a:r>
            <a:r>
              <a:rPr lang="en-US" dirty="0" smtClean="0"/>
              <a:t> de </a:t>
            </a:r>
            <a:r>
              <a:rPr lang="en-US" dirty="0" err="1" smtClean="0"/>
              <a:t>acceso</a:t>
            </a:r>
            <a:r>
              <a:rPr lang="en-US" dirty="0" smtClean="0"/>
              <a:t>, </a:t>
            </a:r>
            <a:r>
              <a:rPr lang="en-US" dirty="0" err="1" smtClean="0"/>
              <a:t>distancia</a:t>
            </a:r>
            <a:r>
              <a:rPr lang="en-US" dirty="0" smtClean="0"/>
              <a:t>)</a:t>
            </a:r>
            <a:endParaRPr lang="en-US" dirty="0"/>
          </a:p>
          <a:p>
            <a:pPr lvl="1"/>
            <a:r>
              <a:rPr lang="en-US" dirty="0" smtClean="0"/>
              <a:t>¿</a:t>
            </a:r>
            <a:r>
              <a:rPr lang="en-US" dirty="0" err="1" smtClean="0"/>
              <a:t>Opción</a:t>
            </a:r>
            <a:r>
              <a:rPr lang="en-US" dirty="0" smtClean="0"/>
              <a:t> de </a:t>
            </a:r>
            <a:r>
              <a:rPr lang="en-US" dirty="0" err="1" smtClean="0"/>
              <a:t>reuniones</a:t>
            </a:r>
            <a:r>
              <a:rPr lang="en-US" dirty="0" smtClean="0"/>
              <a:t> </a:t>
            </a:r>
            <a:r>
              <a:rPr lang="en-US" dirty="0" err="1" smtClean="0"/>
              <a:t>virtuales</a:t>
            </a:r>
            <a:r>
              <a:rPr lang="en-US" dirty="0" smtClean="0"/>
              <a:t>?</a:t>
            </a:r>
            <a:endParaRPr lang="en-US" dirty="0"/>
          </a:p>
          <a:p>
            <a:endParaRPr lang="en-US" sz="1300" dirty="0"/>
          </a:p>
          <a:p>
            <a:r>
              <a:rPr lang="en-US" dirty="0"/>
              <a:t>Agenda:</a:t>
            </a:r>
          </a:p>
          <a:p>
            <a:pPr lvl="1"/>
            <a:r>
              <a:rPr lang="en-US" dirty="0" err="1" smtClean="0"/>
              <a:t>Enfoque</a:t>
            </a:r>
            <a:r>
              <a:rPr lang="en-US" dirty="0" smtClean="0"/>
              <a:t> de la </a:t>
            </a:r>
            <a:r>
              <a:rPr lang="en-US" dirty="0" err="1" smtClean="0"/>
              <a:t>reunión</a:t>
            </a:r>
            <a:endParaRPr lang="en-US" dirty="0"/>
          </a:p>
          <a:p>
            <a:pPr lvl="1"/>
            <a:r>
              <a:rPr lang="en-US" dirty="0" err="1" smtClean="0"/>
              <a:t>Considerar</a:t>
            </a:r>
            <a:r>
              <a:rPr lang="en-US" dirty="0" smtClean="0"/>
              <a:t> el </a:t>
            </a:r>
            <a:r>
              <a:rPr lang="en-US" dirty="0" err="1" smtClean="0"/>
              <a:t>tener</a:t>
            </a:r>
            <a:r>
              <a:rPr lang="en-US" dirty="0" smtClean="0"/>
              <a:t> </a:t>
            </a:r>
            <a:r>
              <a:rPr lang="en-US" dirty="0" err="1" smtClean="0"/>
              <a:t>oradores</a:t>
            </a:r>
            <a:r>
              <a:rPr lang="en-US" dirty="0" smtClean="0"/>
              <a:t> </a:t>
            </a:r>
            <a:r>
              <a:rPr lang="en-US" dirty="0" err="1" smtClean="0"/>
              <a:t>invitados</a:t>
            </a:r>
            <a:endParaRPr lang="en-US" dirty="0"/>
          </a:p>
          <a:p>
            <a:pPr lvl="1">
              <a:buNone/>
            </a:pPr>
            <a:endParaRPr lang="en-US" dirty="0"/>
          </a:p>
          <a:p>
            <a:pPr lvl="1">
              <a:buNone/>
            </a:pPr>
            <a:endParaRPr lang="en-IE" dirty="0"/>
          </a:p>
        </p:txBody>
      </p:sp>
      <p:sp>
        <p:nvSpPr>
          <p:cNvPr id="4" name="Title 8"/>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IE" sz="3200" b="1" dirty="0" err="1">
                <a:solidFill>
                  <a:srgbClr val="0B0AFD"/>
                </a:solidFill>
              </a:rPr>
              <a:t>Herramientas</a:t>
            </a:r>
            <a:r>
              <a:rPr lang="en-IE" sz="3200" b="1" dirty="0">
                <a:solidFill>
                  <a:srgbClr val="0B0AFD"/>
                </a:solidFill>
              </a:rPr>
              <a:t> para </a:t>
            </a:r>
            <a:r>
              <a:rPr lang="en-IE" sz="3200" b="1" dirty="0" err="1">
                <a:solidFill>
                  <a:srgbClr val="0B0AFD"/>
                </a:solidFill>
              </a:rPr>
              <a:t>crear</a:t>
            </a:r>
            <a:r>
              <a:rPr lang="en-IE" sz="3200" b="1" dirty="0">
                <a:solidFill>
                  <a:srgbClr val="0B0AFD"/>
                </a:solidFill>
              </a:rPr>
              <a:t> </a:t>
            </a:r>
            <a:r>
              <a:rPr lang="en-IE" sz="3200" b="1" dirty="0" err="1">
                <a:solidFill>
                  <a:srgbClr val="0B0AFD"/>
                </a:solidFill>
              </a:rPr>
              <a:t>Redes</a:t>
            </a:r>
            <a:endParaRPr kumimoji="0" lang="en-IE" sz="3200" b="0"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xmlns="" val="333025318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8799" y="993258"/>
            <a:ext cx="10972800" cy="1143000"/>
          </a:xfrm>
        </p:spPr>
        <p:txBody>
          <a:bodyPr/>
          <a:lstStyle/>
          <a:p>
            <a:pPr algn="l"/>
            <a:r>
              <a:rPr lang="en-US" sz="3200" b="1" dirty="0" err="1">
                <a:solidFill>
                  <a:srgbClr val="C00000"/>
                </a:solidFill>
              </a:rPr>
              <a:t>Evaluación</a:t>
            </a:r>
            <a:r>
              <a:rPr lang="en-US" sz="3200" b="1" dirty="0">
                <a:solidFill>
                  <a:srgbClr val="C00000"/>
                </a:solidFill>
              </a:rPr>
              <a:t> de las </a:t>
            </a:r>
            <a:r>
              <a:rPr lang="en-US" sz="3200" b="1" dirty="0" err="1">
                <a:solidFill>
                  <a:srgbClr val="C00000"/>
                </a:solidFill>
              </a:rPr>
              <a:t>Necesidades</a:t>
            </a:r>
            <a:r>
              <a:rPr lang="en-US" sz="3200" b="1" dirty="0">
                <a:solidFill>
                  <a:srgbClr val="C00000"/>
                </a:solidFill>
              </a:rPr>
              <a:t> de </a:t>
            </a:r>
            <a:r>
              <a:rPr lang="en-US" sz="3200" b="1" dirty="0" err="1">
                <a:solidFill>
                  <a:srgbClr val="C00000"/>
                </a:solidFill>
              </a:rPr>
              <a:t>una</a:t>
            </a:r>
            <a:r>
              <a:rPr lang="en-US" sz="3200" b="1" dirty="0">
                <a:solidFill>
                  <a:srgbClr val="C00000"/>
                </a:solidFill>
              </a:rPr>
              <a:t> Red</a:t>
            </a:r>
            <a:endParaRPr lang="en-IE" sz="3200" b="1" dirty="0">
              <a:solidFill>
                <a:srgbClr val="C00000"/>
              </a:solidFill>
            </a:endParaRPr>
          </a:p>
        </p:txBody>
      </p:sp>
      <p:sp>
        <p:nvSpPr>
          <p:cNvPr id="3" name="Content Placeholder 2"/>
          <p:cNvSpPr>
            <a:spLocks noGrp="1"/>
          </p:cNvSpPr>
          <p:nvPr>
            <p:ph idx="1"/>
          </p:nvPr>
        </p:nvSpPr>
        <p:spPr>
          <a:xfrm>
            <a:off x="677839" y="1836920"/>
            <a:ext cx="10972800" cy="4525963"/>
          </a:xfrm>
        </p:spPr>
        <p:txBody>
          <a:bodyPr/>
          <a:lstStyle/>
          <a:p>
            <a:r>
              <a:rPr lang="en-US" dirty="0" err="1" smtClean="0"/>
              <a:t>Investigar</a:t>
            </a:r>
            <a:r>
              <a:rPr lang="en-US" dirty="0" smtClean="0"/>
              <a:t> </a:t>
            </a:r>
            <a:r>
              <a:rPr lang="en-US" dirty="0" err="1" smtClean="0"/>
              <a:t>Redes</a:t>
            </a:r>
            <a:r>
              <a:rPr lang="en-US" dirty="0" smtClean="0"/>
              <a:t> </a:t>
            </a:r>
            <a:r>
              <a:rPr lang="en-US" dirty="0" err="1" smtClean="0"/>
              <a:t>disponibles</a:t>
            </a:r>
            <a:endParaRPr lang="en-US" dirty="0"/>
          </a:p>
          <a:p>
            <a:pPr lvl="1"/>
            <a:r>
              <a:rPr lang="en-US" dirty="0" err="1" smtClean="0"/>
              <a:t>Incluyendo</a:t>
            </a:r>
            <a:r>
              <a:rPr lang="en-US" dirty="0" smtClean="0"/>
              <a:t> locales/</a:t>
            </a:r>
            <a:r>
              <a:rPr lang="en-US" dirty="0" err="1" smtClean="0"/>
              <a:t>regionales</a:t>
            </a:r>
            <a:r>
              <a:rPr lang="en-US" dirty="0" smtClean="0"/>
              <a:t>/</a:t>
            </a:r>
            <a:r>
              <a:rPr lang="en-US" dirty="0" err="1" smtClean="0"/>
              <a:t>nacionales</a:t>
            </a:r>
            <a:r>
              <a:rPr lang="en-US" dirty="0" smtClean="0"/>
              <a:t>/</a:t>
            </a:r>
            <a:r>
              <a:rPr lang="en-US" dirty="0" err="1" smtClean="0"/>
              <a:t>internacionales</a:t>
            </a:r>
            <a:endParaRPr lang="en-US" dirty="0"/>
          </a:p>
          <a:p>
            <a:pPr lvl="1"/>
            <a:endParaRPr lang="en-US" sz="1200" dirty="0"/>
          </a:p>
          <a:p>
            <a:r>
              <a:rPr lang="en-IE" dirty="0" smtClean="0"/>
              <a:t>¿</a:t>
            </a:r>
            <a:r>
              <a:rPr lang="en-IE" dirty="0" err="1" smtClean="0"/>
              <a:t>Existen</a:t>
            </a:r>
            <a:r>
              <a:rPr lang="en-IE" dirty="0" smtClean="0"/>
              <a:t> </a:t>
            </a:r>
            <a:r>
              <a:rPr lang="en-IE" dirty="0" err="1" smtClean="0"/>
              <a:t>redes</a:t>
            </a:r>
            <a:r>
              <a:rPr lang="en-IE" dirty="0" smtClean="0"/>
              <a:t> </a:t>
            </a:r>
            <a:r>
              <a:rPr lang="en-IE" dirty="0" err="1" smtClean="0"/>
              <a:t>que</a:t>
            </a:r>
            <a:r>
              <a:rPr lang="en-IE" dirty="0" smtClean="0"/>
              <a:t> se </a:t>
            </a:r>
            <a:r>
              <a:rPr lang="en-IE" dirty="0" err="1" smtClean="0"/>
              <a:t>adapten</a:t>
            </a:r>
            <a:r>
              <a:rPr lang="en-IE" dirty="0" smtClean="0"/>
              <a:t> a </a:t>
            </a:r>
            <a:r>
              <a:rPr lang="en-IE" dirty="0" err="1" smtClean="0"/>
              <a:t>tus</a:t>
            </a:r>
            <a:r>
              <a:rPr lang="en-IE" dirty="0" smtClean="0"/>
              <a:t> </a:t>
            </a:r>
            <a:r>
              <a:rPr lang="en-IE" dirty="0" err="1" smtClean="0"/>
              <a:t>necesidades</a:t>
            </a:r>
            <a:r>
              <a:rPr lang="en-IE" dirty="0" smtClean="0"/>
              <a:t>?</a:t>
            </a:r>
            <a:endParaRPr lang="en-IE" dirty="0"/>
          </a:p>
          <a:p>
            <a:endParaRPr lang="en-IE" sz="1200" dirty="0"/>
          </a:p>
          <a:p>
            <a:r>
              <a:rPr lang="en-US" dirty="0" smtClean="0"/>
              <a:t>¿</a:t>
            </a:r>
            <a:r>
              <a:rPr lang="en-US" dirty="0" err="1" smtClean="0"/>
              <a:t>Qué</a:t>
            </a:r>
            <a:r>
              <a:rPr lang="en-US" dirty="0" smtClean="0"/>
              <a:t> </a:t>
            </a:r>
            <a:r>
              <a:rPr lang="en-US" dirty="0" err="1" smtClean="0"/>
              <a:t>tipos</a:t>
            </a:r>
            <a:r>
              <a:rPr lang="en-US" dirty="0" smtClean="0"/>
              <a:t> de </a:t>
            </a:r>
            <a:r>
              <a:rPr lang="en-US" dirty="0" err="1" smtClean="0"/>
              <a:t>redes</a:t>
            </a:r>
            <a:r>
              <a:rPr lang="en-US" dirty="0" smtClean="0"/>
              <a:t> </a:t>
            </a:r>
            <a:r>
              <a:rPr lang="en-US" dirty="0" err="1" smtClean="0"/>
              <a:t>faltan</a:t>
            </a:r>
            <a:r>
              <a:rPr lang="en-US" dirty="0" smtClean="0"/>
              <a:t>?</a:t>
            </a:r>
            <a:endParaRPr lang="en-US" dirty="0"/>
          </a:p>
          <a:p>
            <a:endParaRPr lang="en-IE" sz="1200" dirty="0"/>
          </a:p>
          <a:p>
            <a:r>
              <a:rPr lang="en-IE" dirty="0" smtClean="0"/>
              <a:t>¿En </a:t>
            </a:r>
            <a:r>
              <a:rPr lang="en-IE" dirty="0" err="1" smtClean="0"/>
              <a:t>tu</a:t>
            </a:r>
            <a:r>
              <a:rPr lang="en-IE" dirty="0" smtClean="0"/>
              <a:t> </a:t>
            </a:r>
            <a:r>
              <a:rPr lang="en-IE" dirty="0" err="1" smtClean="0"/>
              <a:t>área</a:t>
            </a:r>
            <a:r>
              <a:rPr lang="en-IE" dirty="0" smtClean="0"/>
              <a:t> </a:t>
            </a:r>
            <a:r>
              <a:rPr lang="en-IE" dirty="0" err="1" smtClean="0"/>
              <a:t>quién</a:t>
            </a:r>
            <a:r>
              <a:rPr lang="en-IE" dirty="0" smtClean="0"/>
              <a:t> </a:t>
            </a:r>
            <a:r>
              <a:rPr lang="en-IE" dirty="0" err="1" smtClean="0"/>
              <a:t>estaría</a:t>
            </a:r>
            <a:r>
              <a:rPr lang="en-IE" dirty="0" smtClean="0"/>
              <a:t> </a:t>
            </a:r>
            <a:r>
              <a:rPr lang="en-IE" dirty="0" err="1" smtClean="0"/>
              <a:t>interesado</a:t>
            </a:r>
            <a:r>
              <a:rPr lang="en-IE" dirty="0" smtClean="0"/>
              <a:t> en </a:t>
            </a:r>
            <a:r>
              <a:rPr lang="en-IE" dirty="0" err="1" smtClean="0"/>
              <a:t>unirse</a:t>
            </a:r>
            <a:r>
              <a:rPr lang="en-IE" dirty="0" smtClean="0"/>
              <a:t> a </a:t>
            </a:r>
            <a:r>
              <a:rPr lang="en-IE" dirty="0" err="1" smtClean="0"/>
              <a:t>este</a:t>
            </a:r>
            <a:r>
              <a:rPr lang="en-IE" dirty="0" smtClean="0"/>
              <a:t> </a:t>
            </a:r>
            <a:r>
              <a:rPr lang="en-IE" dirty="0" err="1" smtClean="0"/>
              <a:t>tipo</a:t>
            </a:r>
            <a:r>
              <a:rPr lang="en-IE" dirty="0" smtClean="0"/>
              <a:t> de red</a:t>
            </a:r>
            <a:r>
              <a:rPr lang="en-IE" dirty="0" smtClean="0"/>
              <a:t>?</a:t>
            </a:r>
            <a:endParaRPr lang="en-IE" dirty="0"/>
          </a:p>
        </p:txBody>
      </p:sp>
      <p:sp>
        <p:nvSpPr>
          <p:cNvPr id="4" name="Title 8"/>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IE" sz="3200" b="1" dirty="0" err="1">
                <a:solidFill>
                  <a:srgbClr val="0B0AFD"/>
                </a:solidFill>
              </a:rPr>
              <a:t>Herramientas</a:t>
            </a:r>
            <a:r>
              <a:rPr lang="en-IE" sz="3200" b="1" dirty="0">
                <a:solidFill>
                  <a:srgbClr val="0B0AFD"/>
                </a:solidFill>
              </a:rPr>
              <a:t> para </a:t>
            </a:r>
            <a:r>
              <a:rPr lang="en-IE" sz="3200" b="1" dirty="0" err="1">
                <a:solidFill>
                  <a:srgbClr val="0B0AFD"/>
                </a:solidFill>
              </a:rPr>
              <a:t>crear</a:t>
            </a:r>
            <a:r>
              <a:rPr lang="en-IE" sz="3200" b="1" dirty="0">
                <a:solidFill>
                  <a:srgbClr val="0B0AFD"/>
                </a:solidFill>
              </a:rPr>
              <a:t> </a:t>
            </a:r>
            <a:r>
              <a:rPr lang="en-IE" sz="3200" b="1" dirty="0" err="1">
                <a:solidFill>
                  <a:srgbClr val="0B0AFD"/>
                </a:solidFill>
              </a:rPr>
              <a:t>Redes</a:t>
            </a:r>
            <a:endParaRPr kumimoji="0" lang="en-IE" sz="3200" b="0"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xmlns="" val="54831821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4221" y="1198180"/>
            <a:ext cx="5895049" cy="1143000"/>
          </a:xfrm>
        </p:spPr>
        <p:txBody>
          <a:bodyPr/>
          <a:lstStyle/>
          <a:p>
            <a:pPr algn="l"/>
            <a:r>
              <a:rPr lang="en-IE" sz="3200" b="1" dirty="0">
                <a:solidFill>
                  <a:srgbClr val="C00000"/>
                </a:solidFill>
              </a:rPr>
              <a:t>E-book </a:t>
            </a:r>
            <a:r>
              <a:rPr lang="en-IE" sz="3200" b="1" dirty="0" err="1">
                <a:solidFill>
                  <a:srgbClr val="C00000"/>
                </a:solidFill>
              </a:rPr>
              <a:t>descargable</a:t>
            </a:r>
            <a:endParaRPr lang="en-IE" sz="3200" b="1" dirty="0">
              <a:solidFill>
                <a:srgbClr val="C00000"/>
              </a:solidFill>
            </a:endParaRPr>
          </a:p>
        </p:txBody>
      </p:sp>
      <p:sp>
        <p:nvSpPr>
          <p:cNvPr id="3" name="Content Placeholder 2"/>
          <p:cNvSpPr>
            <a:spLocks noGrp="1"/>
          </p:cNvSpPr>
          <p:nvPr>
            <p:ph idx="1"/>
          </p:nvPr>
        </p:nvSpPr>
        <p:spPr>
          <a:xfrm>
            <a:off x="500061" y="2217571"/>
            <a:ext cx="5434559" cy="4165621"/>
          </a:xfrm>
        </p:spPr>
        <p:txBody>
          <a:bodyPr/>
          <a:lstStyle/>
          <a:p>
            <a:pPr marL="0" indent="0">
              <a:buNone/>
            </a:pPr>
            <a:r>
              <a:rPr lang="en-IE" dirty="0" err="1" smtClean="0"/>
              <a:t>Aquí</a:t>
            </a:r>
            <a:r>
              <a:rPr lang="en-IE" dirty="0" smtClean="0"/>
              <a:t> hay un </a:t>
            </a:r>
            <a:r>
              <a:rPr lang="en-IE" dirty="0" err="1" smtClean="0"/>
              <a:t>sencillo</a:t>
            </a:r>
            <a:r>
              <a:rPr lang="en-IE" dirty="0" smtClean="0"/>
              <a:t> e-book </a:t>
            </a:r>
            <a:r>
              <a:rPr lang="en-IE" dirty="0" err="1" smtClean="0"/>
              <a:t>descargable</a:t>
            </a:r>
            <a:endParaRPr lang="en-IE" dirty="0"/>
          </a:p>
          <a:p>
            <a:pPr marL="0" indent="0">
              <a:buNone/>
            </a:pPr>
            <a:endParaRPr lang="en-IE" dirty="0"/>
          </a:p>
          <a:p>
            <a:pPr marL="0" indent="0">
              <a:buNone/>
            </a:pPr>
            <a:endParaRPr lang="en-IE" dirty="0"/>
          </a:p>
          <a:p>
            <a:pPr marL="0" indent="0">
              <a:buNone/>
            </a:pPr>
            <a:r>
              <a:rPr lang="en-IE" dirty="0" smtClean="0"/>
              <a:t>Como ser un super </a:t>
            </a:r>
            <a:r>
              <a:rPr lang="en-IE" dirty="0" err="1" smtClean="0"/>
              <a:t>conector</a:t>
            </a:r>
            <a:endParaRPr lang="en-IE" dirty="0"/>
          </a:p>
          <a:p>
            <a:pPr marL="0" indent="0">
              <a:buNone/>
            </a:pPr>
            <a:r>
              <a:rPr lang="en-IE" sz="1600" dirty="0">
                <a:hlinkClick r:id="rId2"/>
              </a:rPr>
              <a:t>http://connectireland.com/blog_info.aspx?title=New_e-book_urges_effective_networking_in_bid_to_create_jobs_in_Ireland&amp;ar=787</a:t>
            </a:r>
            <a:endParaRPr lang="en-IE" sz="16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17</a:t>
            </a:fld>
            <a:endParaRPr lang="es-ES" altLang="es-ES"/>
          </a:p>
        </p:txBody>
      </p:sp>
      <p:pic>
        <p:nvPicPr>
          <p:cNvPr id="5" name="Picture 4"/>
          <p:cNvPicPr>
            <a:picLocks noChangeAspect="1"/>
          </p:cNvPicPr>
          <p:nvPr/>
        </p:nvPicPr>
        <p:blipFill>
          <a:blip r:embed="rId3"/>
          <a:stretch>
            <a:fillRect/>
          </a:stretch>
        </p:blipFill>
        <p:spPr>
          <a:xfrm>
            <a:off x="7025834" y="1210946"/>
            <a:ext cx="4252330" cy="4966333"/>
          </a:xfrm>
          <a:prstGeom prst="rect">
            <a:avLst/>
          </a:prstGeom>
        </p:spPr>
      </p:pic>
      <p:pic>
        <p:nvPicPr>
          <p:cNvPr id="7" name="Picture 6"/>
          <p:cNvPicPr>
            <a:picLocks noChangeAspect="1"/>
          </p:cNvPicPr>
          <p:nvPr/>
        </p:nvPicPr>
        <p:blipFill>
          <a:blip r:embed="rId4"/>
          <a:stretch>
            <a:fillRect/>
          </a:stretch>
        </p:blipFill>
        <p:spPr>
          <a:xfrm>
            <a:off x="452764" y="3370919"/>
            <a:ext cx="3952875" cy="762000"/>
          </a:xfrm>
          <a:prstGeom prst="rect">
            <a:avLst/>
          </a:prstGeom>
        </p:spPr>
      </p:pic>
      <p:pic>
        <p:nvPicPr>
          <p:cNvPr id="8" name="Picture 7"/>
          <p:cNvPicPr>
            <a:picLocks noChangeAspect="1"/>
          </p:cNvPicPr>
          <p:nvPr/>
        </p:nvPicPr>
        <p:blipFill>
          <a:blip r:embed="rId5"/>
          <a:stretch>
            <a:fillRect/>
          </a:stretch>
        </p:blipFill>
        <p:spPr>
          <a:xfrm>
            <a:off x="603270" y="4019392"/>
            <a:ext cx="2686050" cy="561975"/>
          </a:xfrm>
          <a:prstGeom prst="rect">
            <a:avLst/>
          </a:prstGeom>
        </p:spPr>
      </p:pic>
      <p:sp>
        <p:nvSpPr>
          <p:cNvPr id="9" name="Title 8"/>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IE" sz="3200" b="1" dirty="0" err="1">
                <a:solidFill>
                  <a:srgbClr val="0B0AFD"/>
                </a:solidFill>
              </a:rPr>
              <a:t>Herramientas</a:t>
            </a:r>
            <a:r>
              <a:rPr lang="en-IE" sz="3200" b="1" dirty="0">
                <a:solidFill>
                  <a:srgbClr val="0B0AFD"/>
                </a:solidFill>
              </a:rPr>
              <a:t> para </a:t>
            </a:r>
            <a:r>
              <a:rPr lang="en-IE" sz="3200" b="1" dirty="0" err="1">
                <a:solidFill>
                  <a:srgbClr val="0B0AFD"/>
                </a:solidFill>
              </a:rPr>
              <a:t>crear</a:t>
            </a:r>
            <a:r>
              <a:rPr lang="en-IE" sz="3200" b="1" dirty="0">
                <a:solidFill>
                  <a:srgbClr val="0B0AFD"/>
                </a:solidFill>
              </a:rPr>
              <a:t> </a:t>
            </a:r>
            <a:r>
              <a:rPr lang="en-IE" sz="3200" b="1" dirty="0" err="1">
                <a:solidFill>
                  <a:srgbClr val="0B0AFD"/>
                </a:solidFill>
              </a:rPr>
              <a:t>Redes</a:t>
            </a:r>
            <a:endParaRPr kumimoji="0" lang="en-IE" sz="3200" b="0"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xmlns="" val="107816386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8799" y="1387408"/>
            <a:ext cx="5910814" cy="1143000"/>
          </a:xfrm>
        </p:spPr>
        <p:txBody>
          <a:bodyPr/>
          <a:lstStyle/>
          <a:p>
            <a:pPr algn="l"/>
            <a:r>
              <a:rPr lang="en-IE" sz="3200" b="1" dirty="0" err="1">
                <a:solidFill>
                  <a:srgbClr val="C00000"/>
                </a:solidFill>
              </a:rPr>
              <a:t>Eventos</a:t>
            </a:r>
            <a:r>
              <a:rPr lang="en-IE" sz="3200" b="1" dirty="0">
                <a:solidFill>
                  <a:srgbClr val="C00000"/>
                </a:solidFill>
              </a:rPr>
              <a:t> de Networking</a:t>
            </a:r>
          </a:p>
        </p:txBody>
      </p:sp>
      <p:sp>
        <p:nvSpPr>
          <p:cNvPr id="3" name="Content Placeholder 2"/>
          <p:cNvSpPr>
            <a:spLocks noGrp="1"/>
          </p:cNvSpPr>
          <p:nvPr>
            <p:ph idx="1"/>
          </p:nvPr>
        </p:nvSpPr>
        <p:spPr>
          <a:xfrm>
            <a:off x="531166" y="2902220"/>
            <a:ext cx="5665088" cy="2597781"/>
          </a:xfrm>
        </p:spPr>
        <p:txBody>
          <a:bodyPr/>
          <a:lstStyle/>
          <a:p>
            <a:pPr marL="0" indent="0">
              <a:buNone/>
            </a:pPr>
            <a:r>
              <a:rPr lang="en-IE" dirty="0" err="1" smtClean="0"/>
              <a:t>Aprovecha</a:t>
            </a:r>
            <a:r>
              <a:rPr lang="en-IE" dirty="0" smtClean="0"/>
              <a:t> los </a:t>
            </a:r>
            <a:r>
              <a:rPr lang="en-IE" dirty="0" err="1" smtClean="0"/>
              <a:t>eventos</a:t>
            </a:r>
            <a:r>
              <a:rPr lang="en-IE" dirty="0" smtClean="0"/>
              <a:t> de networking </a:t>
            </a:r>
            <a:r>
              <a:rPr lang="en-IE" dirty="0" err="1" smtClean="0"/>
              <a:t>como</a:t>
            </a:r>
            <a:r>
              <a:rPr lang="en-IE" dirty="0" smtClean="0"/>
              <a:t> </a:t>
            </a:r>
            <a:r>
              <a:rPr lang="en-IE" dirty="0" err="1" smtClean="0"/>
              <a:t>este</a:t>
            </a:r>
            <a:r>
              <a:rPr lang="en-IE" dirty="0" smtClean="0"/>
              <a:t> – </a:t>
            </a:r>
            <a:r>
              <a:rPr lang="en-IE" dirty="0" err="1" smtClean="0"/>
              <a:t>ya</a:t>
            </a:r>
            <a:r>
              <a:rPr lang="en-IE" dirty="0" smtClean="0"/>
              <a:t> </a:t>
            </a:r>
            <a:r>
              <a:rPr lang="en-IE" dirty="0" err="1" smtClean="0"/>
              <a:t>que</a:t>
            </a:r>
            <a:r>
              <a:rPr lang="en-IE" dirty="0" smtClean="0"/>
              <a:t> </a:t>
            </a:r>
            <a:r>
              <a:rPr lang="en-IE" dirty="0" err="1" smtClean="0"/>
              <a:t>habrá</a:t>
            </a:r>
            <a:r>
              <a:rPr lang="en-IE" dirty="0" smtClean="0"/>
              <a:t> </a:t>
            </a:r>
            <a:r>
              <a:rPr lang="en-IE" dirty="0" err="1" smtClean="0"/>
              <a:t>uno</a:t>
            </a:r>
            <a:r>
              <a:rPr lang="en-IE" dirty="0" smtClean="0"/>
              <a:t> </a:t>
            </a:r>
            <a:r>
              <a:rPr lang="en-IE" dirty="0" err="1" smtClean="0"/>
              <a:t>cerca</a:t>
            </a:r>
            <a:r>
              <a:rPr lang="en-IE" dirty="0" smtClean="0"/>
              <a:t> de </a:t>
            </a:r>
            <a:r>
              <a:rPr lang="en-IE" dirty="0" err="1" smtClean="0"/>
              <a:t>tí</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18</a:t>
            </a:fld>
            <a:endParaRPr lang="es-ES" altLang="es-ES"/>
          </a:p>
        </p:txBody>
      </p:sp>
      <p:pic>
        <p:nvPicPr>
          <p:cNvPr id="5" name="Picture 4"/>
          <p:cNvPicPr>
            <a:picLocks noChangeAspect="1"/>
          </p:cNvPicPr>
          <p:nvPr/>
        </p:nvPicPr>
        <p:blipFill>
          <a:blip r:embed="rId2"/>
          <a:stretch>
            <a:fillRect/>
          </a:stretch>
        </p:blipFill>
        <p:spPr>
          <a:xfrm>
            <a:off x="7443304" y="1143000"/>
            <a:ext cx="3324225" cy="4733925"/>
          </a:xfrm>
          <a:prstGeom prst="rect">
            <a:avLst/>
          </a:prstGeom>
        </p:spPr>
      </p:pic>
      <p:sp>
        <p:nvSpPr>
          <p:cNvPr id="6" name="Title 8"/>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IE" sz="3200" b="1" dirty="0" err="1">
                <a:solidFill>
                  <a:srgbClr val="0B0AFD"/>
                </a:solidFill>
              </a:rPr>
              <a:t>Herramientas</a:t>
            </a:r>
            <a:r>
              <a:rPr lang="en-IE" sz="3200" b="1" dirty="0">
                <a:solidFill>
                  <a:srgbClr val="0B0AFD"/>
                </a:solidFill>
              </a:rPr>
              <a:t> para </a:t>
            </a:r>
            <a:r>
              <a:rPr lang="en-IE" sz="3200" b="1" dirty="0" err="1">
                <a:solidFill>
                  <a:srgbClr val="0B0AFD"/>
                </a:solidFill>
              </a:rPr>
              <a:t>crear</a:t>
            </a:r>
            <a:r>
              <a:rPr lang="en-IE" sz="3200" b="1" dirty="0">
                <a:solidFill>
                  <a:srgbClr val="0B0AFD"/>
                </a:solidFill>
              </a:rPr>
              <a:t> </a:t>
            </a:r>
            <a:r>
              <a:rPr lang="en-IE" sz="3200" b="1" dirty="0" err="1">
                <a:solidFill>
                  <a:srgbClr val="0B0AFD"/>
                </a:solidFill>
              </a:rPr>
              <a:t>Redes</a:t>
            </a:r>
            <a:endParaRPr kumimoji="0" lang="en-IE" sz="3200" b="0"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xmlns="" val="33195138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097" y="914428"/>
            <a:ext cx="10972800" cy="1143000"/>
          </a:xfrm>
        </p:spPr>
        <p:txBody>
          <a:bodyPr/>
          <a:lstStyle/>
          <a:p>
            <a:pPr algn="l"/>
            <a:r>
              <a:rPr lang="en-US" sz="3200" b="1" dirty="0" err="1">
                <a:solidFill>
                  <a:srgbClr val="C00000"/>
                </a:solidFill>
              </a:rPr>
              <a:t>Financiando</a:t>
            </a:r>
            <a:r>
              <a:rPr lang="en-US" sz="3200" b="1" dirty="0">
                <a:solidFill>
                  <a:srgbClr val="C00000"/>
                </a:solidFill>
              </a:rPr>
              <a:t> </a:t>
            </a:r>
            <a:r>
              <a:rPr lang="en-US" sz="3200" b="1" dirty="0" err="1">
                <a:solidFill>
                  <a:srgbClr val="C00000"/>
                </a:solidFill>
              </a:rPr>
              <a:t>una</a:t>
            </a:r>
            <a:r>
              <a:rPr lang="en-US" sz="3200" b="1" dirty="0">
                <a:solidFill>
                  <a:srgbClr val="C00000"/>
                </a:solidFill>
              </a:rPr>
              <a:t> Red</a:t>
            </a:r>
            <a:endParaRPr lang="en-IE" sz="3200" b="1" dirty="0">
              <a:solidFill>
                <a:srgbClr val="C00000"/>
              </a:solidFill>
            </a:endParaRPr>
          </a:p>
        </p:txBody>
      </p:sp>
      <p:sp>
        <p:nvSpPr>
          <p:cNvPr id="3" name="Content Placeholder 2"/>
          <p:cNvSpPr>
            <a:spLocks noGrp="1"/>
          </p:cNvSpPr>
          <p:nvPr>
            <p:ph idx="1"/>
          </p:nvPr>
        </p:nvSpPr>
        <p:spPr>
          <a:xfrm>
            <a:off x="677839" y="1821154"/>
            <a:ext cx="10972800" cy="4525963"/>
          </a:xfrm>
        </p:spPr>
        <p:txBody>
          <a:bodyPr>
            <a:normAutofit fontScale="92500" lnSpcReduction="10000"/>
          </a:bodyPr>
          <a:lstStyle/>
          <a:p>
            <a:r>
              <a:rPr lang="en-US" dirty="0" err="1" smtClean="0"/>
              <a:t>Gastos</a:t>
            </a:r>
            <a:r>
              <a:rPr lang="en-US" dirty="0" smtClean="0"/>
              <a:t>:</a:t>
            </a:r>
            <a:endParaRPr lang="en-US" dirty="0"/>
          </a:p>
          <a:p>
            <a:pPr lvl="1"/>
            <a:r>
              <a:rPr lang="en-US" dirty="0" err="1" smtClean="0"/>
              <a:t>Reuniones</a:t>
            </a:r>
            <a:endParaRPr lang="en-US" dirty="0"/>
          </a:p>
          <a:p>
            <a:pPr lvl="1"/>
            <a:r>
              <a:rPr lang="en-US" dirty="0" err="1" smtClean="0"/>
              <a:t>Otros</a:t>
            </a:r>
            <a:r>
              <a:rPr lang="en-US" dirty="0" smtClean="0"/>
              <a:t> </a:t>
            </a:r>
            <a:r>
              <a:rPr lang="en-US" dirty="0" err="1" smtClean="0"/>
              <a:t>eventos</a:t>
            </a:r>
            <a:r>
              <a:rPr lang="en-US" dirty="0" smtClean="0"/>
              <a:t>: </a:t>
            </a:r>
            <a:r>
              <a:rPr lang="en-US" dirty="0" err="1" smtClean="0"/>
              <a:t>Talleres</a:t>
            </a:r>
            <a:r>
              <a:rPr lang="en-US" dirty="0" smtClean="0"/>
              <a:t>, mentoring, </a:t>
            </a:r>
            <a:r>
              <a:rPr lang="en-US" dirty="0" err="1" smtClean="0"/>
              <a:t>oradores</a:t>
            </a:r>
            <a:r>
              <a:rPr lang="en-US" dirty="0" smtClean="0"/>
              <a:t> </a:t>
            </a:r>
            <a:r>
              <a:rPr lang="en-US" dirty="0" err="1" smtClean="0"/>
              <a:t>invitados</a:t>
            </a:r>
            <a:endParaRPr lang="en-US" dirty="0"/>
          </a:p>
          <a:p>
            <a:pPr lvl="1"/>
            <a:r>
              <a:rPr lang="en-US" dirty="0" err="1" smtClean="0"/>
              <a:t>Actividades</a:t>
            </a:r>
            <a:r>
              <a:rPr lang="en-US" dirty="0" smtClean="0"/>
              <a:t> </a:t>
            </a:r>
            <a:r>
              <a:rPr lang="en-US" dirty="0" err="1" smtClean="0"/>
              <a:t>promocionales</a:t>
            </a:r>
            <a:r>
              <a:rPr lang="en-US" dirty="0" smtClean="0"/>
              <a:t>: </a:t>
            </a:r>
            <a:r>
              <a:rPr lang="en-US" dirty="0" err="1" smtClean="0"/>
              <a:t>página</a:t>
            </a:r>
            <a:r>
              <a:rPr lang="en-US" dirty="0" smtClean="0"/>
              <a:t> web, </a:t>
            </a:r>
            <a:r>
              <a:rPr lang="en-US" dirty="0" err="1" smtClean="0"/>
              <a:t>publicidad</a:t>
            </a:r>
            <a:endParaRPr lang="en-US" dirty="0"/>
          </a:p>
          <a:p>
            <a:pPr lvl="1"/>
            <a:r>
              <a:rPr lang="en-US" dirty="0" err="1" smtClean="0"/>
              <a:t>Gastos</a:t>
            </a:r>
            <a:r>
              <a:rPr lang="en-US" dirty="0" smtClean="0"/>
              <a:t> de </a:t>
            </a:r>
            <a:r>
              <a:rPr lang="en-US" dirty="0" err="1" smtClean="0"/>
              <a:t>funcionamiento</a:t>
            </a:r>
            <a:r>
              <a:rPr lang="en-US" dirty="0" smtClean="0"/>
              <a:t>: </a:t>
            </a:r>
            <a:r>
              <a:rPr lang="en-US" dirty="0" err="1" smtClean="0"/>
              <a:t>Papelería</a:t>
            </a:r>
            <a:r>
              <a:rPr lang="en-US" dirty="0" smtClean="0"/>
              <a:t>, </a:t>
            </a:r>
            <a:r>
              <a:rPr lang="en-US" dirty="0" err="1" smtClean="0"/>
              <a:t>teléfono</a:t>
            </a:r>
            <a:r>
              <a:rPr lang="en-US" dirty="0" smtClean="0"/>
              <a:t>, </a:t>
            </a:r>
            <a:r>
              <a:rPr lang="en-US" dirty="0" err="1" smtClean="0"/>
              <a:t>salarios</a:t>
            </a:r>
            <a:endParaRPr lang="en-US" dirty="0"/>
          </a:p>
          <a:p>
            <a:endParaRPr lang="en-US" sz="1300" dirty="0"/>
          </a:p>
          <a:p>
            <a:r>
              <a:rPr lang="en-US" dirty="0" err="1" smtClean="0"/>
              <a:t>Financiación</a:t>
            </a:r>
            <a:r>
              <a:rPr lang="en-US" dirty="0" smtClean="0"/>
              <a:t>:</a:t>
            </a:r>
            <a:endParaRPr lang="en-US" dirty="0"/>
          </a:p>
          <a:p>
            <a:pPr lvl="1"/>
            <a:r>
              <a:rPr lang="en-US" dirty="0" err="1" smtClean="0"/>
              <a:t>Cuotas</a:t>
            </a:r>
            <a:r>
              <a:rPr lang="en-US" dirty="0" smtClean="0"/>
              <a:t> de </a:t>
            </a:r>
            <a:r>
              <a:rPr lang="en-US" dirty="0" err="1" smtClean="0"/>
              <a:t>socios</a:t>
            </a:r>
            <a:r>
              <a:rPr lang="en-US" dirty="0" smtClean="0"/>
              <a:t>: </a:t>
            </a:r>
            <a:r>
              <a:rPr lang="en-US" dirty="0" err="1" smtClean="0"/>
              <a:t>anuales</a:t>
            </a:r>
            <a:r>
              <a:rPr lang="en-US" dirty="0" smtClean="0"/>
              <a:t>, </a:t>
            </a:r>
            <a:r>
              <a:rPr lang="en-US" dirty="0" err="1" smtClean="0"/>
              <a:t>por</a:t>
            </a:r>
            <a:r>
              <a:rPr lang="en-US" dirty="0" smtClean="0"/>
              <a:t> </a:t>
            </a:r>
            <a:r>
              <a:rPr lang="en-US" dirty="0" err="1" smtClean="0"/>
              <a:t>reunión</a:t>
            </a:r>
            <a:endParaRPr lang="en-US" dirty="0"/>
          </a:p>
          <a:p>
            <a:pPr lvl="1"/>
            <a:r>
              <a:rPr lang="en-US" dirty="0" err="1" smtClean="0"/>
              <a:t>Eventos</a:t>
            </a:r>
            <a:r>
              <a:rPr lang="en-US" dirty="0" smtClean="0"/>
              <a:t> de </a:t>
            </a:r>
            <a:r>
              <a:rPr lang="en-US" dirty="0" err="1" smtClean="0"/>
              <a:t>recaudación</a:t>
            </a:r>
            <a:r>
              <a:rPr lang="en-US" dirty="0" smtClean="0"/>
              <a:t> de </a:t>
            </a:r>
            <a:r>
              <a:rPr lang="en-US" dirty="0" err="1" smtClean="0"/>
              <a:t>fondos</a:t>
            </a:r>
            <a:endParaRPr lang="en-US" dirty="0"/>
          </a:p>
          <a:p>
            <a:pPr lvl="1"/>
            <a:r>
              <a:rPr lang="en-US" dirty="0" smtClean="0"/>
              <a:t>¿</a:t>
            </a:r>
            <a:r>
              <a:rPr lang="en-US" dirty="0" err="1" smtClean="0"/>
              <a:t>Otros</a:t>
            </a:r>
            <a:r>
              <a:rPr lang="en-US" dirty="0" smtClean="0"/>
              <a:t> </a:t>
            </a:r>
            <a:r>
              <a:rPr lang="en-US" dirty="0" err="1" smtClean="0"/>
              <a:t>recursos</a:t>
            </a:r>
            <a:r>
              <a:rPr lang="en-US" dirty="0" smtClean="0"/>
              <a:t>?</a:t>
            </a:r>
            <a:endParaRPr lang="en-IE" dirty="0"/>
          </a:p>
        </p:txBody>
      </p:sp>
      <p:sp>
        <p:nvSpPr>
          <p:cNvPr id="4" name="Title 8"/>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IE" sz="3200" b="1" dirty="0" err="1">
                <a:solidFill>
                  <a:srgbClr val="0B0AFD"/>
                </a:solidFill>
              </a:rPr>
              <a:t>Herramientas</a:t>
            </a:r>
            <a:r>
              <a:rPr lang="en-IE" sz="3200" b="1" dirty="0">
                <a:solidFill>
                  <a:srgbClr val="0B0AFD"/>
                </a:solidFill>
              </a:rPr>
              <a:t> para </a:t>
            </a:r>
            <a:r>
              <a:rPr lang="en-IE" sz="3200" b="1" dirty="0" err="1">
                <a:solidFill>
                  <a:srgbClr val="0B0AFD"/>
                </a:solidFill>
              </a:rPr>
              <a:t>crear</a:t>
            </a:r>
            <a:r>
              <a:rPr lang="en-IE" sz="3200" b="1" dirty="0">
                <a:solidFill>
                  <a:srgbClr val="0B0AFD"/>
                </a:solidFill>
              </a:rPr>
              <a:t> </a:t>
            </a:r>
            <a:r>
              <a:rPr lang="en-IE" sz="3200" b="1" dirty="0" err="1">
                <a:solidFill>
                  <a:srgbClr val="0B0AFD"/>
                </a:solidFill>
              </a:rPr>
              <a:t>Redes</a:t>
            </a:r>
            <a:endParaRPr kumimoji="0" lang="en-IE" sz="3200" b="0"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xmlns="" val="99875853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984170"/>
            <a:ext cx="10702834" cy="1332413"/>
          </a:xfrm>
        </p:spPr>
        <p:txBody>
          <a:bodyPr/>
          <a:lstStyle/>
          <a:p>
            <a:pPr marL="0" indent="0">
              <a:lnSpc>
                <a:spcPct val="150000"/>
              </a:lnSpc>
              <a:buNone/>
            </a:pPr>
            <a:r>
              <a:rPr lang="en-IE" b="1" dirty="0"/>
              <a:t>					</a:t>
            </a:r>
          </a:p>
          <a:p>
            <a:pPr marL="0" indent="0">
              <a:lnSpc>
                <a:spcPct val="150000"/>
              </a:lnSpc>
              <a:buNone/>
            </a:pPr>
            <a:r>
              <a:rPr lang="en-IE" b="1" dirty="0"/>
              <a:t>	</a:t>
            </a:r>
          </a:p>
        </p:txBody>
      </p:sp>
      <p:graphicFrame>
        <p:nvGraphicFramePr>
          <p:cNvPr id="5" name="Table 4"/>
          <p:cNvGraphicFramePr>
            <a:graphicFrameLocks noGrp="1"/>
          </p:cNvGraphicFramePr>
          <p:nvPr>
            <p:extLst>
              <p:ext uri="{D42A27DB-BD31-4B8C-83A1-F6EECF244321}">
                <p14:modId xmlns:p14="http://schemas.microsoft.com/office/powerpoint/2010/main" xmlns="" val="191899040"/>
              </p:ext>
            </p:extLst>
          </p:nvPr>
        </p:nvGraphicFramePr>
        <p:xfrm>
          <a:off x="300941" y="2356207"/>
          <a:ext cx="11528385" cy="3383585"/>
        </p:xfrm>
        <a:graphic>
          <a:graphicData uri="http://schemas.openxmlformats.org/drawingml/2006/table">
            <a:tbl>
              <a:tblPr firstRow="1" bandRow="1">
                <a:tableStyleId>{5C22544A-7EE6-4342-B048-85BDC9FD1C3A}</a:tableStyleId>
              </a:tblPr>
              <a:tblGrid>
                <a:gridCol w="5497931">
                  <a:extLst>
                    <a:ext uri="{9D8B030D-6E8A-4147-A177-3AD203B41FA5}">
                      <a16:colId xmlns:a16="http://schemas.microsoft.com/office/drawing/2014/main" xmlns="" val="2387490912"/>
                    </a:ext>
                  </a:extLst>
                </a:gridCol>
                <a:gridCol w="6030454">
                  <a:extLst>
                    <a:ext uri="{9D8B030D-6E8A-4147-A177-3AD203B41FA5}">
                      <a16:colId xmlns:a16="http://schemas.microsoft.com/office/drawing/2014/main" xmlns="" val="3462008685"/>
                    </a:ext>
                  </a:extLst>
                </a:gridCol>
              </a:tblGrid>
              <a:tr h="7485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sz="2400" b="1" dirty="0">
                          <a:solidFill>
                            <a:schemeClr val="tx1"/>
                          </a:solidFill>
                        </a:rPr>
                        <a:t>¿</a:t>
                      </a:r>
                      <a:r>
                        <a:rPr lang="en-IE" sz="2400" b="1" dirty="0" err="1">
                          <a:solidFill>
                            <a:schemeClr val="tx1"/>
                          </a:solidFill>
                        </a:rPr>
                        <a:t>Cuántas</a:t>
                      </a:r>
                      <a:r>
                        <a:rPr lang="en-IE" sz="2400" b="1" dirty="0">
                          <a:solidFill>
                            <a:schemeClr val="tx1"/>
                          </a:solidFill>
                        </a:rPr>
                        <a:t> </a:t>
                      </a:r>
                      <a:r>
                        <a:rPr lang="en-IE" sz="2400" b="1" dirty="0" err="1">
                          <a:solidFill>
                            <a:schemeClr val="tx1"/>
                          </a:solidFill>
                        </a:rPr>
                        <a:t>diapositivas</a:t>
                      </a:r>
                      <a:r>
                        <a:rPr lang="en-IE" sz="2400" b="1" dirty="0">
                          <a:solidFill>
                            <a:schemeClr val="tx1"/>
                          </a:solidFill>
                        </a:rPr>
                        <a:t> hay?</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dirty="0">
                          <a:solidFill>
                            <a:schemeClr val="tx1"/>
                          </a:solidFill>
                        </a:rPr>
                        <a:t>21</a:t>
                      </a:r>
                      <a:r>
                        <a:rPr lang="en-IE" sz="2400" b="1" dirty="0">
                          <a:solidFill>
                            <a:srgbClr val="336600"/>
                          </a:solidFill>
                        </a:rPr>
                        <a:t> </a:t>
                      </a:r>
                      <a:r>
                        <a:rPr lang="en-IE" sz="2400" b="1" dirty="0" err="1">
                          <a:solidFill>
                            <a:schemeClr val="tx1"/>
                          </a:solidFill>
                        </a:rPr>
                        <a:t>diapositivas</a:t>
                      </a:r>
                      <a:endParaRPr lang="en-IE" sz="2400" b="1" dirty="0">
                        <a:solidFill>
                          <a:schemeClr val="tx1"/>
                        </a:solidFill>
                      </a:endParaRPr>
                    </a:p>
                  </a:txBody>
                  <a:tcPr>
                    <a:solidFill>
                      <a:schemeClr val="bg1">
                        <a:lumMod val="75000"/>
                      </a:schemeClr>
                    </a:solidFill>
                  </a:tcPr>
                </a:tc>
                <a:extLst>
                  <a:ext uri="{0D108BD9-81ED-4DB2-BD59-A6C34878D82A}">
                    <a16:rowId xmlns:a16="http://schemas.microsoft.com/office/drawing/2014/main" xmlns="" val="611053301"/>
                  </a:ext>
                </a:extLst>
              </a:tr>
              <a:tr h="1264493">
                <a:tc>
                  <a:txBody>
                    <a:bodyPr/>
                    <a:lstStyle/>
                    <a:p>
                      <a:pPr algn="ctr"/>
                      <a:r>
                        <a:rPr lang="en-IE" sz="2400" b="1" dirty="0">
                          <a:solidFill>
                            <a:schemeClr val="tx1"/>
                          </a:solidFill>
                        </a:rPr>
                        <a:t>¿</a:t>
                      </a:r>
                      <a:r>
                        <a:rPr lang="en-IE" sz="2400" b="1" dirty="0" err="1">
                          <a:solidFill>
                            <a:schemeClr val="tx1"/>
                          </a:solidFill>
                        </a:rPr>
                        <a:t>Cuánto</a:t>
                      </a:r>
                      <a:r>
                        <a:rPr lang="en-IE" sz="2400" b="1" dirty="0">
                          <a:solidFill>
                            <a:schemeClr val="tx1"/>
                          </a:solidFill>
                        </a:rPr>
                        <a:t> </a:t>
                      </a:r>
                      <a:r>
                        <a:rPr lang="en-IE" sz="2400" b="1" dirty="0" err="1">
                          <a:solidFill>
                            <a:schemeClr val="tx1"/>
                          </a:solidFill>
                        </a:rPr>
                        <a:t>tiempo</a:t>
                      </a:r>
                      <a:r>
                        <a:rPr lang="en-IE" sz="2400" b="1" dirty="0">
                          <a:solidFill>
                            <a:schemeClr val="tx1"/>
                          </a:solidFill>
                        </a:rPr>
                        <a:t> </a:t>
                      </a:r>
                      <a:r>
                        <a:rPr lang="en-IE" sz="2400" b="1" dirty="0" err="1">
                          <a:solidFill>
                            <a:schemeClr val="tx1"/>
                          </a:solidFill>
                        </a:rPr>
                        <a:t>debo</a:t>
                      </a:r>
                      <a:r>
                        <a:rPr lang="en-IE" sz="2400" b="1" dirty="0">
                          <a:solidFill>
                            <a:schemeClr val="tx1"/>
                          </a:solidFill>
                        </a:rPr>
                        <a:t> </a:t>
                      </a:r>
                      <a:r>
                        <a:rPr lang="en-IE" sz="2400" b="1" dirty="0" err="1">
                          <a:solidFill>
                            <a:schemeClr val="tx1"/>
                          </a:solidFill>
                        </a:rPr>
                        <a:t>estar</a:t>
                      </a:r>
                      <a:r>
                        <a:rPr lang="en-IE" sz="2400" b="1" dirty="0">
                          <a:solidFill>
                            <a:schemeClr val="tx1"/>
                          </a:solidFill>
                        </a:rPr>
                        <a:t> </a:t>
                      </a:r>
                      <a:r>
                        <a:rPr lang="en-IE" sz="2400" b="1" dirty="0" err="1">
                          <a:solidFill>
                            <a:schemeClr val="tx1"/>
                          </a:solidFill>
                        </a:rPr>
                        <a:t>leyendo</a:t>
                      </a:r>
                      <a:r>
                        <a:rPr lang="en-IE" sz="2400" b="1" dirty="0">
                          <a:solidFill>
                            <a:schemeClr val="tx1"/>
                          </a:solidFill>
                        </a:rPr>
                        <a:t> y </a:t>
                      </a:r>
                      <a:r>
                        <a:rPr lang="en-IE" sz="2400" b="1" dirty="0" err="1">
                          <a:solidFill>
                            <a:schemeClr val="tx1"/>
                          </a:solidFill>
                        </a:rPr>
                        <a:t>escuchando</a:t>
                      </a:r>
                      <a:r>
                        <a:rPr lang="en-IE" sz="2400" b="1" dirty="0">
                          <a:solidFill>
                            <a:schemeClr val="tx1"/>
                          </a:solidFill>
                        </a:rPr>
                        <a:t>?</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s-ES" sz="2400" b="1" kern="1200" dirty="0">
                          <a:solidFill>
                            <a:schemeClr val="tx1"/>
                          </a:solidFill>
                          <a:latin typeface="+mn-lt"/>
                          <a:ea typeface="+mn-ea"/>
                          <a:cs typeface="+mn-cs"/>
                        </a:rPr>
                        <a:t>12 minutos (sin incluir los enlaces que se encuentran en las diapositivas)</a:t>
                      </a:r>
                      <a:endParaRPr lang="en-IE" sz="2400" b="1" dirty="0"/>
                    </a:p>
                  </a:txBody>
                  <a:tcPr>
                    <a:solidFill>
                      <a:schemeClr val="bg1">
                        <a:lumMod val="75000"/>
                      </a:schemeClr>
                    </a:solidFill>
                  </a:tcPr>
                </a:tc>
                <a:extLst>
                  <a:ext uri="{0D108BD9-81ED-4DB2-BD59-A6C34878D82A}">
                    <a16:rowId xmlns:a16="http://schemas.microsoft.com/office/drawing/2014/main" xmlns="" val="3479317360"/>
                  </a:ext>
                </a:extLst>
              </a:tr>
              <a:tr h="1370592">
                <a:tc>
                  <a:txBody>
                    <a:bodyPr/>
                    <a:lstStyle/>
                    <a:p>
                      <a:pPr algn="ctr"/>
                      <a:r>
                        <a:rPr lang="en-IE" sz="2400" b="1" dirty="0">
                          <a:solidFill>
                            <a:schemeClr val="tx1"/>
                          </a:solidFill>
                        </a:rPr>
                        <a:t>¿</a:t>
                      </a:r>
                      <a:r>
                        <a:rPr lang="en-IE" sz="2400" b="1" dirty="0" err="1">
                          <a:solidFill>
                            <a:schemeClr val="tx1"/>
                          </a:solidFill>
                        </a:rPr>
                        <a:t>Qué</a:t>
                      </a:r>
                      <a:r>
                        <a:rPr lang="en-IE" sz="2400" b="1" dirty="0">
                          <a:solidFill>
                            <a:schemeClr val="tx1"/>
                          </a:solidFill>
                        </a:rPr>
                        <a:t> </a:t>
                      </a:r>
                      <a:r>
                        <a:rPr lang="en-IE" sz="2400" b="1" dirty="0" err="1">
                          <a:solidFill>
                            <a:schemeClr val="tx1"/>
                          </a:solidFill>
                        </a:rPr>
                        <a:t>puedo</a:t>
                      </a:r>
                      <a:r>
                        <a:rPr lang="en-IE" sz="2400" b="1" dirty="0">
                          <a:solidFill>
                            <a:schemeClr val="tx1"/>
                          </a:solidFill>
                        </a:rPr>
                        <a:t> </a:t>
                      </a:r>
                      <a:r>
                        <a:rPr lang="en-IE" sz="2400" b="1" dirty="0" err="1">
                          <a:solidFill>
                            <a:schemeClr val="tx1"/>
                          </a:solidFill>
                        </a:rPr>
                        <a:t>conseguir</a:t>
                      </a:r>
                      <a:r>
                        <a:rPr lang="en-IE" sz="2400" b="1" dirty="0">
                          <a:solidFill>
                            <a:schemeClr val="tx1"/>
                          </a:solidFill>
                        </a:rPr>
                        <a:t>? </a:t>
                      </a:r>
                      <a:endParaRPr lang="en-IE" sz="2400" dirty="0">
                        <a:solidFill>
                          <a:schemeClr val="tx1"/>
                        </a:solidFill>
                      </a:endParaRPr>
                    </a:p>
                  </a:txBody>
                  <a:tcPr>
                    <a:solidFill>
                      <a:schemeClr val="bg1">
                        <a:lumMod val="75000"/>
                      </a:schemeClr>
                    </a:solidFill>
                  </a:tcPr>
                </a:tc>
                <a:tc>
                  <a:txBody>
                    <a:bodyPr/>
                    <a:lstStyle/>
                    <a:p>
                      <a:r>
                        <a:rPr lang="es-ES" sz="2400" b="1" dirty="0">
                          <a:solidFill>
                            <a:schemeClr val="tx1"/>
                          </a:solidFill>
                        </a:rPr>
                        <a:t>Puedes ver los objetivos y los conocimientos que se esperan conseguir en las siguientes diapositivas</a:t>
                      </a:r>
                      <a:endParaRPr lang="en-IE" sz="2400" dirty="0">
                        <a:solidFill>
                          <a:schemeClr val="tx1"/>
                        </a:solidFill>
                      </a:endParaRPr>
                    </a:p>
                  </a:txBody>
                  <a:tcPr>
                    <a:solidFill>
                      <a:schemeClr val="bg1">
                        <a:lumMod val="75000"/>
                      </a:schemeClr>
                    </a:solidFill>
                  </a:tcPr>
                </a:tc>
                <a:extLst>
                  <a:ext uri="{0D108BD9-81ED-4DB2-BD59-A6C34878D82A}">
                    <a16:rowId xmlns:a16="http://schemas.microsoft.com/office/drawing/2014/main" xmlns="" val="3879988587"/>
                  </a:ext>
                </a:extLst>
              </a:tr>
            </a:tbl>
          </a:graphicData>
        </a:graphic>
      </p:graphicFrame>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sp>
        <p:nvSpPr>
          <p:cNvPr id="7" name="6 - Ορθογώνιο"/>
          <p:cNvSpPr/>
          <p:nvPr/>
        </p:nvSpPr>
        <p:spPr>
          <a:xfrm>
            <a:off x="780903" y="1553922"/>
            <a:ext cx="4196211" cy="584775"/>
          </a:xfrm>
          <a:prstGeom prst="rect">
            <a:avLst/>
          </a:prstGeom>
        </p:spPr>
        <p:txBody>
          <a:bodyPr wrap="square">
            <a:spAutoFit/>
          </a:bodyPr>
          <a:lstStyle/>
          <a:p>
            <a:r>
              <a:rPr lang="en-IE" altLang="es-ES" sz="3200" b="1" dirty="0" err="1">
                <a:solidFill>
                  <a:srgbClr val="990000"/>
                </a:solidFill>
              </a:rPr>
              <a:t>Visión</a:t>
            </a:r>
            <a:r>
              <a:rPr lang="en-IE" altLang="es-ES" sz="3200" b="1" dirty="0">
                <a:solidFill>
                  <a:srgbClr val="990000"/>
                </a:solidFill>
              </a:rPr>
              <a:t> general</a:t>
            </a:r>
            <a:endParaRPr lang="el-GR" altLang="es-ES" sz="3200" dirty="0">
              <a:solidFill>
                <a:srgbClr val="990000"/>
              </a:solidFill>
            </a:endParaRPr>
          </a:p>
        </p:txBody>
      </p:sp>
      <p:sp>
        <p:nvSpPr>
          <p:cNvPr id="9" name="Title 8"/>
          <p:cNvSpPr>
            <a:spLocks noGrp="1"/>
          </p:cNvSpPr>
          <p:nvPr>
            <p:ph type="title"/>
          </p:nvPr>
        </p:nvSpPr>
        <p:spPr/>
        <p:txBody>
          <a:bodyPr/>
          <a:lstStyle/>
          <a:p>
            <a:pPr algn="r"/>
            <a:r>
              <a:rPr lang="en-IE" sz="3200" b="1" dirty="0" err="1">
                <a:solidFill>
                  <a:srgbClr val="0B0AFD"/>
                </a:solidFill>
              </a:rPr>
              <a:t>Herramientas</a:t>
            </a:r>
            <a:r>
              <a:rPr lang="en-IE" sz="3200" b="1" dirty="0">
                <a:solidFill>
                  <a:srgbClr val="0B0AFD"/>
                </a:solidFill>
              </a:rPr>
              <a:t> para </a:t>
            </a:r>
            <a:r>
              <a:rPr lang="en-IE" sz="3200" b="1" dirty="0" err="1">
                <a:solidFill>
                  <a:srgbClr val="0B0AFD"/>
                </a:solidFill>
              </a:rPr>
              <a:t>crear</a:t>
            </a:r>
            <a:r>
              <a:rPr lang="en-IE" sz="3200" b="1" dirty="0">
                <a:solidFill>
                  <a:srgbClr val="0B0AFD"/>
                </a:solidFill>
              </a:rPr>
              <a:t> </a:t>
            </a:r>
            <a:r>
              <a:rPr lang="en-IE" sz="3200" b="1" dirty="0" err="1">
                <a:solidFill>
                  <a:srgbClr val="0B0AFD"/>
                </a:solidFill>
              </a:rPr>
              <a:t>Redes</a:t>
            </a:r>
            <a:endParaRPr lang="en-IE" sz="3200" dirty="0">
              <a:solidFill>
                <a:srgbClr val="0B0AFD"/>
              </a:solidFill>
            </a:endParaRPr>
          </a:p>
        </p:txBody>
      </p:sp>
    </p:spTree>
    <p:custDataLst>
      <p:tags r:id="rId1"/>
    </p:custDataLst>
    <p:extLst>
      <p:ext uri="{BB962C8B-B14F-4D97-AF65-F5344CB8AC3E}">
        <p14:creationId xmlns:p14="http://schemas.microsoft.com/office/powerpoint/2010/main" xmlns="" val="1995619300"/>
      </p:ext>
    </p:extLst>
  </p:cSld>
  <p:clrMapOvr>
    <a:masterClrMapping/>
  </p:clrMapOvr>
  <mc:AlternateContent xmlns:mc="http://schemas.openxmlformats.org/markup-compatibility/2006">
    <mc:Choice xmlns:p14="http://schemas.microsoft.com/office/powerpoint/2010/main" xmlns="" Requires="p14">
      <p:transition spd="med" p14:dur="700" advTm="62673">
        <p:fade/>
      </p:transition>
    </mc:Choice>
    <mc:Fallback>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84565" y="1277046"/>
            <a:ext cx="10972800" cy="1143000"/>
          </a:xfrm>
        </p:spPr>
        <p:txBody>
          <a:bodyPr/>
          <a:lstStyle/>
          <a:p>
            <a:pPr algn="l"/>
            <a:r>
              <a:rPr lang="en-IE" sz="3200" b="1" dirty="0" err="1">
                <a:solidFill>
                  <a:srgbClr val="C00000"/>
                </a:solidFill>
              </a:rPr>
              <a:t>Beneficios</a:t>
            </a:r>
            <a:r>
              <a:rPr lang="en-IE" sz="3200" b="1" dirty="0">
                <a:solidFill>
                  <a:srgbClr val="C00000"/>
                </a:solidFill>
              </a:rPr>
              <a:t> para </a:t>
            </a:r>
            <a:r>
              <a:rPr lang="en-IE" sz="3200" b="1" dirty="0" err="1">
                <a:solidFill>
                  <a:srgbClr val="C00000"/>
                </a:solidFill>
              </a:rPr>
              <a:t>los</a:t>
            </a:r>
            <a:r>
              <a:rPr lang="en-IE" sz="3200" b="1" dirty="0">
                <a:solidFill>
                  <a:srgbClr val="C00000"/>
                </a:solidFill>
              </a:rPr>
              <a:t> </a:t>
            </a:r>
            <a:r>
              <a:rPr lang="en-IE" sz="3200" b="1" dirty="0" err="1">
                <a:solidFill>
                  <a:srgbClr val="C00000"/>
                </a:solidFill>
              </a:rPr>
              <a:t>Socios</a:t>
            </a:r>
            <a:r>
              <a:rPr lang="en-IE" sz="3200" b="1" dirty="0">
                <a:solidFill>
                  <a:srgbClr val="C00000"/>
                </a:solidFill>
              </a:rPr>
              <a:t> de </a:t>
            </a:r>
            <a:r>
              <a:rPr lang="en-IE" sz="3200" b="1" dirty="0" err="1">
                <a:solidFill>
                  <a:srgbClr val="C00000"/>
                </a:solidFill>
              </a:rPr>
              <a:t>una</a:t>
            </a:r>
            <a:r>
              <a:rPr lang="en-IE" sz="3200" b="1">
                <a:solidFill>
                  <a:srgbClr val="C00000"/>
                </a:solidFill>
              </a:rPr>
              <a:t> Red</a:t>
            </a:r>
            <a:endParaRPr lang="en-IE" sz="3200" b="1" dirty="0">
              <a:solidFill>
                <a:srgbClr val="C00000"/>
              </a:solidFill>
            </a:endParaRPr>
          </a:p>
        </p:txBody>
      </p:sp>
      <p:sp>
        <p:nvSpPr>
          <p:cNvPr id="5" name="Content Placeholder 4"/>
          <p:cNvSpPr>
            <a:spLocks noGrp="1"/>
          </p:cNvSpPr>
          <p:nvPr>
            <p:ph idx="1"/>
          </p:nvPr>
        </p:nvSpPr>
        <p:spPr>
          <a:xfrm>
            <a:off x="677839" y="2751361"/>
            <a:ext cx="5486478" cy="2530129"/>
          </a:xfrm>
        </p:spPr>
        <p:txBody>
          <a:bodyPr/>
          <a:lstStyle/>
          <a:p>
            <a:pPr marL="514350" indent="-514350">
              <a:buFont typeface="+mj-lt"/>
              <a:buAutoNum type="arabicPeriod"/>
            </a:pPr>
            <a:r>
              <a:rPr lang="en-US" dirty="0" smtClean="0"/>
              <a:t>Mayor </a:t>
            </a:r>
            <a:r>
              <a:rPr lang="en-US" dirty="0" err="1" smtClean="0"/>
              <a:t>A</a:t>
            </a:r>
            <a:r>
              <a:rPr lang="en-US" dirty="0" err="1" smtClean="0"/>
              <a:t>cceso</a:t>
            </a:r>
            <a:endParaRPr lang="en-US" dirty="0"/>
          </a:p>
          <a:p>
            <a:pPr marL="514350" indent="-514350">
              <a:buFont typeface="+mj-lt"/>
              <a:buAutoNum type="arabicPeriod"/>
            </a:pPr>
            <a:r>
              <a:rPr lang="en-US" dirty="0" smtClean="0"/>
              <a:t>Mayor </a:t>
            </a:r>
            <a:r>
              <a:rPr lang="en-US" dirty="0" err="1" smtClean="0"/>
              <a:t>E</a:t>
            </a:r>
            <a:r>
              <a:rPr lang="en-US" dirty="0" err="1" smtClean="0"/>
              <a:t>ficacia</a:t>
            </a:r>
            <a:endParaRPr lang="en-US" dirty="0"/>
          </a:p>
          <a:p>
            <a:pPr marL="514350" indent="-514350">
              <a:buFont typeface="+mj-lt"/>
              <a:buAutoNum type="arabicPeriod"/>
            </a:pPr>
            <a:r>
              <a:rPr lang="en-US" dirty="0" err="1" smtClean="0"/>
              <a:t>Efecto</a:t>
            </a:r>
            <a:r>
              <a:rPr lang="en-US" dirty="0" smtClean="0"/>
              <a:t> </a:t>
            </a:r>
            <a:r>
              <a:rPr lang="en-US" dirty="0" err="1" smtClean="0"/>
              <a:t>Multiplicador</a:t>
            </a:r>
            <a:endParaRPr lang="en-US" dirty="0"/>
          </a:p>
          <a:p>
            <a:pPr marL="514350" indent="-514350">
              <a:buFont typeface="+mj-lt"/>
              <a:buAutoNum type="arabicPeriod"/>
            </a:pPr>
            <a:r>
              <a:rPr lang="en-US" dirty="0" err="1" smtClean="0"/>
              <a:t>Solidaridad</a:t>
            </a:r>
            <a:r>
              <a:rPr lang="en-US" dirty="0" smtClean="0"/>
              <a:t> y </a:t>
            </a:r>
            <a:r>
              <a:rPr lang="en-US" dirty="0" err="1" smtClean="0"/>
              <a:t>Soporte</a:t>
            </a:r>
            <a:endParaRPr lang="en-US" dirty="0"/>
          </a:p>
          <a:p>
            <a:endParaRPr lang="en-IE" dirty="0"/>
          </a:p>
        </p:txBody>
      </p:sp>
      <p:sp>
        <p:nvSpPr>
          <p:cNvPr id="2" name="Slide Number Placeholder 1"/>
          <p:cNvSpPr>
            <a:spLocks noGrp="1"/>
          </p:cNvSpPr>
          <p:nvPr>
            <p:ph type="sldNum" sz="quarter" idx="12"/>
          </p:nvPr>
        </p:nvSpPr>
        <p:spPr/>
        <p:txBody>
          <a:bodyPr/>
          <a:lstStyle/>
          <a:p>
            <a:fld id="{519954A3-9DFD-4C44-94BA-B95130A3BA1C}" type="slidenum">
              <a:rPr lang="en-US" smtClean="0"/>
              <a:pPr/>
              <a:t>20</a:t>
            </a:fld>
            <a:endParaRPr lang="en-US" dirty="0"/>
          </a:p>
        </p:txBody>
      </p:sp>
      <p:sp>
        <p:nvSpPr>
          <p:cNvPr id="6" name="Content Placeholder 5"/>
          <p:cNvSpPr>
            <a:spLocks noGrp="1"/>
          </p:cNvSpPr>
          <p:nvPr>
            <p:ph sz="half" idx="4294967295"/>
          </p:nvPr>
        </p:nvSpPr>
        <p:spPr>
          <a:xfrm>
            <a:off x="6807200" y="2735263"/>
            <a:ext cx="5384800" cy="2214562"/>
          </a:xfrm>
        </p:spPr>
        <p:txBody>
          <a:bodyPr/>
          <a:lstStyle/>
          <a:p>
            <a:pPr marL="514350" indent="-514350">
              <a:buFont typeface="+mj-lt"/>
              <a:buAutoNum type="arabicPeriod" startAt="5"/>
            </a:pPr>
            <a:r>
              <a:rPr lang="en-US" dirty="0" smtClean="0"/>
              <a:t>Mayor </a:t>
            </a:r>
            <a:r>
              <a:rPr lang="en-US" dirty="0" err="1" smtClean="0"/>
              <a:t>Visibilidad</a:t>
            </a:r>
            <a:endParaRPr lang="en-US" dirty="0"/>
          </a:p>
          <a:p>
            <a:pPr marL="514350" indent="-514350">
              <a:buFont typeface="+mj-lt"/>
              <a:buAutoNum type="arabicPeriod" startAt="5"/>
            </a:pPr>
            <a:r>
              <a:rPr lang="en-US" dirty="0" err="1" smtClean="0"/>
              <a:t>Aislamiento</a:t>
            </a:r>
            <a:r>
              <a:rPr lang="en-US" dirty="0" smtClean="0"/>
              <a:t> </a:t>
            </a:r>
            <a:r>
              <a:rPr lang="en-US" dirty="0" err="1" smtClean="0"/>
              <a:t>Reducido</a:t>
            </a:r>
            <a:endParaRPr lang="en-US" dirty="0"/>
          </a:p>
          <a:p>
            <a:pPr marL="514350" indent="-514350">
              <a:buFont typeface="+mj-lt"/>
              <a:buAutoNum type="arabicPeriod" startAt="5"/>
            </a:pPr>
            <a:r>
              <a:rPr lang="en-US" dirty="0" smtClean="0"/>
              <a:t>Mayor </a:t>
            </a:r>
            <a:r>
              <a:rPr lang="en-US" dirty="0" err="1" smtClean="0"/>
              <a:t>Credibilidad</a:t>
            </a:r>
            <a:endParaRPr lang="en-IE" dirty="0"/>
          </a:p>
        </p:txBody>
      </p:sp>
      <p:sp>
        <p:nvSpPr>
          <p:cNvPr id="7" name="Title 8"/>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IE" sz="3200" b="1" dirty="0" err="1">
                <a:solidFill>
                  <a:srgbClr val="0B0AFD"/>
                </a:solidFill>
              </a:rPr>
              <a:t>Herramientas</a:t>
            </a:r>
            <a:r>
              <a:rPr lang="en-IE" sz="3200" b="1" dirty="0">
                <a:solidFill>
                  <a:srgbClr val="0B0AFD"/>
                </a:solidFill>
              </a:rPr>
              <a:t> para </a:t>
            </a:r>
            <a:r>
              <a:rPr lang="en-IE" sz="3200" b="1" dirty="0" err="1">
                <a:solidFill>
                  <a:srgbClr val="0B0AFD"/>
                </a:solidFill>
              </a:rPr>
              <a:t>crear</a:t>
            </a:r>
            <a:r>
              <a:rPr lang="en-IE" sz="3200" b="1" dirty="0">
                <a:solidFill>
                  <a:srgbClr val="0B0AFD"/>
                </a:solidFill>
              </a:rPr>
              <a:t> </a:t>
            </a:r>
            <a:r>
              <a:rPr lang="en-IE" sz="3200" b="1" dirty="0" err="1">
                <a:solidFill>
                  <a:srgbClr val="0B0AFD"/>
                </a:solidFill>
              </a:rPr>
              <a:t>Redes</a:t>
            </a:r>
            <a:endParaRPr kumimoji="0" lang="en-IE" sz="3200" b="0"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xmlns="" val="331369470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a:solidFill>
                  <a:srgbClr val="990000"/>
                </a:solidFill>
              </a:rPr>
              <a:t>¡Gracias </a:t>
            </a:r>
            <a:r>
              <a:rPr lang="en-US" altLang="es-ES" sz="4800" b="1" dirty="0" err="1">
                <a:solidFill>
                  <a:srgbClr val="990000"/>
                </a:solidFill>
              </a:rPr>
              <a:t>por</a:t>
            </a:r>
            <a:r>
              <a:rPr lang="en-US" altLang="es-ES" sz="4800" b="1" dirty="0">
                <a:solidFill>
                  <a:srgbClr val="990000"/>
                </a:solidFill>
              </a:rPr>
              <a:t> </a:t>
            </a:r>
            <a:r>
              <a:rPr lang="en-US" altLang="es-ES" sz="4800" b="1" dirty="0" err="1">
                <a:solidFill>
                  <a:srgbClr val="990000"/>
                </a:solidFill>
              </a:rPr>
              <a:t>su</a:t>
            </a:r>
            <a:r>
              <a:rPr lang="en-US" altLang="es-ES" sz="4800" b="1" dirty="0">
                <a:solidFill>
                  <a:srgbClr val="990000"/>
                </a:solidFill>
              </a:rPr>
              <a:t> </a:t>
            </a:r>
            <a:r>
              <a:rPr lang="en-US" altLang="es-ES" sz="4800" b="1" dirty="0" err="1">
                <a:solidFill>
                  <a:srgbClr val="990000"/>
                </a:solidFill>
              </a:rPr>
              <a:t>atención</a:t>
            </a:r>
            <a:r>
              <a:rPr lang="en-US" altLang="es-ES" sz="4800" b="1" dirty="0">
                <a:solidFill>
                  <a:srgbClr val="990000"/>
                </a:solidFill>
              </a:rPr>
              <a:t>! </a:t>
            </a:r>
            <a:r>
              <a:rPr lang="en-US" altLang="es-ES" sz="4800" b="1" dirty="0">
                <a:solidFill>
                  <a:srgbClr val="990000"/>
                </a:solidFill>
                <a:sym typeface="Wingdings" panose="05000000000000000000" pitchFamily="2" charset="2"/>
              </a:rPr>
              <a:t></a:t>
            </a:r>
            <a:endParaRPr lang="en-US" altLang="es-ES" sz="4800"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a:solidFill>
                  <a:srgbClr val="0B0AFD"/>
                </a:solidFill>
              </a:rPr>
              <a:t>Fin del </a:t>
            </a:r>
            <a:r>
              <a:rPr lang="en-US" altLang="es-ES" sz="3600" dirty="0" err="1">
                <a:solidFill>
                  <a:srgbClr val="0B0AFD"/>
                </a:solidFill>
              </a:rPr>
              <a:t>módulo</a:t>
            </a:r>
            <a:endParaRPr lang="en-US" altLang="es-ES" sz="3600" dirty="0">
              <a:solidFill>
                <a:srgbClr val="0B0AFD"/>
              </a:solidFill>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21</a:t>
            </a:fld>
            <a:endParaRPr lang="en-US" dirty="0"/>
          </a:p>
        </p:txBody>
      </p:sp>
    </p:spTree>
    <p:extLst>
      <p:ext uri="{BB962C8B-B14F-4D97-AF65-F5344CB8AC3E}">
        <p14:creationId xmlns:p14="http://schemas.microsoft.com/office/powerpoint/2010/main" xmlns="" val="226857242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94816" y="2085758"/>
            <a:ext cx="8940800" cy="3819645"/>
          </a:xfrm>
        </p:spPr>
        <p:txBody>
          <a:bodyPr/>
          <a:lstStyle/>
          <a:p>
            <a:pPr algn="ctr">
              <a:buNone/>
            </a:pPr>
            <a:r>
              <a:rPr lang="en-IE" b="1" dirty="0" err="1"/>
              <a:t>Esta</a:t>
            </a:r>
            <a:r>
              <a:rPr lang="en-IE" b="1" dirty="0"/>
              <a:t> </a:t>
            </a:r>
            <a:r>
              <a:rPr lang="en-IE" b="1" dirty="0" err="1"/>
              <a:t>unidad</a:t>
            </a:r>
            <a:r>
              <a:rPr lang="en-IE" b="1" dirty="0"/>
              <a:t> </a:t>
            </a:r>
            <a:r>
              <a:rPr lang="en-IE" b="1" dirty="0" err="1"/>
              <a:t>tiene</a:t>
            </a:r>
            <a:r>
              <a:rPr lang="en-IE" b="1" dirty="0"/>
              <a:t> </a:t>
            </a:r>
            <a:r>
              <a:rPr lang="en-IE" b="1" dirty="0" err="1"/>
              <a:t>como</a:t>
            </a:r>
            <a:r>
              <a:rPr lang="en-IE" b="1" dirty="0"/>
              <a:t> </a:t>
            </a:r>
            <a:r>
              <a:rPr lang="en-IE" b="1" dirty="0" err="1"/>
              <a:t>objetivo</a:t>
            </a:r>
            <a:r>
              <a:rPr lang="en-IE" b="1" dirty="0"/>
              <a:t> </a:t>
            </a:r>
            <a:r>
              <a:rPr lang="en-IE" b="1" dirty="0" err="1"/>
              <a:t>proporcionar</a:t>
            </a:r>
            <a:r>
              <a:rPr lang="en-IE" b="1" dirty="0"/>
              <a:t> un conjunto de </a:t>
            </a:r>
            <a:r>
              <a:rPr lang="en-IE" b="1" dirty="0" err="1"/>
              <a:t>herramientas</a:t>
            </a:r>
            <a:r>
              <a:rPr lang="en-IE" b="1" dirty="0"/>
              <a:t> </a:t>
            </a:r>
            <a:r>
              <a:rPr lang="en-IE" b="1" dirty="0" err="1"/>
              <a:t>básicas</a:t>
            </a:r>
            <a:r>
              <a:rPr lang="en-IE" b="1" dirty="0"/>
              <a:t> para </a:t>
            </a:r>
            <a:r>
              <a:rPr lang="en-IE" b="1" dirty="0" err="1"/>
              <a:t>microempresas</a:t>
            </a:r>
            <a:r>
              <a:rPr lang="en-IE" b="1" dirty="0"/>
              <a:t> </a:t>
            </a:r>
            <a:r>
              <a:rPr lang="en-IE" b="1" dirty="0" err="1"/>
              <a:t>rurales</a:t>
            </a:r>
            <a:r>
              <a:rPr lang="en-IE" b="1" dirty="0"/>
              <a:t> que </a:t>
            </a:r>
            <a:r>
              <a:rPr lang="en-IE" b="1" dirty="0" err="1"/>
              <a:t>desean</a:t>
            </a:r>
            <a:r>
              <a:rPr lang="en-IE" b="1" dirty="0"/>
              <a:t> </a:t>
            </a:r>
            <a:r>
              <a:rPr lang="en-IE" b="1" dirty="0" err="1"/>
              <a:t>establecer</a:t>
            </a:r>
            <a:r>
              <a:rPr lang="en-IE" b="1" dirty="0"/>
              <a:t> </a:t>
            </a:r>
            <a:r>
              <a:rPr lang="en-IE" b="1" dirty="0" err="1"/>
              <a:t>una</a:t>
            </a:r>
            <a:r>
              <a:rPr lang="en-IE" b="1" dirty="0"/>
              <a:t> red</a:t>
            </a:r>
          </a:p>
          <a:p>
            <a:pPr algn="ctr">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
        <p:nvSpPr>
          <p:cNvPr id="5" name="4 - Ορθογώνιο"/>
          <p:cNvSpPr/>
          <p:nvPr/>
        </p:nvSpPr>
        <p:spPr>
          <a:xfrm>
            <a:off x="570070" y="1354574"/>
            <a:ext cx="4707986" cy="584775"/>
          </a:xfrm>
          <a:prstGeom prst="rect">
            <a:avLst/>
          </a:prstGeom>
        </p:spPr>
        <p:txBody>
          <a:bodyPr wrap="square">
            <a:spAutoFit/>
          </a:bodyPr>
          <a:lstStyle/>
          <a:p>
            <a:r>
              <a:rPr lang="en-IE" altLang="es-ES" sz="3200" b="1" dirty="0" err="1">
                <a:solidFill>
                  <a:srgbClr val="990000"/>
                </a:solidFill>
              </a:rPr>
              <a:t>Objetivo</a:t>
            </a:r>
            <a:r>
              <a:rPr lang="en-IE" altLang="es-ES" sz="3200" b="1" dirty="0">
                <a:solidFill>
                  <a:srgbClr val="990000"/>
                </a:solidFill>
              </a:rPr>
              <a:t> de la </a:t>
            </a:r>
            <a:r>
              <a:rPr lang="en-IE" altLang="es-ES" sz="3200" b="1" dirty="0" err="1">
                <a:solidFill>
                  <a:srgbClr val="990000"/>
                </a:solidFill>
              </a:rPr>
              <a:t>unidad</a:t>
            </a:r>
            <a:endParaRPr lang="el-GR" altLang="es-ES" sz="3200" b="1" dirty="0">
              <a:solidFill>
                <a:srgbClr val="990000"/>
              </a:solidFill>
            </a:endParaRPr>
          </a:p>
        </p:txBody>
      </p:sp>
      <p:sp>
        <p:nvSpPr>
          <p:cNvPr id="7" name="Title 8"/>
          <p:cNvSpPr>
            <a:spLocks noGrp="1"/>
          </p:cNvSpPr>
          <p:nvPr>
            <p:ph type="title"/>
          </p:nvPr>
        </p:nvSpPr>
        <p:spPr>
          <a:xfrm>
            <a:off x="1041779" y="0"/>
            <a:ext cx="10972800" cy="1143000"/>
          </a:xfrm>
        </p:spPr>
        <p:txBody>
          <a:bodyPr/>
          <a:lstStyle/>
          <a:p>
            <a:pPr algn="r"/>
            <a:r>
              <a:rPr lang="en-IE" sz="3200" b="1" dirty="0" err="1">
                <a:solidFill>
                  <a:srgbClr val="0B0AFD"/>
                </a:solidFill>
              </a:rPr>
              <a:t>Herramientas</a:t>
            </a:r>
            <a:r>
              <a:rPr lang="en-IE" sz="3200" b="1" dirty="0">
                <a:solidFill>
                  <a:srgbClr val="0B0AFD"/>
                </a:solidFill>
              </a:rPr>
              <a:t> para </a:t>
            </a:r>
            <a:r>
              <a:rPr lang="en-IE" sz="3200" b="1" dirty="0" err="1">
                <a:solidFill>
                  <a:srgbClr val="0B0AFD"/>
                </a:solidFill>
              </a:rPr>
              <a:t>crear</a:t>
            </a:r>
            <a:r>
              <a:rPr lang="en-IE" sz="3200" b="1" dirty="0">
                <a:solidFill>
                  <a:srgbClr val="0B0AFD"/>
                </a:solidFill>
              </a:rPr>
              <a:t> </a:t>
            </a:r>
            <a:r>
              <a:rPr lang="en-IE" sz="3200" b="1" dirty="0" err="1">
                <a:solidFill>
                  <a:srgbClr val="0B0AFD"/>
                </a:solidFill>
              </a:rPr>
              <a:t>Redes</a:t>
            </a:r>
            <a:endParaRPr lang="en-IE" sz="3200" dirty="0">
              <a:solidFill>
                <a:srgbClr val="0B0AFD"/>
              </a:solidFill>
            </a:endParaRPr>
          </a:p>
        </p:txBody>
      </p:sp>
    </p:spTree>
    <p:extLst>
      <p:ext uri="{BB962C8B-B14F-4D97-AF65-F5344CB8AC3E}">
        <p14:creationId xmlns:p14="http://schemas.microsoft.com/office/powerpoint/2010/main" xmlns="" val="113106424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063814"/>
            <a:ext cx="11582400" cy="4094888"/>
          </a:xfrm>
        </p:spPr>
        <p:txBody>
          <a:bodyPr>
            <a:noAutofit/>
          </a:bodyPr>
          <a:lstStyle/>
          <a:p>
            <a:pPr marL="0" indent="0">
              <a:lnSpc>
                <a:spcPct val="150000"/>
              </a:lnSpc>
              <a:buNone/>
            </a:pPr>
            <a:r>
              <a:rPr lang="en-IE" sz="2800" b="1" dirty="0"/>
              <a:t>Al final del </a:t>
            </a:r>
            <a:r>
              <a:rPr lang="en-IE" sz="2800" b="1" dirty="0" err="1"/>
              <a:t>módulo</a:t>
            </a:r>
            <a:r>
              <a:rPr lang="en-IE" sz="2800" b="1" dirty="0"/>
              <a:t> </a:t>
            </a:r>
            <a:r>
              <a:rPr lang="en-IE" sz="2800" b="1" u="sng" dirty="0" err="1">
                <a:solidFill>
                  <a:srgbClr val="003366"/>
                </a:solidFill>
              </a:rPr>
              <a:t>seremos</a:t>
            </a:r>
            <a:r>
              <a:rPr lang="en-IE" sz="2800" b="1" u="sng" dirty="0">
                <a:solidFill>
                  <a:srgbClr val="003366"/>
                </a:solidFill>
              </a:rPr>
              <a:t> </a:t>
            </a:r>
            <a:r>
              <a:rPr lang="en-IE" sz="2800" b="1" u="sng" dirty="0" err="1">
                <a:solidFill>
                  <a:srgbClr val="003366"/>
                </a:solidFill>
              </a:rPr>
              <a:t>capaces</a:t>
            </a:r>
            <a:r>
              <a:rPr lang="en-IE" sz="2800" b="1" u="sng" dirty="0">
                <a:solidFill>
                  <a:srgbClr val="003366"/>
                </a:solidFill>
              </a:rPr>
              <a:t> de:</a:t>
            </a:r>
          </a:p>
          <a:p>
            <a:pPr marL="514350" indent="-514350">
              <a:lnSpc>
                <a:spcPct val="150000"/>
              </a:lnSpc>
              <a:buFont typeface="+mj-lt"/>
              <a:buAutoNum type="arabicPeriod"/>
            </a:pPr>
            <a:r>
              <a:rPr lang="en-IE" sz="2800" b="1" dirty="0" err="1"/>
              <a:t>Saber</a:t>
            </a:r>
            <a:r>
              <a:rPr lang="en-IE" sz="2800" b="1" dirty="0"/>
              <a:t> que </a:t>
            </a:r>
            <a:r>
              <a:rPr lang="en-IE" sz="2800" b="1" dirty="0" err="1"/>
              <a:t>es</a:t>
            </a:r>
            <a:r>
              <a:rPr lang="en-IE" sz="2800" b="1" dirty="0"/>
              <a:t> </a:t>
            </a:r>
            <a:r>
              <a:rPr lang="en-IE" sz="2800" b="1" dirty="0" err="1"/>
              <a:t>una</a:t>
            </a:r>
            <a:r>
              <a:rPr lang="en-IE" sz="2800" b="1" dirty="0"/>
              <a:t> red</a:t>
            </a:r>
          </a:p>
          <a:p>
            <a:pPr marL="514350" indent="-514350">
              <a:lnSpc>
                <a:spcPct val="150000"/>
              </a:lnSpc>
              <a:buFont typeface="+mj-lt"/>
              <a:buAutoNum type="arabicPeriod"/>
            </a:pPr>
            <a:r>
              <a:rPr lang="en-IE" sz="2800" b="1" dirty="0" err="1"/>
              <a:t>Conocer</a:t>
            </a:r>
            <a:r>
              <a:rPr lang="en-IE" sz="2800" b="1" dirty="0"/>
              <a:t> las </a:t>
            </a:r>
            <a:r>
              <a:rPr lang="en-IE" sz="2800" b="1" dirty="0" err="1"/>
              <a:t>características</a:t>
            </a:r>
            <a:r>
              <a:rPr lang="en-IE" sz="2800" b="1" dirty="0"/>
              <a:t> de </a:t>
            </a:r>
            <a:r>
              <a:rPr lang="en-IE" sz="2800" b="1" dirty="0" err="1"/>
              <a:t>los</a:t>
            </a:r>
            <a:r>
              <a:rPr lang="en-IE" sz="2800" b="1" dirty="0"/>
              <a:t> </a:t>
            </a:r>
            <a:r>
              <a:rPr lang="en-IE" sz="2800" b="1" dirty="0" err="1"/>
              <a:t>distintos</a:t>
            </a:r>
            <a:r>
              <a:rPr lang="en-IE" sz="2800" b="1" dirty="0"/>
              <a:t> </a:t>
            </a:r>
            <a:r>
              <a:rPr lang="en-IE" sz="2800" b="1" dirty="0" err="1"/>
              <a:t>tipos</a:t>
            </a:r>
            <a:r>
              <a:rPr lang="en-IE" sz="2800" b="1" dirty="0"/>
              <a:t> de </a:t>
            </a:r>
            <a:r>
              <a:rPr lang="en-IE" sz="2800" b="1" dirty="0" err="1"/>
              <a:t>redes</a:t>
            </a:r>
            <a:endParaRPr lang="en-IE" sz="2800" b="1" dirty="0"/>
          </a:p>
          <a:p>
            <a:pPr marL="514350" indent="-514350">
              <a:lnSpc>
                <a:spcPct val="150000"/>
              </a:lnSpc>
              <a:buFont typeface="+mj-lt"/>
              <a:buAutoNum type="arabicPeriod"/>
            </a:pPr>
            <a:r>
              <a:rPr lang="en-US" sz="2800" b="1" dirty="0" err="1"/>
              <a:t>Conocer</a:t>
            </a:r>
            <a:r>
              <a:rPr lang="en-US" sz="2800" b="1" dirty="0"/>
              <a:t> </a:t>
            </a:r>
            <a:r>
              <a:rPr lang="en-US" sz="2800" b="1" dirty="0" err="1"/>
              <a:t>los</a:t>
            </a:r>
            <a:r>
              <a:rPr lang="en-US" sz="2800" b="1" dirty="0"/>
              <a:t> </a:t>
            </a:r>
            <a:r>
              <a:rPr lang="en-US" sz="2800" b="1" dirty="0" err="1"/>
              <a:t>conceptos</a:t>
            </a:r>
            <a:r>
              <a:rPr lang="en-US" sz="2800" b="1" dirty="0"/>
              <a:t> </a:t>
            </a:r>
            <a:r>
              <a:rPr lang="en-US" sz="2800" b="1" dirty="0" err="1"/>
              <a:t>básicos</a:t>
            </a:r>
            <a:r>
              <a:rPr lang="en-US" sz="2800" b="1" dirty="0"/>
              <a:t> de </a:t>
            </a:r>
            <a:r>
              <a:rPr lang="en-US" sz="2800" b="1" dirty="0" err="1"/>
              <a:t>configurar</a:t>
            </a:r>
            <a:r>
              <a:rPr lang="en-US" sz="2800" b="1" dirty="0"/>
              <a:t> </a:t>
            </a:r>
            <a:r>
              <a:rPr lang="en-US" sz="2800" b="1" dirty="0" err="1"/>
              <a:t>una</a:t>
            </a:r>
            <a:r>
              <a:rPr lang="en-US" sz="2800" b="1" dirty="0"/>
              <a:t> red</a:t>
            </a:r>
            <a:endParaRPr lang="en-IE" sz="2800" b="1" dirty="0"/>
          </a:p>
          <a:p>
            <a:pPr marL="514350" indent="-514350">
              <a:lnSpc>
                <a:spcPct val="150000"/>
              </a:lnSpc>
              <a:buFont typeface="+mj-lt"/>
              <a:buAutoNum type="arabicPeriod"/>
            </a:pPr>
            <a:endParaRPr lang="en-IE" sz="2800" b="1" dirty="0"/>
          </a:p>
          <a:p>
            <a:pPr marL="0" indent="0">
              <a:lnSpc>
                <a:spcPct val="150000"/>
              </a:lnSpc>
              <a:buNone/>
            </a:pPr>
            <a:endParaRPr lang="en-US" sz="2800"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
        <p:nvSpPr>
          <p:cNvPr id="5" name="4 - Ορθογώνιο"/>
          <p:cNvSpPr/>
          <p:nvPr/>
        </p:nvSpPr>
        <p:spPr>
          <a:xfrm>
            <a:off x="664979" y="1476494"/>
            <a:ext cx="8328550" cy="830997"/>
          </a:xfrm>
          <a:prstGeom prst="rect">
            <a:avLst/>
          </a:prstGeom>
        </p:spPr>
        <p:txBody>
          <a:bodyPr wrap="square">
            <a:spAutoFit/>
          </a:bodyPr>
          <a:lstStyle/>
          <a:p>
            <a:pPr>
              <a:lnSpc>
                <a:spcPct val="150000"/>
              </a:lnSpc>
            </a:pPr>
            <a:r>
              <a:rPr lang="es-ES" altLang="es-ES" sz="3200" b="1" dirty="0">
                <a:solidFill>
                  <a:srgbClr val="990000"/>
                </a:solidFill>
              </a:rPr>
              <a:t>Resultados esperados del aprendizaje</a:t>
            </a:r>
            <a:endParaRPr lang="el-GR" altLang="es-ES" sz="3200" dirty="0">
              <a:solidFill>
                <a:srgbClr val="990000"/>
              </a:solidFill>
            </a:endParaRPr>
          </a:p>
        </p:txBody>
      </p:sp>
      <p:sp>
        <p:nvSpPr>
          <p:cNvPr id="7" name="Title 8"/>
          <p:cNvSpPr>
            <a:spLocks noGrp="1"/>
          </p:cNvSpPr>
          <p:nvPr>
            <p:ph type="title"/>
          </p:nvPr>
        </p:nvSpPr>
        <p:spPr>
          <a:xfrm>
            <a:off x="1041779" y="0"/>
            <a:ext cx="10972800" cy="1143000"/>
          </a:xfrm>
        </p:spPr>
        <p:txBody>
          <a:bodyPr/>
          <a:lstStyle/>
          <a:p>
            <a:pPr algn="r"/>
            <a:r>
              <a:rPr lang="en-IE" sz="3200" b="1" dirty="0" err="1">
                <a:solidFill>
                  <a:srgbClr val="0B0AFD"/>
                </a:solidFill>
              </a:rPr>
              <a:t>Herramientas</a:t>
            </a:r>
            <a:r>
              <a:rPr lang="en-IE" sz="3200" b="1" dirty="0">
                <a:solidFill>
                  <a:srgbClr val="0B0AFD"/>
                </a:solidFill>
              </a:rPr>
              <a:t> para </a:t>
            </a:r>
            <a:r>
              <a:rPr lang="en-IE" sz="3200" b="1" dirty="0" err="1">
                <a:solidFill>
                  <a:srgbClr val="0B0AFD"/>
                </a:solidFill>
              </a:rPr>
              <a:t>crear</a:t>
            </a:r>
            <a:r>
              <a:rPr lang="en-IE" sz="3200" b="1" dirty="0">
                <a:solidFill>
                  <a:srgbClr val="0B0AFD"/>
                </a:solidFill>
              </a:rPr>
              <a:t> </a:t>
            </a:r>
            <a:r>
              <a:rPr lang="en-IE" sz="3200" b="1" dirty="0" err="1">
                <a:solidFill>
                  <a:srgbClr val="0B0AFD"/>
                </a:solidFill>
              </a:rPr>
              <a:t>Redes</a:t>
            </a:r>
            <a:endParaRPr lang="en-IE" sz="3200" dirty="0">
              <a:solidFill>
                <a:srgbClr val="0B0AFD"/>
              </a:solidFill>
            </a:endParaRPr>
          </a:p>
        </p:txBody>
      </p:sp>
    </p:spTree>
    <p:extLst>
      <p:ext uri="{BB962C8B-B14F-4D97-AF65-F5344CB8AC3E}">
        <p14:creationId xmlns:p14="http://schemas.microsoft.com/office/powerpoint/2010/main" xmlns="" val="398417787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927" y="1261280"/>
            <a:ext cx="10972800" cy="1143000"/>
          </a:xfrm>
        </p:spPr>
        <p:txBody>
          <a:bodyPr/>
          <a:lstStyle/>
          <a:p>
            <a:pPr algn="l"/>
            <a:r>
              <a:rPr lang="en-IE" sz="3200" b="1" dirty="0">
                <a:solidFill>
                  <a:srgbClr val="C00000"/>
                </a:solidFill>
              </a:rPr>
              <a:t>¿</a:t>
            </a:r>
            <a:r>
              <a:rPr lang="en-IE" sz="3200" b="1" dirty="0" err="1">
                <a:solidFill>
                  <a:srgbClr val="C00000"/>
                </a:solidFill>
              </a:rPr>
              <a:t>Qué</a:t>
            </a:r>
            <a:r>
              <a:rPr lang="en-IE" sz="3200" b="1" dirty="0">
                <a:solidFill>
                  <a:srgbClr val="C00000"/>
                </a:solidFill>
              </a:rPr>
              <a:t> </a:t>
            </a:r>
            <a:r>
              <a:rPr lang="en-IE" sz="3200" b="1" dirty="0" err="1">
                <a:solidFill>
                  <a:srgbClr val="C00000"/>
                </a:solidFill>
              </a:rPr>
              <a:t>es</a:t>
            </a:r>
            <a:r>
              <a:rPr lang="en-IE" sz="3200" b="1" dirty="0">
                <a:solidFill>
                  <a:srgbClr val="C00000"/>
                </a:solidFill>
              </a:rPr>
              <a:t> </a:t>
            </a:r>
            <a:r>
              <a:rPr lang="en-IE" sz="3200" b="1" dirty="0" err="1">
                <a:solidFill>
                  <a:srgbClr val="C00000"/>
                </a:solidFill>
              </a:rPr>
              <a:t>una</a:t>
            </a:r>
            <a:r>
              <a:rPr lang="en-IE" sz="3200" b="1" dirty="0">
                <a:solidFill>
                  <a:srgbClr val="C00000"/>
                </a:solidFill>
              </a:rPr>
              <a:t> red?</a:t>
            </a:r>
          </a:p>
        </p:txBody>
      </p:sp>
      <p:sp>
        <p:nvSpPr>
          <p:cNvPr id="3" name="Content Placeholder 2"/>
          <p:cNvSpPr>
            <a:spLocks noGrp="1"/>
          </p:cNvSpPr>
          <p:nvPr>
            <p:ph idx="1"/>
          </p:nvPr>
        </p:nvSpPr>
        <p:spPr>
          <a:xfrm>
            <a:off x="677839" y="2546403"/>
            <a:ext cx="10972800" cy="3507591"/>
          </a:xfrm>
        </p:spPr>
        <p:txBody>
          <a:bodyPr/>
          <a:lstStyle/>
          <a:p>
            <a:r>
              <a:rPr lang="en-IE" dirty="0" err="1"/>
              <a:t>Nombre</a:t>
            </a:r>
            <a:r>
              <a:rPr lang="en-IE" dirty="0"/>
              <a:t>: </a:t>
            </a:r>
            <a:r>
              <a:rPr lang="en-IE" dirty="0" err="1" smtClean="0"/>
              <a:t>Una</a:t>
            </a:r>
            <a:r>
              <a:rPr lang="en-IE" dirty="0" smtClean="0"/>
              <a:t> red </a:t>
            </a:r>
            <a:r>
              <a:rPr lang="en-IE" dirty="0" err="1" smtClean="0"/>
              <a:t>es</a:t>
            </a:r>
            <a:r>
              <a:rPr lang="en-IE" dirty="0" smtClean="0"/>
              <a:t> un </a:t>
            </a:r>
            <a:r>
              <a:rPr lang="en-IE" dirty="0" err="1" smtClean="0"/>
              <a:t>grupo</a:t>
            </a:r>
            <a:r>
              <a:rPr lang="en-IE" dirty="0" smtClean="0"/>
              <a:t> o </a:t>
            </a:r>
            <a:r>
              <a:rPr lang="en-IE" dirty="0" err="1" smtClean="0"/>
              <a:t>sistema</a:t>
            </a:r>
            <a:r>
              <a:rPr lang="en-IE" dirty="0" smtClean="0"/>
              <a:t> de personas o </a:t>
            </a:r>
            <a:r>
              <a:rPr lang="en-IE" dirty="0" err="1" smtClean="0"/>
              <a:t>cosas</a:t>
            </a:r>
            <a:r>
              <a:rPr lang="en-IE" dirty="0" smtClean="0"/>
              <a:t> </a:t>
            </a:r>
            <a:r>
              <a:rPr lang="en-IE" dirty="0" err="1" smtClean="0"/>
              <a:t>interconectadas</a:t>
            </a:r>
            <a:endParaRPr lang="en-IE" dirty="0"/>
          </a:p>
          <a:p>
            <a:endParaRPr lang="en-IE" dirty="0"/>
          </a:p>
          <a:p>
            <a:r>
              <a:rPr lang="en-IE" dirty="0" err="1"/>
              <a:t>Verbo</a:t>
            </a:r>
            <a:r>
              <a:rPr lang="en-IE" dirty="0"/>
              <a:t>: </a:t>
            </a:r>
            <a:r>
              <a:rPr lang="en-IE" dirty="0" err="1" smtClean="0"/>
              <a:t>Crear</a:t>
            </a:r>
            <a:r>
              <a:rPr lang="en-IE" dirty="0" smtClean="0"/>
              <a:t> </a:t>
            </a:r>
            <a:r>
              <a:rPr lang="en-IE" dirty="0" err="1" smtClean="0"/>
              <a:t>redes</a:t>
            </a:r>
            <a:r>
              <a:rPr lang="en-IE" dirty="0" smtClean="0"/>
              <a:t> </a:t>
            </a:r>
            <a:r>
              <a:rPr lang="en-IE" dirty="0" err="1" smtClean="0"/>
              <a:t>es</a:t>
            </a:r>
            <a:r>
              <a:rPr lang="en-IE" dirty="0" smtClean="0"/>
              <a:t> la </a:t>
            </a:r>
            <a:r>
              <a:rPr lang="en-IE" dirty="0" err="1" smtClean="0"/>
              <a:t>capacidad</a:t>
            </a:r>
            <a:r>
              <a:rPr lang="en-IE" dirty="0" smtClean="0"/>
              <a:t> de </a:t>
            </a:r>
            <a:r>
              <a:rPr lang="en-IE" dirty="0" err="1" smtClean="0"/>
              <a:t>interactuar</a:t>
            </a:r>
            <a:r>
              <a:rPr lang="en-IE" dirty="0" smtClean="0"/>
              <a:t> con </a:t>
            </a:r>
            <a:r>
              <a:rPr lang="en-IE" dirty="0" err="1" smtClean="0"/>
              <a:t>otros</a:t>
            </a:r>
            <a:r>
              <a:rPr lang="en-IE" dirty="0" smtClean="0"/>
              <a:t> </a:t>
            </a:r>
            <a:r>
              <a:rPr lang="en-IE" dirty="0" err="1" smtClean="0"/>
              <a:t>para</a:t>
            </a:r>
            <a:r>
              <a:rPr lang="en-IE" dirty="0" smtClean="0"/>
              <a:t> </a:t>
            </a:r>
            <a:r>
              <a:rPr lang="en-IE" dirty="0" err="1" smtClean="0"/>
              <a:t>intercambiar</a:t>
            </a:r>
            <a:r>
              <a:rPr lang="en-IE" dirty="0" smtClean="0"/>
              <a:t> </a:t>
            </a:r>
            <a:r>
              <a:rPr lang="en-IE" dirty="0" err="1" smtClean="0"/>
              <a:t>información</a:t>
            </a:r>
            <a:r>
              <a:rPr lang="en-IE" dirty="0" smtClean="0"/>
              <a:t> y </a:t>
            </a:r>
            <a:r>
              <a:rPr lang="en-IE" dirty="0" err="1" smtClean="0"/>
              <a:t>desarrollar</a:t>
            </a:r>
            <a:r>
              <a:rPr lang="en-IE" dirty="0" smtClean="0"/>
              <a:t> </a:t>
            </a:r>
            <a:r>
              <a:rPr lang="en-IE" dirty="0" err="1" smtClean="0"/>
              <a:t>contactos</a:t>
            </a:r>
            <a:r>
              <a:rPr lang="en-IE" dirty="0" smtClean="0"/>
              <a:t> </a:t>
            </a:r>
            <a:r>
              <a:rPr lang="en-IE" dirty="0" err="1" smtClean="0"/>
              <a:t>sociales</a:t>
            </a:r>
            <a:r>
              <a:rPr lang="en-IE" dirty="0" smtClean="0"/>
              <a:t> o </a:t>
            </a:r>
            <a:r>
              <a:rPr lang="en-IE" dirty="0" err="1" smtClean="0"/>
              <a:t>profesionales</a:t>
            </a:r>
            <a:r>
              <a:rPr lang="en-IE" dirty="0" smtClean="0"/>
              <a:t>.</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
        <p:nvSpPr>
          <p:cNvPr id="5" name="Title 8"/>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IE" sz="3200" b="1" dirty="0" err="1">
                <a:solidFill>
                  <a:srgbClr val="0B0AFD"/>
                </a:solidFill>
              </a:rPr>
              <a:t>Herramientas</a:t>
            </a:r>
            <a:r>
              <a:rPr lang="en-IE" sz="3200" b="1" dirty="0">
                <a:solidFill>
                  <a:srgbClr val="0B0AFD"/>
                </a:solidFill>
              </a:rPr>
              <a:t> para </a:t>
            </a:r>
            <a:r>
              <a:rPr lang="en-IE" sz="3200" b="1" dirty="0" err="1">
                <a:solidFill>
                  <a:srgbClr val="0B0AFD"/>
                </a:solidFill>
              </a:rPr>
              <a:t>crear</a:t>
            </a:r>
            <a:r>
              <a:rPr lang="en-IE" sz="3200" b="1" dirty="0">
                <a:solidFill>
                  <a:srgbClr val="0B0AFD"/>
                </a:solidFill>
              </a:rPr>
              <a:t> </a:t>
            </a:r>
            <a:r>
              <a:rPr lang="en-IE" sz="3200" b="1" dirty="0" err="1">
                <a:solidFill>
                  <a:srgbClr val="0B0AFD"/>
                </a:solidFill>
              </a:rPr>
              <a:t>Redes</a:t>
            </a:r>
            <a:endParaRPr kumimoji="0" lang="en-IE" sz="3200" b="0"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xmlns="" val="405872065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3033" y="945960"/>
            <a:ext cx="10972800" cy="1143000"/>
          </a:xfrm>
        </p:spPr>
        <p:txBody>
          <a:bodyPr/>
          <a:lstStyle/>
          <a:p>
            <a:pPr algn="l"/>
            <a:r>
              <a:rPr lang="en-IE" sz="3200" b="1" dirty="0">
                <a:solidFill>
                  <a:srgbClr val="C00000"/>
                </a:solidFill>
              </a:rPr>
              <a:t>¿</a:t>
            </a:r>
            <a:r>
              <a:rPr lang="en-IE" sz="3200" b="1" dirty="0" err="1">
                <a:solidFill>
                  <a:srgbClr val="C00000"/>
                </a:solidFill>
              </a:rPr>
              <a:t>Qué</a:t>
            </a:r>
            <a:r>
              <a:rPr lang="en-IE" sz="3200" b="1" dirty="0">
                <a:solidFill>
                  <a:srgbClr val="C00000"/>
                </a:solidFill>
              </a:rPr>
              <a:t> </a:t>
            </a:r>
            <a:r>
              <a:rPr lang="en-IE" sz="3200" b="1" dirty="0" err="1">
                <a:solidFill>
                  <a:srgbClr val="C00000"/>
                </a:solidFill>
              </a:rPr>
              <a:t>es</a:t>
            </a:r>
            <a:r>
              <a:rPr lang="en-IE" sz="3200" b="1" dirty="0">
                <a:solidFill>
                  <a:srgbClr val="C00000"/>
                </a:solidFill>
              </a:rPr>
              <a:t> </a:t>
            </a:r>
            <a:r>
              <a:rPr lang="en-IE" sz="3200" b="1" dirty="0" err="1">
                <a:solidFill>
                  <a:srgbClr val="C00000"/>
                </a:solidFill>
              </a:rPr>
              <a:t>una</a:t>
            </a:r>
            <a:r>
              <a:rPr lang="en-IE" sz="3200" b="1" dirty="0">
                <a:solidFill>
                  <a:srgbClr val="C00000"/>
                </a:solidFill>
              </a:rPr>
              <a:t> red?</a:t>
            </a:r>
          </a:p>
        </p:txBody>
      </p:sp>
      <p:sp>
        <p:nvSpPr>
          <p:cNvPr id="3" name="Content Placeholder 2"/>
          <p:cNvSpPr>
            <a:spLocks noGrp="1"/>
          </p:cNvSpPr>
          <p:nvPr>
            <p:ph idx="1"/>
          </p:nvPr>
        </p:nvSpPr>
        <p:spPr>
          <a:xfrm>
            <a:off x="677839" y="1978827"/>
            <a:ext cx="10972800" cy="4525963"/>
          </a:xfrm>
        </p:spPr>
        <p:txBody>
          <a:bodyPr/>
          <a:lstStyle/>
          <a:p>
            <a:pPr>
              <a:buFont typeface="Arial" pitchFamily="34" charset="0"/>
              <a:buChar char="•"/>
            </a:pPr>
            <a:r>
              <a:rPr lang="en-IE" sz="2800" dirty="0" smtClean="0"/>
              <a:t>Son </a:t>
            </a:r>
            <a:r>
              <a:rPr lang="en-IE" sz="2800" dirty="0" err="1" smtClean="0"/>
              <a:t>emprendedores</a:t>
            </a:r>
            <a:r>
              <a:rPr lang="en-IE" sz="2800" dirty="0" smtClean="0"/>
              <a:t> </a:t>
            </a:r>
            <a:r>
              <a:rPr lang="en-IE" sz="2800" dirty="0" err="1" smtClean="0"/>
              <a:t>que</a:t>
            </a:r>
            <a:r>
              <a:rPr lang="en-IE" sz="2800" dirty="0" smtClean="0"/>
              <a:t> </a:t>
            </a:r>
            <a:r>
              <a:rPr lang="en-IE" sz="2800" dirty="0" err="1" smtClean="0"/>
              <a:t>comparten</a:t>
            </a:r>
            <a:r>
              <a:rPr lang="en-IE" sz="2800" dirty="0" smtClean="0"/>
              <a:t> </a:t>
            </a:r>
            <a:r>
              <a:rPr lang="en-IE" sz="2800" dirty="0" err="1" smtClean="0"/>
              <a:t>objetivos</a:t>
            </a:r>
            <a:r>
              <a:rPr lang="en-IE" sz="2800" dirty="0" smtClean="0"/>
              <a:t> </a:t>
            </a:r>
            <a:r>
              <a:rPr lang="en-IE" sz="2800" dirty="0" err="1" smtClean="0"/>
              <a:t>comunes</a:t>
            </a:r>
            <a:r>
              <a:rPr lang="en-IE" sz="2800" dirty="0" smtClean="0"/>
              <a:t>, e </a:t>
            </a:r>
            <a:r>
              <a:rPr lang="en-IE" sz="2800" dirty="0" err="1" smtClean="0"/>
              <a:t>intercambian</a:t>
            </a:r>
            <a:r>
              <a:rPr lang="en-IE" sz="2800" dirty="0" smtClean="0"/>
              <a:t> </a:t>
            </a:r>
            <a:r>
              <a:rPr lang="en-IE" sz="2800" dirty="0" err="1" smtClean="0"/>
              <a:t>intencionadamente</a:t>
            </a:r>
            <a:r>
              <a:rPr lang="en-IE" sz="2800" dirty="0" smtClean="0"/>
              <a:t> </a:t>
            </a:r>
            <a:r>
              <a:rPr lang="en-IE" sz="2800" dirty="0" err="1" smtClean="0"/>
              <a:t>información</a:t>
            </a:r>
            <a:r>
              <a:rPr lang="en-IE" sz="2800" dirty="0" smtClean="0"/>
              <a:t> y/o </a:t>
            </a:r>
            <a:r>
              <a:rPr lang="en-IE" sz="2800" dirty="0" err="1" smtClean="0"/>
              <a:t>colaboran</a:t>
            </a:r>
            <a:r>
              <a:rPr lang="en-IE" sz="2800" dirty="0" smtClean="0"/>
              <a:t> en </a:t>
            </a:r>
            <a:r>
              <a:rPr lang="en-IE" sz="2800" dirty="0" err="1" smtClean="0"/>
              <a:t>actividades</a:t>
            </a:r>
            <a:r>
              <a:rPr lang="en-IE" sz="2800" dirty="0" smtClean="0"/>
              <a:t> </a:t>
            </a:r>
            <a:r>
              <a:rPr lang="en-IE" sz="2800" dirty="0" err="1" smtClean="0"/>
              <a:t>para</a:t>
            </a:r>
            <a:r>
              <a:rPr lang="en-IE" sz="2800" dirty="0" smtClean="0"/>
              <a:t> </a:t>
            </a:r>
            <a:r>
              <a:rPr lang="en-IE" sz="2800" dirty="0" err="1" smtClean="0"/>
              <a:t>abordar</a:t>
            </a:r>
            <a:r>
              <a:rPr lang="en-IE" sz="2800" dirty="0" smtClean="0"/>
              <a:t> </a:t>
            </a:r>
            <a:r>
              <a:rPr lang="en-IE" sz="2800" dirty="0" err="1" smtClean="0"/>
              <a:t>esos</a:t>
            </a:r>
            <a:r>
              <a:rPr lang="en-IE" sz="2800" dirty="0" smtClean="0"/>
              <a:t> </a:t>
            </a:r>
            <a:r>
              <a:rPr lang="en-IE" sz="2800" dirty="0" err="1" smtClean="0"/>
              <a:t>objetivos</a:t>
            </a:r>
            <a:r>
              <a:rPr lang="en-IE" sz="2800" dirty="0" smtClean="0"/>
              <a:t>.</a:t>
            </a:r>
            <a:endParaRPr lang="en-IE" sz="2800" dirty="0"/>
          </a:p>
          <a:p>
            <a:pPr>
              <a:buFont typeface="Arial" pitchFamily="34" charset="0"/>
              <a:buChar char="•"/>
            </a:pPr>
            <a:r>
              <a:rPr lang="en-IE" sz="2800" dirty="0" err="1" smtClean="0"/>
              <a:t>Pueden</a:t>
            </a:r>
            <a:r>
              <a:rPr lang="en-IE" sz="2800" dirty="0" smtClean="0"/>
              <a:t> </a:t>
            </a:r>
            <a:r>
              <a:rPr lang="en-IE" sz="2800" dirty="0" err="1" smtClean="0"/>
              <a:t>tener</a:t>
            </a:r>
            <a:r>
              <a:rPr lang="en-IE" sz="2800" dirty="0" smtClean="0"/>
              <a:t> </a:t>
            </a:r>
            <a:r>
              <a:rPr lang="en-IE" sz="2800" dirty="0" err="1" smtClean="0"/>
              <a:t>otros</a:t>
            </a:r>
            <a:r>
              <a:rPr lang="en-IE" sz="2800" dirty="0" smtClean="0"/>
              <a:t> </a:t>
            </a:r>
            <a:r>
              <a:rPr lang="en-IE" sz="2800" dirty="0" err="1" smtClean="0"/>
              <a:t>nombres</a:t>
            </a:r>
            <a:r>
              <a:rPr lang="en-IE" sz="2800" dirty="0" smtClean="0"/>
              <a:t>: </a:t>
            </a:r>
            <a:r>
              <a:rPr lang="en-IE" sz="2800" dirty="0" err="1" smtClean="0"/>
              <a:t>grupos</a:t>
            </a:r>
            <a:r>
              <a:rPr lang="en-IE" sz="2800" dirty="0" smtClean="0"/>
              <a:t> </a:t>
            </a:r>
            <a:r>
              <a:rPr lang="en-IE" sz="2800" dirty="0" err="1" smtClean="0"/>
              <a:t>colaborativos</a:t>
            </a:r>
            <a:r>
              <a:rPr lang="en-IE" sz="2800" dirty="0" smtClean="0"/>
              <a:t>, </a:t>
            </a:r>
            <a:r>
              <a:rPr lang="en-IE" sz="2800" dirty="0" err="1" smtClean="0"/>
              <a:t>círculos</a:t>
            </a:r>
            <a:r>
              <a:rPr lang="en-IE" sz="2800" dirty="0" smtClean="0"/>
              <a:t> </a:t>
            </a:r>
            <a:r>
              <a:rPr lang="en-IE" sz="2800" dirty="0" err="1" smtClean="0"/>
              <a:t>sociales</a:t>
            </a:r>
            <a:r>
              <a:rPr lang="en-IE" sz="2800" dirty="0" smtClean="0"/>
              <a:t>, </a:t>
            </a:r>
            <a:r>
              <a:rPr lang="en-IE" sz="2800" dirty="0" err="1" smtClean="0"/>
              <a:t>grupos</a:t>
            </a:r>
            <a:r>
              <a:rPr lang="en-IE" sz="2800" dirty="0" smtClean="0"/>
              <a:t> de </a:t>
            </a:r>
            <a:r>
              <a:rPr lang="en-IE" sz="2800" dirty="0" err="1" smtClean="0"/>
              <a:t>mentores</a:t>
            </a:r>
            <a:r>
              <a:rPr lang="en-IE" sz="2800" dirty="0" smtClean="0"/>
              <a:t>, </a:t>
            </a:r>
            <a:r>
              <a:rPr lang="en-IE" sz="2800" dirty="0" err="1" smtClean="0"/>
              <a:t>grupos</a:t>
            </a:r>
            <a:r>
              <a:rPr lang="en-IE" sz="2800" dirty="0" smtClean="0"/>
              <a:t> de </a:t>
            </a:r>
            <a:r>
              <a:rPr lang="en-IE" sz="2800" dirty="0" err="1" smtClean="0"/>
              <a:t>discusión</a:t>
            </a:r>
            <a:r>
              <a:rPr lang="en-IE" sz="2800" dirty="0" smtClean="0"/>
              <a:t>, </a:t>
            </a:r>
            <a:r>
              <a:rPr lang="en-IE" sz="2800" dirty="0" err="1" smtClean="0"/>
              <a:t>asociaciones</a:t>
            </a:r>
            <a:r>
              <a:rPr lang="en-IE" sz="2800" dirty="0" smtClean="0"/>
              <a:t> de </a:t>
            </a:r>
            <a:r>
              <a:rPr lang="en-IE" sz="2800" dirty="0" err="1" smtClean="0"/>
              <a:t>aprendizaje</a:t>
            </a:r>
            <a:r>
              <a:rPr lang="en-IE" sz="2800" dirty="0" smtClean="0"/>
              <a:t>, etc.</a:t>
            </a:r>
          </a:p>
          <a:p>
            <a:pPr>
              <a:buFont typeface="Arial" pitchFamily="34" charset="0"/>
              <a:buChar char="•"/>
            </a:pPr>
            <a:r>
              <a:rPr lang="en-US" sz="2800" dirty="0" smtClean="0"/>
              <a:t>Se </a:t>
            </a:r>
            <a:r>
              <a:rPr lang="en-US" sz="2800" dirty="0" err="1" smtClean="0"/>
              <a:t>puede</a:t>
            </a:r>
            <a:r>
              <a:rPr lang="en-US" sz="2800" dirty="0" smtClean="0"/>
              <a:t> </a:t>
            </a:r>
            <a:r>
              <a:rPr lang="en-US" sz="2800" dirty="0" err="1" smtClean="0"/>
              <a:t>participar</a:t>
            </a:r>
            <a:r>
              <a:rPr lang="en-US" sz="2800" dirty="0" smtClean="0"/>
              <a:t> en </a:t>
            </a:r>
            <a:r>
              <a:rPr lang="en-US" sz="2800" dirty="0" err="1" smtClean="0"/>
              <a:t>una</a:t>
            </a:r>
            <a:r>
              <a:rPr lang="en-US" sz="2800" dirty="0" smtClean="0"/>
              <a:t> red sin </a:t>
            </a:r>
            <a:r>
              <a:rPr lang="en-US" sz="2800" dirty="0" err="1" smtClean="0"/>
              <a:t>darse</a:t>
            </a:r>
            <a:r>
              <a:rPr lang="en-US" sz="2800" dirty="0" smtClean="0"/>
              <a:t> </a:t>
            </a:r>
            <a:r>
              <a:rPr lang="en-US" sz="2800" dirty="0" err="1" smtClean="0"/>
              <a:t>cuenta</a:t>
            </a:r>
            <a:r>
              <a:rPr lang="en-US" sz="2800" dirty="0" smtClean="0"/>
              <a:t> </a:t>
            </a:r>
            <a:r>
              <a:rPr lang="en-US" sz="2800" dirty="0" smtClean="0"/>
              <a:t>– </a:t>
            </a:r>
            <a:r>
              <a:rPr lang="en-US" sz="2800" dirty="0" err="1" smtClean="0"/>
              <a:t>puede</a:t>
            </a:r>
            <a:r>
              <a:rPr lang="en-US" sz="2800" dirty="0" smtClean="0"/>
              <a:t> ser </a:t>
            </a:r>
            <a:r>
              <a:rPr lang="en-US" sz="2800" dirty="0" smtClean="0"/>
              <a:t>informal</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6</a:t>
            </a:fld>
            <a:endParaRPr lang="es-ES" altLang="es-ES"/>
          </a:p>
        </p:txBody>
      </p:sp>
      <p:sp>
        <p:nvSpPr>
          <p:cNvPr id="5" name="Title 8"/>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IE" sz="3200" b="1" dirty="0" err="1">
                <a:solidFill>
                  <a:srgbClr val="0B0AFD"/>
                </a:solidFill>
              </a:rPr>
              <a:t>Herramientas</a:t>
            </a:r>
            <a:r>
              <a:rPr lang="en-IE" sz="3200" b="1" dirty="0">
                <a:solidFill>
                  <a:srgbClr val="0B0AFD"/>
                </a:solidFill>
              </a:rPr>
              <a:t> para </a:t>
            </a:r>
            <a:r>
              <a:rPr lang="en-IE" sz="3200" b="1" dirty="0" err="1">
                <a:solidFill>
                  <a:srgbClr val="0B0AFD"/>
                </a:solidFill>
              </a:rPr>
              <a:t>crear</a:t>
            </a:r>
            <a:r>
              <a:rPr lang="en-IE" sz="3200" b="1" dirty="0">
                <a:solidFill>
                  <a:srgbClr val="0B0AFD"/>
                </a:solidFill>
              </a:rPr>
              <a:t> </a:t>
            </a:r>
            <a:r>
              <a:rPr lang="en-IE" sz="3200" b="1" dirty="0" err="1">
                <a:solidFill>
                  <a:srgbClr val="0B0AFD"/>
                </a:solidFill>
              </a:rPr>
              <a:t>Redes</a:t>
            </a:r>
            <a:endParaRPr kumimoji="0" lang="en-IE" sz="3200" b="0"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xmlns="" val="220468728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4220" y="1560786"/>
            <a:ext cx="4082014" cy="1143000"/>
          </a:xfrm>
        </p:spPr>
        <p:txBody>
          <a:bodyPr/>
          <a:lstStyle/>
          <a:p>
            <a:pPr algn="l"/>
            <a:r>
              <a:rPr lang="en-US" sz="3200" b="1" dirty="0" err="1">
                <a:solidFill>
                  <a:srgbClr val="C00000"/>
                </a:solidFill>
              </a:rPr>
              <a:t>Tipos</a:t>
            </a:r>
            <a:r>
              <a:rPr lang="en-US" sz="3200" b="1" dirty="0">
                <a:solidFill>
                  <a:srgbClr val="C00000"/>
                </a:solidFill>
              </a:rPr>
              <a:t> de </a:t>
            </a:r>
            <a:r>
              <a:rPr lang="en-US" sz="3200" b="1" dirty="0" err="1">
                <a:solidFill>
                  <a:srgbClr val="C00000"/>
                </a:solidFill>
              </a:rPr>
              <a:t>Redes</a:t>
            </a:r>
            <a:endParaRPr lang="en-IE" sz="3200" b="1" dirty="0">
              <a:solidFill>
                <a:srgbClr val="C00000"/>
              </a:solidFill>
            </a:endParaRPr>
          </a:p>
        </p:txBody>
      </p:sp>
      <p:sp>
        <p:nvSpPr>
          <p:cNvPr id="3" name="TextBox 2"/>
          <p:cNvSpPr txBox="1"/>
          <p:nvPr/>
        </p:nvSpPr>
        <p:spPr>
          <a:xfrm>
            <a:off x="4477407" y="1298735"/>
            <a:ext cx="6855757" cy="1815882"/>
          </a:xfrm>
          <a:prstGeom prst="rect">
            <a:avLst/>
          </a:prstGeom>
          <a:noFill/>
        </p:spPr>
        <p:txBody>
          <a:bodyPr wrap="square" rtlCol="0">
            <a:spAutoFit/>
          </a:bodyPr>
          <a:lstStyle/>
          <a:p>
            <a:pPr algn="ctr"/>
            <a:r>
              <a:rPr lang="en-US" sz="2800" dirty="0" smtClean="0"/>
              <a:t>Las </a:t>
            </a:r>
            <a:r>
              <a:rPr lang="en-US" sz="2800" dirty="0" err="1" smtClean="0"/>
              <a:t>redes</a:t>
            </a:r>
            <a:r>
              <a:rPr lang="en-US" sz="2800" dirty="0" smtClean="0"/>
              <a:t> </a:t>
            </a:r>
            <a:r>
              <a:rPr lang="en-US" sz="2800" dirty="0" err="1" smtClean="0"/>
              <a:t>pueden</a:t>
            </a:r>
            <a:r>
              <a:rPr lang="en-US" sz="2800" dirty="0" smtClean="0"/>
              <a:t> </a:t>
            </a:r>
            <a:r>
              <a:rPr lang="en-US" sz="2800" dirty="0" err="1" smtClean="0"/>
              <a:t>variar</a:t>
            </a:r>
            <a:r>
              <a:rPr lang="en-US" sz="2800" dirty="0" smtClean="0"/>
              <a:t> </a:t>
            </a:r>
            <a:r>
              <a:rPr lang="en-US" sz="2800" dirty="0" err="1" smtClean="0"/>
              <a:t>desde</a:t>
            </a:r>
            <a:r>
              <a:rPr lang="en-US" sz="2800" dirty="0" smtClean="0"/>
              <a:t> </a:t>
            </a:r>
            <a:r>
              <a:rPr lang="en-US" sz="2800" dirty="0" err="1" smtClean="0"/>
              <a:t>intercambios</a:t>
            </a:r>
            <a:r>
              <a:rPr lang="en-US" sz="2800" dirty="0" smtClean="0"/>
              <a:t> </a:t>
            </a:r>
            <a:r>
              <a:rPr lang="en-US" sz="2800" dirty="0" err="1" smtClean="0"/>
              <a:t>informales</a:t>
            </a:r>
            <a:r>
              <a:rPr lang="en-US" sz="2800" dirty="0" smtClean="0"/>
              <a:t> </a:t>
            </a:r>
            <a:r>
              <a:rPr lang="en-US" sz="2800" dirty="0" err="1" smtClean="0"/>
              <a:t>sueltos</a:t>
            </a:r>
            <a:r>
              <a:rPr lang="en-US" sz="2800" dirty="0" smtClean="0"/>
              <a:t> </a:t>
            </a:r>
            <a:r>
              <a:rPr lang="en-US" sz="2800" dirty="0" err="1" smtClean="0"/>
              <a:t>hasta</a:t>
            </a:r>
            <a:r>
              <a:rPr lang="en-US" sz="2800" dirty="0" smtClean="0"/>
              <a:t> </a:t>
            </a:r>
            <a:r>
              <a:rPr lang="en-US" sz="2800" dirty="0" err="1" smtClean="0"/>
              <a:t>grupos</a:t>
            </a:r>
            <a:r>
              <a:rPr lang="en-US" sz="2800" dirty="0" smtClean="0"/>
              <a:t> </a:t>
            </a:r>
            <a:r>
              <a:rPr lang="en-US" sz="2800" dirty="0" err="1" smtClean="0"/>
              <a:t>formales</a:t>
            </a:r>
            <a:r>
              <a:rPr lang="en-US" sz="2800" dirty="0" smtClean="0"/>
              <a:t> </a:t>
            </a:r>
            <a:r>
              <a:rPr lang="en-US" sz="2800" dirty="0" err="1" smtClean="0"/>
              <a:t>contractuales</a:t>
            </a:r>
            <a:r>
              <a:rPr lang="en-US" sz="2800" dirty="0" smtClean="0"/>
              <a:t> o de </a:t>
            </a:r>
            <a:r>
              <a:rPr lang="en-US" sz="2800" dirty="0" err="1" smtClean="0"/>
              <a:t>membresía</a:t>
            </a:r>
            <a:r>
              <a:rPr lang="en-US" sz="2800" dirty="0" smtClean="0"/>
              <a:t>:</a:t>
            </a:r>
            <a:endParaRPr lang="en-US" sz="28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7</a:t>
            </a:fld>
            <a:endParaRPr lang="en-US" dirty="0"/>
          </a:p>
        </p:txBody>
      </p:sp>
      <p:pic>
        <p:nvPicPr>
          <p:cNvPr id="5" name="Picture 4"/>
          <p:cNvPicPr>
            <a:picLocks noChangeAspect="1"/>
          </p:cNvPicPr>
          <p:nvPr/>
        </p:nvPicPr>
        <p:blipFill>
          <a:blip r:embed="rId2"/>
          <a:stretch>
            <a:fillRect/>
          </a:stretch>
        </p:blipFill>
        <p:spPr>
          <a:xfrm>
            <a:off x="304221" y="2992598"/>
            <a:ext cx="11623910" cy="2794744"/>
          </a:xfrm>
          <a:prstGeom prst="rect">
            <a:avLst/>
          </a:prstGeom>
        </p:spPr>
      </p:pic>
      <p:sp>
        <p:nvSpPr>
          <p:cNvPr id="7" name="Title 8"/>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IE" sz="3200" b="1" dirty="0" err="1">
                <a:solidFill>
                  <a:srgbClr val="0B0AFD"/>
                </a:solidFill>
              </a:rPr>
              <a:t>Herramientas</a:t>
            </a:r>
            <a:r>
              <a:rPr lang="en-IE" sz="3200" b="1" dirty="0">
                <a:solidFill>
                  <a:srgbClr val="0B0AFD"/>
                </a:solidFill>
              </a:rPr>
              <a:t> para </a:t>
            </a:r>
            <a:r>
              <a:rPr lang="en-IE" sz="3200" b="1" dirty="0" err="1">
                <a:solidFill>
                  <a:srgbClr val="0B0AFD"/>
                </a:solidFill>
              </a:rPr>
              <a:t>crear</a:t>
            </a:r>
            <a:r>
              <a:rPr lang="en-IE" sz="3200" b="1" dirty="0">
                <a:solidFill>
                  <a:srgbClr val="0B0AFD"/>
                </a:solidFill>
              </a:rPr>
              <a:t> </a:t>
            </a:r>
            <a:r>
              <a:rPr lang="en-IE" sz="3200" b="1" dirty="0" err="1">
                <a:solidFill>
                  <a:srgbClr val="0B0AFD"/>
                </a:solidFill>
              </a:rPr>
              <a:t>Redes</a:t>
            </a:r>
            <a:endParaRPr kumimoji="0" lang="en-IE" sz="3200" b="0"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xmlns="" val="297977057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3481" y="2018024"/>
            <a:ext cx="4681125" cy="1143000"/>
          </a:xfrm>
        </p:spPr>
        <p:txBody>
          <a:bodyPr/>
          <a:lstStyle/>
          <a:p>
            <a:pPr algn="l"/>
            <a:r>
              <a:rPr lang="en-IE" sz="3200" b="1" dirty="0" err="1">
                <a:solidFill>
                  <a:srgbClr val="C00000"/>
                </a:solidFill>
              </a:rPr>
              <a:t>Importancia</a:t>
            </a:r>
            <a:r>
              <a:rPr lang="en-IE" sz="3200" b="1" dirty="0">
                <a:solidFill>
                  <a:srgbClr val="C00000"/>
                </a:solidFill>
              </a:rPr>
              <a:t> del  networking</a:t>
            </a:r>
          </a:p>
        </p:txBody>
      </p:sp>
      <p:pic>
        <p:nvPicPr>
          <p:cNvPr id="5" name="Content Placeholder 4"/>
          <p:cNvPicPr>
            <a:picLocks noGrp="1" noChangeAspect="1"/>
          </p:cNvPicPr>
          <p:nvPr>
            <p:ph idx="1"/>
          </p:nvPr>
        </p:nvPicPr>
        <p:blipFill>
          <a:blip r:embed="rId2"/>
          <a:stretch>
            <a:fillRect/>
          </a:stretch>
        </p:blipFill>
        <p:spPr>
          <a:xfrm>
            <a:off x="4816342" y="1316585"/>
            <a:ext cx="6952532" cy="4525962"/>
          </a:xfrm>
          <a:prstGeom prst="rect">
            <a:avLst/>
          </a:prstGeom>
        </p:spPr>
      </p:pic>
      <p:sp>
        <p:nvSpPr>
          <p:cNvPr id="7" name="Slide Number Placeholder 6"/>
          <p:cNvSpPr>
            <a:spLocks noGrp="1"/>
          </p:cNvSpPr>
          <p:nvPr>
            <p:ph type="sldNum" sz="quarter" idx="12"/>
          </p:nvPr>
        </p:nvSpPr>
        <p:spPr/>
        <p:txBody>
          <a:bodyPr/>
          <a:lstStyle/>
          <a:p>
            <a:fld id="{519954A3-9DFD-4C44-94BA-B95130A3BA1C}" type="slidenum">
              <a:rPr lang="en-US" smtClean="0"/>
              <a:pPr/>
              <a:t>8</a:t>
            </a:fld>
            <a:endParaRPr lang="en-US" dirty="0"/>
          </a:p>
        </p:txBody>
      </p:sp>
      <p:sp>
        <p:nvSpPr>
          <p:cNvPr id="6" name="TextBox 5"/>
          <p:cNvSpPr txBox="1"/>
          <p:nvPr/>
        </p:nvSpPr>
        <p:spPr>
          <a:xfrm>
            <a:off x="570155" y="4483993"/>
            <a:ext cx="3356658" cy="1200329"/>
          </a:xfrm>
          <a:prstGeom prst="rect">
            <a:avLst/>
          </a:prstGeom>
          <a:noFill/>
        </p:spPr>
        <p:txBody>
          <a:bodyPr wrap="square" rtlCol="0">
            <a:spAutoFit/>
          </a:bodyPr>
          <a:lstStyle/>
          <a:p>
            <a:r>
              <a:rPr lang="en-IE" dirty="0" err="1" smtClean="0"/>
              <a:t>Fuente</a:t>
            </a:r>
            <a:r>
              <a:rPr lang="en-IE" dirty="0" smtClean="0"/>
              <a:t>: </a:t>
            </a:r>
            <a:r>
              <a:rPr lang="en-IE" dirty="0">
                <a:hlinkClick r:id="rId3"/>
              </a:rPr>
              <a:t>https://www.youtube.com/watch?v=eE8AzBJy9uE</a:t>
            </a:r>
            <a:r>
              <a:rPr lang="en-IE" dirty="0"/>
              <a:t> </a:t>
            </a:r>
          </a:p>
          <a:p>
            <a:r>
              <a:rPr lang="en-IE" dirty="0" smtClean="0"/>
              <a:t>Video You </a:t>
            </a:r>
            <a:r>
              <a:rPr lang="en-IE" dirty="0"/>
              <a:t>tube </a:t>
            </a:r>
            <a:r>
              <a:rPr lang="en-IE" dirty="0" smtClean="0"/>
              <a:t>7 </a:t>
            </a:r>
            <a:r>
              <a:rPr lang="en-IE" dirty="0" err="1" smtClean="0"/>
              <a:t>minutos</a:t>
            </a:r>
            <a:r>
              <a:rPr lang="en-IE" dirty="0" smtClean="0"/>
              <a:t> </a:t>
            </a:r>
            <a:endParaRPr lang="en-IE" dirty="0"/>
          </a:p>
        </p:txBody>
      </p:sp>
      <p:sp>
        <p:nvSpPr>
          <p:cNvPr id="8" name="Title 8"/>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IE" sz="3200" b="1" dirty="0" err="1">
                <a:solidFill>
                  <a:srgbClr val="0B0AFD"/>
                </a:solidFill>
              </a:rPr>
              <a:t>Herramientas</a:t>
            </a:r>
            <a:r>
              <a:rPr lang="en-IE" sz="3200" b="1" dirty="0">
                <a:solidFill>
                  <a:srgbClr val="0B0AFD"/>
                </a:solidFill>
              </a:rPr>
              <a:t> para </a:t>
            </a:r>
            <a:r>
              <a:rPr lang="en-IE" sz="3200" b="1" dirty="0" err="1">
                <a:solidFill>
                  <a:srgbClr val="0B0AFD"/>
                </a:solidFill>
              </a:rPr>
              <a:t>crear</a:t>
            </a:r>
            <a:r>
              <a:rPr lang="en-IE" sz="3200" b="1" dirty="0">
                <a:solidFill>
                  <a:srgbClr val="0B0AFD"/>
                </a:solidFill>
              </a:rPr>
              <a:t> </a:t>
            </a:r>
            <a:r>
              <a:rPr lang="en-IE" sz="3200" b="1" dirty="0" err="1">
                <a:solidFill>
                  <a:srgbClr val="0B0AFD"/>
                </a:solidFill>
              </a:rPr>
              <a:t>Redes</a:t>
            </a:r>
            <a:endParaRPr kumimoji="0" lang="en-IE" sz="3200" b="0"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xmlns="" val="412231733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4565" y="1056322"/>
            <a:ext cx="10972800" cy="1143000"/>
          </a:xfrm>
        </p:spPr>
        <p:txBody>
          <a:bodyPr/>
          <a:lstStyle/>
          <a:p>
            <a:pPr algn="l"/>
            <a:r>
              <a:rPr lang="en-US" sz="3200" b="1" dirty="0" err="1">
                <a:solidFill>
                  <a:srgbClr val="C00000"/>
                </a:solidFill>
              </a:rPr>
              <a:t>Características</a:t>
            </a:r>
            <a:r>
              <a:rPr lang="en-US" sz="3200" b="1" dirty="0">
                <a:solidFill>
                  <a:srgbClr val="C00000"/>
                </a:solidFill>
              </a:rPr>
              <a:t> de las </a:t>
            </a:r>
            <a:r>
              <a:rPr lang="en-US" sz="3200" b="1" dirty="0" err="1">
                <a:solidFill>
                  <a:srgbClr val="C00000"/>
                </a:solidFill>
              </a:rPr>
              <a:t>Redes</a:t>
            </a:r>
            <a:endParaRPr lang="en-IE" sz="3200" b="1" dirty="0">
              <a:solidFill>
                <a:srgbClr val="C00000"/>
              </a:solidFill>
            </a:endParaRPr>
          </a:p>
        </p:txBody>
      </p:sp>
      <p:sp>
        <p:nvSpPr>
          <p:cNvPr id="3" name="Content Placeholder 2"/>
          <p:cNvSpPr>
            <a:spLocks noGrp="1"/>
          </p:cNvSpPr>
          <p:nvPr>
            <p:ph idx="1"/>
          </p:nvPr>
        </p:nvSpPr>
        <p:spPr>
          <a:xfrm>
            <a:off x="614777" y="2120699"/>
            <a:ext cx="10972800" cy="4525963"/>
          </a:xfrm>
        </p:spPr>
        <p:txBody>
          <a:bodyPr/>
          <a:lstStyle/>
          <a:p>
            <a:pPr marL="0" indent="0">
              <a:buNone/>
            </a:pPr>
            <a:r>
              <a:rPr lang="en-US" sz="2800" dirty="0" err="1" smtClean="0"/>
              <a:t>Características</a:t>
            </a:r>
            <a:r>
              <a:rPr lang="en-US" sz="2800" dirty="0" smtClean="0"/>
              <a:t> </a:t>
            </a:r>
            <a:r>
              <a:rPr lang="en-US" sz="2800" dirty="0" err="1" smtClean="0"/>
              <a:t>Generales</a:t>
            </a:r>
            <a:r>
              <a:rPr lang="en-US" sz="2800" dirty="0"/>
              <a:t>:</a:t>
            </a:r>
          </a:p>
          <a:p>
            <a:pPr lvl="1"/>
            <a:r>
              <a:rPr lang="en-US" dirty="0" err="1" smtClean="0"/>
              <a:t>Creada</a:t>
            </a:r>
            <a:r>
              <a:rPr lang="en-US" dirty="0" err="1" smtClean="0"/>
              <a:t>s</a:t>
            </a:r>
            <a:r>
              <a:rPr lang="en-US" dirty="0" smtClean="0"/>
              <a:t> </a:t>
            </a:r>
            <a:r>
              <a:rPr lang="en-US" dirty="0" err="1" smtClean="0"/>
              <a:t>para</a:t>
            </a:r>
            <a:r>
              <a:rPr lang="en-US" dirty="0" smtClean="0"/>
              <a:t> un </a:t>
            </a:r>
            <a:r>
              <a:rPr lang="en-US" dirty="0" err="1" smtClean="0"/>
              <a:t>propósito</a:t>
            </a:r>
            <a:endParaRPr lang="en-US" dirty="0" smtClean="0"/>
          </a:p>
          <a:p>
            <a:pPr lvl="1"/>
            <a:r>
              <a:rPr lang="en-US" dirty="0" err="1" smtClean="0"/>
              <a:t>Pueden</a:t>
            </a:r>
            <a:r>
              <a:rPr lang="en-US" dirty="0" smtClean="0"/>
              <a:t> ser </a:t>
            </a:r>
            <a:r>
              <a:rPr lang="en-US" dirty="0" err="1" smtClean="0"/>
              <a:t>Informales</a:t>
            </a:r>
            <a:r>
              <a:rPr lang="en-US" dirty="0" smtClean="0"/>
              <a:t> y/o </a:t>
            </a:r>
            <a:r>
              <a:rPr lang="en-US" dirty="0" err="1" smtClean="0"/>
              <a:t>formales</a:t>
            </a:r>
            <a:r>
              <a:rPr lang="en-US" dirty="0" smtClean="0"/>
              <a:t> </a:t>
            </a:r>
          </a:p>
          <a:p>
            <a:pPr lvl="1"/>
            <a:r>
              <a:rPr lang="en-US" dirty="0" err="1" smtClean="0"/>
              <a:t>Pueden</a:t>
            </a:r>
            <a:r>
              <a:rPr lang="en-US" dirty="0" smtClean="0"/>
              <a:t> </a:t>
            </a:r>
            <a:r>
              <a:rPr lang="en-US" dirty="0" err="1" smtClean="0"/>
              <a:t>tener</a:t>
            </a:r>
            <a:r>
              <a:rPr lang="en-US" dirty="0" smtClean="0"/>
              <a:t> </a:t>
            </a:r>
            <a:r>
              <a:rPr lang="en-US" dirty="0" err="1" smtClean="0"/>
              <a:t>múltiples</a:t>
            </a:r>
            <a:r>
              <a:rPr lang="en-US" dirty="0" smtClean="0"/>
              <a:t> </a:t>
            </a:r>
            <a:r>
              <a:rPr lang="en-US" dirty="0" err="1" smtClean="0"/>
              <a:t>funciones</a:t>
            </a:r>
            <a:endParaRPr lang="en-US" dirty="0" smtClean="0"/>
          </a:p>
          <a:p>
            <a:pPr lvl="1"/>
            <a:r>
              <a:rPr lang="en-US" dirty="0" err="1" smtClean="0"/>
              <a:t>Pueden</a:t>
            </a:r>
            <a:r>
              <a:rPr lang="en-US" dirty="0" smtClean="0"/>
              <a:t> </a:t>
            </a:r>
            <a:r>
              <a:rPr lang="en-US" dirty="0" err="1" smtClean="0"/>
              <a:t>existir</a:t>
            </a:r>
            <a:r>
              <a:rPr lang="en-US" dirty="0" smtClean="0"/>
              <a:t> a </a:t>
            </a:r>
            <a:r>
              <a:rPr lang="en-US" dirty="0" err="1" smtClean="0"/>
              <a:t>nivel</a:t>
            </a:r>
            <a:r>
              <a:rPr lang="en-US" dirty="0" smtClean="0"/>
              <a:t> local, regional, </a:t>
            </a:r>
            <a:r>
              <a:rPr lang="en-US" dirty="0" err="1" smtClean="0"/>
              <a:t>nacional</a:t>
            </a:r>
            <a:r>
              <a:rPr lang="en-US" dirty="0" smtClean="0"/>
              <a:t> o </a:t>
            </a:r>
            <a:r>
              <a:rPr lang="en-US" dirty="0" err="1" smtClean="0"/>
              <a:t>internacional</a:t>
            </a:r>
            <a:endParaRPr lang="en-US" dirty="0" smtClean="0"/>
          </a:p>
          <a:p>
            <a:pPr lvl="1"/>
            <a:r>
              <a:rPr lang="en-US" dirty="0" err="1" smtClean="0"/>
              <a:t>Pueden</a:t>
            </a:r>
            <a:r>
              <a:rPr lang="en-US" dirty="0" smtClean="0"/>
              <a:t> ser </a:t>
            </a:r>
            <a:r>
              <a:rPr lang="en-US" dirty="0" err="1" smtClean="0"/>
              <a:t>reales</a:t>
            </a:r>
            <a:r>
              <a:rPr lang="en-US" dirty="0" smtClean="0"/>
              <a:t> (</a:t>
            </a:r>
            <a:r>
              <a:rPr lang="en-US" dirty="0" err="1" smtClean="0"/>
              <a:t>cara</a:t>
            </a:r>
            <a:r>
              <a:rPr lang="en-US" dirty="0" smtClean="0"/>
              <a:t> a </a:t>
            </a:r>
            <a:r>
              <a:rPr lang="en-US" dirty="0" err="1" smtClean="0"/>
              <a:t>cara</a:t>
            </a:r>
            <a:r>
              <a:rPr lang="en-US" dirty="0" smtClean="0"/>
              <a:t>, </a:t>
            </a:r>
            <a:r>
              <a:rPr lang="en-US" dirty="0" err="1" smtClean="0"/>
              <a:t>presenciales</a:t>
            </a:r>
            <a:r>
              <a:rPr lang="en-US" dirty="0" smtClean="0"/>
              <a:t>), </a:t>
            </a:r>
            <a:r>
              <a:rPr lang="en-US" dirty="0" err="1" smtClean="0"/>
              <a:t>virtuales</a:t>
            </a:r>
            <a:r>
              <a:rPr lang="en-US" dirty="0" smtClean="0"/>
              <a:t> </a:t>
            </a:r>
            <a:r>
              <a:rPr lang="en-US" dirty="0"/>
              <a:t>(online), </a:t>
            </a:r>
            <a:r>
              <a:rPr lang="en-US" dirty="0" smtClean="0"/>
              <a:t>o </a:t>
            </a:r>
            <a:r>
              <a:rPr lang="en-US" dirty="0" err="1" smtClean="0"/>
              <a:t>una</a:t>
            </a:r>
            <a:r>
              <a:rPr lang="en-US" dirty="0" smtClean="0"/>
              <a:t> </a:t>
            </a:r>
            <a:r>
              <a:rPr lang="en-US" dirty="0" err="1" smtClean="0"/>
              <a:t>mezcla</a:t>
            </a:r>
            <a:r>
              <a:rPr lang="en-US" dirty="0" smtClean="0"/>
              <a:t> de </a:t>
            </a:r>
            <a:r>
              <a:rPr lang="en-US" dirty="0" err="1" smtClean="0"/>
              <a:t>ambas</a:t>
            </a:r>
            <a:endParaRPr lang="en-US" dirty="0"/>
          </a:p>
          <a:p>
            <a:pPr lvl="1"/>
            <a:r>
              <a:rPr lang="en-US" dirty="0" err="1" smtClean="0"/>
              <a:t>Pueden</a:t>
            </a:r>
            <a:r>
              <a:rPr lang="en-US" dirty="0" smtClean="0"/>
              <a:t> </a:t>
            </a:r>
            <a:r>
              <a:rPr lang="en-US" dirty="0" err="1" smtClean="0"/>
              <a:t>existir</a:t>
            </a:r>
            <a:r>
              <a:rPr lang="en-US" dirty="0" smtClean="0"/>
              <a:t> a </a:t>
            </a:r>
            <a:r>
              <a:rPr lang="en-US" dirty="0" err="1" smtClean="0"/>
              <a:t>corto</a:t>
            </a:r>
            <a:r>
              <a:rPr lang="en-US" dirty="0" smtClean="0"/>
              <a:t> o largo </a:t>
            </a:r>
            <a:r>
              <a:rPr lang="en-US" dirty="0" err="1" smtClean="0"/>
              <a:t>plazo</a:t>
            </a:r>
            <a:endParaRPr lang="en-US" dirty="0" smtClean="0"/>
          </a:p>
          <a:p>
            <a:pPr lvl="1">
              <a:buNone/>
            </a:pPr>
            <a:endParaRPr lang="en-IE" dirty="0"/>
          </a:p>
          <a:p>
            <a:pPr>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9</a:t>
            </a:fld>
            <a:endParaRPr lang="es-ES" altLang="es-ES"/>
          </a:p>
        </p:txBody>
      </p:sp>
      <p:sp>
        <p:nvSpPr>
          <p:cNvPr id="5" name="Title 8"/>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IE" sz="3200" b="1" dirty="0" err="1">
                <a:solidFill>
                  <a:srgbClr val="0B0AFD"/>
                </a:solidFill>
              </a:rPr>
              <a:t>Herramientas</a:t>
            </a:r>
            <a:r>
              <a:rPr lang="en-IE" sz="3200" b="1" dirty="0">
                <a:solidFill>
                  <a:srgbClr val="0B0AFD"/>
                </a:solidFill>
              </a:rPr>
              <a:t> para </a:t>
            </a:r>
            <a:r>
              <a:rPr lang="en-IE" sz="3200" b="1" dirty="0" err="1">
                <a:solidFill>
                  <a:srgbClr val="0B0AFD"/>
                </a:solidFill>
              </a:rPr>
              <a:t>crear</a:t>
            </a:r>
            <a:r>
              <a:rPr lang="en-IE" sz="3200" b="1" dirty="0">
                <a:solidFill>
                  <a:srgbClr val="0B0AFD"/>
                </a:solidFill>
              </a:rPr>
              <a:t> </a:t>
            </a:r>
            <a:r>
              <a:rPr lang="en-IE" sz="3200" b="1" dirty="0" err="1">
                <a:solidFill>
                  <a:srgbClr val="0B0AFD"/>
                </a:solidFill>
              </a:rPr>
              <a:t>Redes</a:t>
            </a:r>
            <a:endParaRPr kumimoji="0" lang="en-IE" sz="3200" b="0"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xmlns="" val="356708228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4431</TotalTime>
  <Words>849</Words>
  <Application>Microsoft Office PowerPoint</Application>
  <PresentationFormat>Personalizado</PresentationFormat>
  <Paragraphs>161</Paragraphs>
  <Slides>21</Slides>
  <Notes>1</Notes>
  <HiddenSlides>0</HiddenSlides>
  <MMClips>0</MMClips>
  <ScaleCrop>false</ScaleCrop>
  <HeadingPairs>
    <vt:vector size="4" baseType="variant">
      <vt:variant>
        <vt:lpstr>Tema</vt:lpstr>
      </vt:variant>
      <vt:variant>
        <vt:i4>1</vt:i4>
      </vt:variant>
      <vt:variant>
        <vt:lpstr>Títulos de diapositiva</vt:lpstr>
      </vt:variant>
      <vt:variant>
        <vt:i4>21</vt:i4>
      </vt:variant>
    </vt:vector>
  </HeadingPairs>
  <TitlesOfParts>
    <vt:vector size="22" baseType="lpstr">
      <vt:lpstr>1557</vt:lpstr>
      <vt:lpstr>Módulo 6: Creando competencias en las microempresas rurales</vt:lpstr>
      <vt:lpstr>Herramientas para crear Redes</vt:lpstr>
      <vt:lpstr>Herramientas para crear Redes</vt:lpstr>
      <vt:lpstr>Herramientas para crear Redes</vt:lpstr>
      <vt:lpstr>¿Qué es una red?</vt:lpstr>
      <vt:lpstr>¿Qué es una red?</vt:lpstr>
      <vt:lpstr>Tipos de Redes</vt:lpstr>
      <vt:lpstr>Importancia del  networking</vt:lpstr>
      <vt:lpstr>Características de las Redes</vt:lpstr>
      <vt:lpstr>Tipos de Redes para configurar</vt:lpstr>
      <vt:lpstr>Tipos de Redes para configurar</vt:lpstr>
      <vt:lpstr>Creando una pequeña red de empresas</vt:lpstr>
      <vt:lpstr>Creando una red</vt:lpstr>
      <vt:lpstr>Formato de una Red</vt:lpstr>
      <vt:lpstr>Consideraciones sobre las reuniones de una Red</vt:lpstr>
      <vt:lpstr>Evaluación de las Necesidades de una Red</vt:lpstr>
      <vt:lpstr>E-book descargable</vt:lpstr>
      <vt:lpstr>Eventos de Networking</vt:lpstr>
      <vt:lpstr>Financiando una Red</vt:lpstr>
      <vt:lpstr>Beneficios para los Socios de una Red</vt:lpstr>
      <vt:lpstr>Diapositiva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Propuesta Técnica Franquicias Centroamérica</dc:title>
  <dc:creator>usuario</dc:creator>
  <cp:lastModifiedBy>user</cp:lastModifiedBy>
  <cp:revision>363</cp:revision>
  <cp:lastPrinted>2017-05-04T12:44:09Z</cp:lastPrinted>
  <dcterms:created xsi:type="dcterms:W3CDTF">2016-01-12T16:45:47Z</dcterms:created>
  <dcterms:modified xsi:type="dcterms:W3CDTF">2017-12-15T20:20:43Z</dcterms:modified>
</cp:coreProperties>
</file>